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2.xml" ContentType="application/vnd.openxmlformats-officedocument.presentationml.tags+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4.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5.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4"/>
    <p:sldMasterId id="2147483736" r:id="rId5"/>
    <p:sldMasterId id="2147483744" r:id="rId6"/>
    <p:sldMasterId id="2147483752" r:id="rId7"/>
    <p:sldMasterId id="2147483801" r:id="rId8"/>
    <p:sldMasterId id="2147483808" r:id="rId9"/>
  </p:sldMasterIdLst>
  <p:notesMasterIdLst>
    <p:notesMasterId r:id="rId23"/>
  </p:notesMasterIdLst>
  <p:handoutMasterIdLst>
    <p:handoutMasterId r:id="rId24"/>
  </p:handoutMasterIdLst>
  <p:sldIdLst>
    <p:sldId id="343" r:id="rId10"/>
    <p:sldId id="438" r:id="rId11"/>
    <p:sldId id="454" r:id="rId12"/>
    <p:sldId id="452" r:id="rId13"/>
    <p:sldId id="447" r:id="rId14"/>
    <p:sldId id="446" r:id="rId15"/>
    <p:sldId id="455" r:id="rId16"/>
    <p:sldId id="456" r:id="rId17"/>
    <p:sldId id="451" r:id="rId18"/>
    <p:sldId id="450" r:id="rId19"/>
    <p:sldId id="459" r:id="rId20"/>
    <p:sldId id="458" r:id="rId21"/>
    <p:sldId id="453" r:id="rId22"/>
  </p:sldIdLst>
  <p:sldSz cx="9144000" cy="5143500" type="screen16x9"/>
  <p:notesSz cx="6797675" cy="9928225"/>
  <p:custDataLst>
    <p:tags r:id="rId2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4" orient="horz" pos="140" userDrawn="1">
          <p15:clr>
            <a:srgbClr val="A4A3A4"/>
          </p15:clr>
        </p15:guide>
        <p15:guide id="5" pos="2880">
          <p15:clr>
            <a:srgbClr val="A4A3A4"/>
          </p15:clr>
        </p15:guide>
        <p15:guide id="6" orient="horz" pos="186" userDrawn="1">
          <p15:clr>
            <a:srgbClr val="A4A3A4"/>
          </p15:clr>
        </p15:guide>
        <p15:guide id="7" orient="horz" pos="563" userDrawn="1">
          <p15:clr>
            <a:srgbClr val="A4A3A4"/>
          </p15:clr>
        </p15:guide>
        <p15:guide id="8" orient="horz" pos="605" userDrawn="1">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900"/>
    <a:srgbClr val="FF7E79"/>
    <a:srgbClr val="985990"/>
    <a:srgbClr val="FFFFFF"/>
    <a:srgbClr val="834D7D"/>
    <a:srgbClr val="E2CCDF"/>
    <a:srgbClr val="DCDF6F"/>
    <a:srgbClr val="E2A7DA"/>
    <a:srgbClr val="989E00"/>
    <a:srgbClr val="AECB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854" autoAdjust="0"/>
    <p:restoredTop sz="95374" autoAdjust="0"/>
  </p:normalViewPr>
  <p:slideViewPr>
    <p:cSldViewPr>
      <p:cViewPr varScale="1">
        <p:scale>
          <a:sx n="109" d="100"/>
          <a:sy n="109" d="100"/>
        </p:scale>
        <p:origin x="1157" y="86"/>
      </p:cViewPr>
      <p:guideLst>
        <p:guide orient="horz" pos="140"/>
        <p:guide pos="2880"/>
        <p:guide orient="horz" pos="186"/>
        <p:guide orient="horz" pos="563"/>
        <p:guide orient="horz" pos="605"/>
      </p:guideLst>
    </p:cSldViewPr>
  </p:slideViewPr>
  <p:notesTextViewPr>
    <p:cViewPr>
      <p:scale>
        <a:sx n="1" d="1"/>
        <a:sy n="1" d="1"/>
      </p:scale>
      <p:origin x="0" y="0"/>
    </p:cViewPr>
  </p:notesTextViewPr>
  <p:sorterViewPr>
    <p:cViewPr>
      <p:scale>
        <a:sx n="100" d="100"/>
        <a:sy n="100" d="100"/>
      </p:scale>
      <p:origin x="0" y="0"/>
    </p:cViewPr>
  </p:sorterViewPr>
  <p:notesViewPr>
    <p:cSldViewPr showGuides="1">
      <p:cViewPr varScale="1">
        <p:scale>
          <a:sx n="77" d="100"/>
          <a:sy n="77" d="100"/>
        </p:scale>
        <p:origin x="3930" y="96"/>
      </p:cViewPr>
      <p:guideLst>
        <p:guide orient="horz" pos="3127"/>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6411"/>
          </a:xfrm>
          <a:prstGeom prst="rect">
            <a:avLst/>
          </a:prstGeom>
        </p:spPr>
        <p:txBody>
          <a:bodyPr vert="horz" lIns="91027" tIns="45513" rIns="91027" bIns="45513" rtlCol="0"/>
          <a:lstStyle>
            <a:lvl1pPr algn="l">
              <a:defRPr sz="1200"/>
            </a:lvl1pPr>
          </a:lstStyle>
          <a:p>
            <a:endParaRPr lang="en-GB"/>
          </a:p>
        </p:txBody>
      </p:sp>
      <p:sp>
        <p:nvSpPr>
          <p:cNvPr id="3" name="Date Placeholder 2"/>
          <p:cNvSpPr>
            <a:spLocks noGrp="1"/>
          </p:cNvSpPr>
          <p:nvPr>
            <p:ph type="dt" sz="quarter" idx="1"/>
          </p:nvPr>
        </p:nvSpPr>
        <p:spPr>
          <a:xfrm>
            <a:off x="3850445" y="1"/>
            <a:ext cx="2945659" cy="496411"/>
          </a:xfrm>
          <a:prstGeom prst="rect">
            <a:avLst/>
          </a:prstGeom>
        </p:spPr>
        <p:txBody>
          <a:bodyPr vert="horz" lIns="91027" tIns="45513" rIns="91027" bIns="45513" rtlCol="0"/>
          <a:lstStyle>
            <a:lvl1pPr algn="r">
              <a:defRPr sz="1200"/>
            </a:lvl1pPr>
          </a:lstStyle>
          <a:p>
            <a:fld id="{903835C8-BB37-4429-9A1B-ACF14AE7E7D6}" type="datetimeFigureOut">
              <a:rPr lang="en-GB" smtClean="0"/>
              <a:pPr/>
              <a:t>08/06/2018</a:t>
            </a:fld>
            <a:endParaRPr lang="en-GB"/>
          </a:p>
        </p:txBody>
      </p:sp>
      <p:sp>
        <p:nvSpPr>
          <p:cNvPr id="4" name="Footer Placeholder 3"/>
          <p:cNvSpPr>
            <a:spLocks noGrp="1"/>
          </p:cNvSpPr>
          <p:nvPr>
            <p:ph type="ftr" sz="quarter" idx="2"/>
          </p:nvPr>
        </p:nvSpPr>
        <p:spPr>
          <a:xfrm>
            <a:off x="1" y="9430090"/>
            <a:ext cx="2945659" cy="496411"/>
          </a:xfrm>
          <a:prstGeom prst="rect">
            <a:avLst/>
          </a:prstGeom>
        </p:spPr>
        <p:txBody>
          <a:bodyPr vert="horz" lIns="91027" tIns="45513" rIns="91027" bIns="45513" rtlCol="0" anchor="b"/>
          <a:lstStyle>
            <a:lvl1pPr algn="l">
              <a:defRPr sz="1200"/>
            </a:lvl1pPr>
          </a:lstStyle>
          <a:p>
            <a:endParaRPr lang="en-GB"/>
          </a:p>
        </p:txBody>
      </p:sp>
      <p:sp>
        <p:nvSpPr>
          <p:cNvPr id="5" name="Slide Number Placeholder 4"/>
          <p:cNvSpPr>
            <a:spLocks noGrp="1"/>
          </p:cNvSpPr>
          <p:nvPr>
            <p:ph type="sldNum" sz="quarter" idx="3"/>
          </p:nvPr>
        </p:nvSpPr>
        <p:spPr>
          <a:xfrm>
            <a:off x="3850445" y="9430090"/>
            <a:ext cx="2945659" cy="496411"/>
          </a:xfrm>
          <a:prstGeom prst="rect">
            <a:avLst/>
          </a:prstGeom>
        </p:spPr>
        <p:txBody>
          <a:bodyPr vert="horz" lIns="91027" tIns="45513" rIns="91027" bIns="45513" rtlCol="0" anchor="b"/>
          <a:lstStyle>
            <a:lvl1pPr algn="r">
              <a:defRPr sz="1200"/>
            </a:lvl1pPr>
          </a:lstStyle>
          <a:p>
            <a:fld id="{F7985194-D133-4B33-AAB3-837EB8B59ED4}" type="slidenum">
              <a:rPr lang="en-GB" smtClean="0"/>
              <a:pPr/>
              <a:t>‹#›</a:t>
            </a:fld>
            <a:endParaRPr lang="en-GB"/>
          </a:p>
        </p:txBody>
      </p:sp>
    </p:spTree>
    <p:extLst>
      <p:ext uri="{BB962C8B-B14F-4D97-AF65-F5344CB8AC3E}">
        <p14:creationId xmlns:p14="http://schemas.microsoft.com/office/powerpoint/2010/main" val="19920799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6411"/>
          </a:xfrm>
          <a:prstGeom prst="rect">
            <a:avLst/>
          </a:prstGeom>
        </p:spPr>
        <p:txBody>
          <a:bodyPr vert="horz" lIns="91027" tIns="45513" rIns="91027" bIns="45513" rtlCol="0"/>
          <a:lstStyle>
            <a:lvl1pPr algn="l">
              <a:defRPr sz="1200"/>
            </a:lvl1pPr>
          </a:lstStyle>
          <a:p>
            <a:endParaRPr lang="en-GB"/>
          </a:p>
        </p:txBody>
      </p:sp>
      <p:sp>
        <p:nvSpPr>
          <p:cNvPr id="3" name="Date Placeholder 2"/>
          <p:cNvSpPr>
            <a:spLocks noGrp="1"/>
          </p:cNvSpPr>
          <p:nvPr>
            <p:ph type="dt" idx="1"/>
          </p:nvPr>
        </p:nvSpPr>
        <p:spPr>
          <a:xfrm>
            <a:off x="3850445" y="1"/>
            <a:ext cx="2945659" cy="496411"/>
          </a:xfrm>
          <a:prstGeom prst="rect">
            <a:avLst/>
          </a:prstGeom>
        </p:spPr>
        <p:txBody>
          <a:bodyPr vert="horz" lIns="91027" tIns="45513" rIns="91027" bIns="45513" rtlCol="0"/>
          <a:lstStyle>
            <a:lvl1pPr algn="r">
              <a:defRPr sz="1200"/>
            </a:lvl1pPr>
          </a:lstStyle>
          <a:p>
            <a:fld id="{8F6D398E-25CB-40CF-A09E-EE5459CE508C}" type="datetimeFigureOut">
              <a:rPr lang="en-GB" smtClean="0"/>
              <a:pPr/>
              <a:t>08/06/2018</a:t>
            </a:fld>
            <a:endParaRPr lang="en-GB"/>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027" tIns="45513" rIns="91027" bIns="45513" rtlCol="0" anchor="ctr"/>
          <a:lstStyle/>
          <a:p>
            <a:endParaRPr lang="en-GB"/>
          </a:p>
        </p:txBody>
      </p:sp>
      <p:sp>
        <p:nvSpPr>
          <p:cNvPr id="5" name="Notes Placeholder 4"/>
          <p:cNvSpPr>
            <a:spLocks noGrp="1"/>
          </p:cNvSpPr>
          <p:nvPr>
            <p:ph type="body" sz="quarter" idx="3"/>
          </p:nvPr>
        </p:nvSpPr>
        <p:spPr>
          <a:xfrm>
            <a:off x="679768" y="4715908"/>
            <a:ext cx="5438140" cy="4467700"/>
          </a:xfrm>
          <a:prstGeom prst="rect">
            <a:avLst/>
          </a:prstGeom>
        </p:spPr>
        <p:txBody>
          <a:bodyPr vert="horz" lIns="91027" tIns="45513" rIns="91027" bIns="4551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430090"/>
            <a:ext cx="2945659" cy="496411"/>
          </a:xfrm>
          <a:prstGeom prst="rect">
            <a:avLst/>
          </a:prstGeom>
        </p:spPr>
        <p:txBody>
          <a:bodyPr vert="horz" lIns="91027" tIns="45513" rIns="91027" bIns="45513" rtlCol="0" anchor="b"/>
          <a:lstStyle>
            <a:lvl1pPr algn="l">
              <a:defRPr sz="1200"/>
            </a:lvl1pPr>
          </a:lstStyle>
          <a:p>
            <a:endParaRPr lang="en-GB"/>
          </a:p>
        </p:txBody>
      </p:sp>
      <p:sp>
        <p:nvSpPr>
          <p:cNvPr id="7" name="Slide Number Placeholder 6"/>
          <p:cNvSpPr>
            <a:spLocks noGrp="1"/>
          </p:cNvSpPr>
          <p:nvPr>
            <p:ph type="sldNum" sz="quarter" idx="5"/>
          </p:nvPr>
        </p:nvSpPr>
        <p:spPr>
          <a:xfrm>
            <a:off x="3850445" y="9430090"/>
            <a:ext cx="2945659" cy="496411"/>
          </a:xfrm>
          <a:prstGeom prst="rect">
            <a:avLst/>
          </a:prstGeom>
        </p:spPr>
        <p:txBody>
          <a:bodyPr vert="horz" lIns="91027" tIns="45513" rIns="91027" bIns="45513" rtlCol="0" anchor="b"/>
          <a:lstStyle>
            <a:lvl1pPr algn="r">
              <a:defRPr sz="1200"/>
            </a:lvl1pPr>
          </a:lstStyle>
          <a:p>
            <a:fld id="{019C38AD-272E-49C6-9EDF-AC09A3477B4B}" type="slidenum">
              <a:rPr lang="en-GB" smtClean="0"/>
              <a:pPr/>
              <a:t>‹#›</a:t>
            </a:fld>
            <a:endParaRPr lang="en-GB"/>
          </a:p>
        </p:txBody>
      </p:sp>
    </p:spTree>
    <p:extLst>
      <p:ext uri="{BB962C8B-B14F-4D97-AF65-F5344CB8AC3E}">
        <p14:creationId xmlns:p14="http://schemas.microsoft.com/office/powerpoint/2010/main" val="12676914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19C38AD-272E-49C6-9EDF-AC09A3477B4B}" type="slidenum">
              <a:rPr lang="en-GB" smtClean="0"/>
              <a:pPr/>
              <a:t>1</a:t>
            </a:fld>
            <a:endParaRPr lang="en-GB"/>
          </a:p>
        </p:txBody>
      </p:sp>
    </p:spTree>
    <p:extLst>
      <p:ext uri="{BB962C8B-B14F-4D97-AF65-F5344CB8AC3E}">
        <p14:creationId xmlns:p14="http://schemas.microsoft.com/office/powerpoint/2010/main" val="1351550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9C38AD-272E-49C6-9EDF-AC09A3477B4B}" type="slidenum">
              <a:rPr lang="en-GB" smtClean="0"/>
              <a:pPr/>
              <a:t>11</a:t>
            </a:fld>
            <a:endParaRPr lang="en-GB"/>
          </a:p>
        </p:txBody>
      </p:sp>
    </p:spTree>
    <p:extLst>
      <p:ext uri="{BB962C8B-B14F-4D97-AF65-F5344CB8AC3E}">
        <p14:creationId xmlns:p14="http://schemas.microsoft.com/office/powerpoint/2010/main" val="7340546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9C38AD-272E-49C6-9EDF-AC09A3477B4B}" type="slidenum">
              <a:rPr lang="en-GB" smtClean="0"/>
              <a:pPr/>
              <a:t>12</a:t>
            </a:fld>
            <a:endParaRPr lang="en-GB"/>
          </a:p>
        </p:txBody>
      </p:sp>
    </p:spTree>
    <p:extLst>
      <p:ext uri="{BB962C8B-B14F-4D97-AF65-F5344CB8AC3E}">
        <p14:creationId xmlns:p14="http://schemas.microsoft.com/office/powerpoint/2010/main" val="38636966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9C38AD-272E-49C6-9EDF-AC09A3477B4B}" type="slidenum">
              <a:rPr lang="en-GB" smtClean="0"/>
              <a:pPr/>
              <a:t>13</a:t>
            </a:fld>
            <a:endParaRPr lang="en-GB"/>
          </a:p>
        </p:txBody>
      </p:sp>
    </p:spTree>
    <p:extLst>
      <p:ext uri="{BB962C8B-B14F-4D97-AF65-F5344CB8AC3E}">
        <p14:creationId xmlns:p14="http://schemas.microsoft.com/office/powerpoint/2010/main" val="608252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3843B5E-D3F0-4402-B759-1616173533CA}" type="slidenum">
              <a:rPr lang="en-GB" smtClean="0">
                <a:solidFill>
                  <a:prstClr val="black"/>
                </a:solidFill>
              </a:rPr>
              <a:pPr/>
              <a:t>2</a:t>
            </a:fld>
            <a:endParaRPr lang="en-GB">
              <a:solidFill>
                <a:prstClr val="black"/>
              </a:solidFill>
            </a:endParaRPr>
          </a:p>
        </p:txBody>
      </p:sp>
    </p:spTree>
    <p:extLst>
      <p:ext uri="{BB962C8B-B14F-4D97-AF65-F5344CB8AC3E}">
        <p14:creationId xmlns:p14="http://schemas.microsoft.com/office/powerpoint/2010/main" val="28452501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9C38AD-272E-49C6-9EDF-AC09A3477B4B}" type="slidenum">
              <a:rPr lang="en-GB" smtClean="0"/>
              <a:pPr/>
              <a:t>4</a:t>
            </a:fld>
            <a:endParaRPr lang="en-GB"/>
          </a:p>
        </p:txBody>
      </p:sp>
    </p:spTree>
    <p:extLst>
      <p:ext uri="{BB962C8B-B14F-4D97-AF65-F5344CB8AC3E}">
        <p14:creationId xmlns:p14="http://schemas.microsoft.com/office/powerpoint/2010/main" val="24292562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1" i="0" u="none" strike="noStrike" kern="1200" baseline="0" dirty="0">
              <a:solidFill>
                <a:schemeClr val="tx1"/>
              </a:solidFill>
              <a:latin typeface="+mn-lt"/>
              <a:ea typeface="+mn-ea"/>
              <a:cs typeface="+mn-cs"/>
            </a:endParaRPr>
          </a:p>
          <a:p>
            <a:endParaRPr lang="en-GB" sz="1200" b="1" i="0" u="none" strike="noStrike" kern="1200" baseline="0" dirty="0">
              <a:solidFill>
                <a:schemeClr val="tx1"/>
              </a:solidFill>
              <a:latin typeface="+mn-lt"/>
              <a:ea typeface="+mn-ea"/>
              <a:cs typeface="+mn-cs"/>
            </a:endParaRPr>
          </a:p>
          <a:p>
            <a:endParaRPr lang="en-GB" sz="1200" b="1" i="0" u="none" strike="noStrike" kern="1200" baseline="0" dirty="0">
              <a:solidFill>
                <a:schemeClr val="tx1"/>
              </a:solidFill>
              <a:latin typeface="+mn-lt"/>
              <a:ea typeface="+mn-ea"/>
              <a:cs typeface="+mn-cs"/>
            </a:endParaRPr>
          </a:p>
          <a:p>
            <a:r>
              <a:rPr lang="en-GB" sz="1200" b="1" i="0" u="none" strike="noStrike" kern="1200" baseline="0" dirty="0">
                <a:solidFill>
                  <a:schemeClr val="tx1"/>
                </a:solidFill>
                <a:latin typeface="+mn-lt"/>
                <a:ea typeface="+mn-ea"/>
                <a:cs typeface="+mn-cs"/>
              </a:rPr>
              <a:t>WBL</a:t>
            </a:r>
            <a:r>
              <a:rPr lang="en-GB" sz="1200" b="0" i="0" u="none" strike="noStrike" kern="1200" baseline="0" dirty="0">
                <a:solidFill>
                  <a:schemeClr val="tx1"/>
                </a:solidFill>
                <a:latin typeface="+mn-lt"/>
                <a:ea typeface="+mn-ea"/>
                <a:cs typeface="+mn-cs"/>
              </a:rPr>
              <a:t> is often not supported by the necessary </a:t>
            </a:r>
            <a:r>
              <a:rPr lang="en-GB" sz="1200" b="1" i="0" u="none" strike="noStrike" kern="1200" baseline="0" dirty="0">
                <a:solidFill>
                  <a:schemeClr val="tx1"/>
                </a:solidFill>
                <a:latin typeface="+mn-lt"/>
                <a:ea typeface="+mn-ea"/>
                <a:cs typeface="+mn-cs"/>
              </a:rPr>
              <a:t>by-laws</a:t>
            </a:r>
            <a:r>
              <a:rPr lang="en-GB" sz="1200" b="0" i="0" u="none" strike="noStrike" kern="1200" baseline="0" dirty="0">
                <a:solidFill>
                  <a:schemeClr val="tx1"/>
                </a:solidFill>
                <a:latin typeface="+mn-lt"/>
                <a:ea typeface="+mn-ea"/>
                <a:cs typeface="+mn-cs"/>
              </a:rPr>
              <a:t> that would, for example, stipulate the </a:t>
            </a:r>
            <a:r>
              <a:rPr lang="en-GB" sz="1200" b="1" i="0" u="none" strike="noStrike" kern="1200" baseline="0" dirty="0">
                <a:solidFill>
                  <a:schemeClr val="tx1"/>
                </a:solidFill>
                <a:latin typeface="+mn-lt"/>
                <a:ea typeface="+mn-ea"/>
                <a:cs typeface="+mn-cs"/>
              </a:rPr>
              <a:t>rights and obligations of the companies</a:t>
            </a:r>
            <a:r>
              <a:rPr lang="en-GB" sz="1200" b="0" i="0" u="none" strike="noStrike" kern="1200" baseline="0" dirty="0">
                <a:solidFill>
                  <a:schemeClr val="tx1"/>
                </a:solidFill>
                <a:latin typeface="+mn-lt"/>
                <a:ea typeface="+mn-ea"/>
                <a:cs typeface="+mn-cs"/>
              </a:rPr>
              <a:t>, learners and VET schools. For instance, the selection of learners, their contractual situation and their remuneration often remain unclear and may differ from school to school or company to company. Further, no common standards for the administration and supervision of learners are often in place</a:t>
            </a:r>
          </a:p>
          <a:p>
            <a:endParaRPr lang="en-GB" sz="1200" b="0" i="0" u="none" strike="noStrike" kern="1200" baseline="0" dirty="0">
              <a:solidFill>
                <a:schemeClr val="tx1"/>
              </a:solidFill>
              <a:latin typeface="+mn-lt"/>
              <a:ea typeface="+mn-ea"/>
              <a:cs typeface="+mn-cs"/>
            </a:endParaRPr>
          </a:p>
          <a:p>
            <a:r>
              <a:rPr lang="en-GB" sz="1200" kern="1200" dirty="0">
                <a:solidFill>
                  <a:schemeClr val="tx1"/>
                </a:solidFill>
                <a:effectLst/>
                <a:latin typeface="+mn-lt"/>
                <a:ea typeface="+mn-ea"/>
                <a:cs typeface="+mn-cs"/>
              </a:rPr>
              <a:t>Wherever WBL takes place, </a:t>
            </a:r>
            <a:r>
              <a:rPr lang="en-GB" sz="1200" b="1" kern="1200" dirty="0">
                <a:solidFill>
                  <a:schemeClr val="tx1"/>
                </a:solidFill>
                <a:effectLst/>
                <a:latin typeface="+mn-lt"/>
                <a:ea typeface="+mn-ea"/>
                <a:cs typeface="+mn-cs"/>
              </a:rPr>
              <a:t>VET schools are usually the main coordinating body</a:t>
            </a:r>
            <a:r>
              <a:rPr lang="en-GB" sz="1200" kern="1200" dirty="0">
                <a:solidFill>
                  <a:schemeClr val="tx1"/>
                </a:solidFill>
                <a:effectLst/>
                <a:latin typeface="+mn-lt"/>
                <a:ea typeface="+mn-ea"/>
                <a:cs typeface="+mn-cs"/>
              </a:rPr>
              <a:t>. In most of the candidate countries, </a:t>
            </a:r>
            <a:r>
              <a:rPr lang="en-GB" sz="1200" b="1" kern="1200" dirty="0">
                <a:solidFill>
                  <a:schemeClr val="tx1"/>
                </a:solidFill>
                <a:effectLst/>
                <a:latin typeface="+mn-lt"/>
                <a:ea typeface="+mn-ea"/>
                <a:cs typeface="+mn-cs"/>
              </a:rPr>
              <a:t>VET schools are responsible </a:t>
            </a:r>
            <a:r>
              <a:rPr lang="en-GB" sz="1200" kern="1200" dirty="0">
                <a:solidFill>
                  <a:schemeClr val="tx1"/>
                </a:solidFill>
                <a:effectLst/>
                <a:latin typeface="+mn-lt"/>
                <a:ea typeface="+mn-ea"/>
                <a:cs typeface="+mn-cs"/>
              </a:rPr>
              <a:t>for securing enough places for WBL, regulating the admission of learners and organising the alternation of WBL and school-based learning. VET schools usually also check and validate the suitability of the training environment. </a:t>
            </a:r>
            <a:r>
              <a:rPr lang="en-GB" sz="1200" b="1" kern="1200" dirty="0">
                <a:solidFill>
                  <a:schemeClr val="tx1"/>
                </a:solidFill>
                <a:effectLst/>
                <a:latin typeface="+mn-lt"/>
                <a:ea typeface="+mn-ea"/>
                <a:cs typeface="+mn-cs"/>
              </a:rPr>
              <a:t>In the majority of the countries, companies are still wary of WBL and have not yet appreciated its full potential</a:t>
            </a:r>
            <a:r>
              <a:rPr lang="en-GB" sz="1200" kern="1200" dirty="0">
                <a:solidFill>
                  <a:schemeClr val="tx1"/>
                </a:solidFill>
                <a:effectLst/>
                <a:latin typeface="+mn-lt"/>
                <a:ea typeface="+mn-ea"/>
                <a:cs typeface="+mn-cs"/>
              </a:rPr>
              <a:t>. Business associations, sector organisations and trade unions usually do not have the human and financial resources to promote and/or coordinate WBL.</a:t>
            </a:r>
          </a:p>
          <a:p>
            <a:endParaRPr lang="en-GB" sz="1200" kern="1200" dirty="0">
              <a:solidFill>
                <a:schemeClr val="tx1"/>
              </a:solidFill>
              <a:effectLst/>
              <a:latin typeface="+mn-lt"/>
              <a:ea typeface="+mn-ea"/>
              <a:cs typeface="+mn-cs"/>
            </a:endParaRPr>
          </a:p>
          <a:p>
            <a:r>
              <a:rPr lang="en-GB" sz="1200" b="0" i="0" u="none" strike="noStrike" kern="1200" baseline="0" dirty="0">
                <a:solidFill>
                  <a:schemeClr val="tx1"/>
                </a:solidFill>
                <a:latin typeface="+mn-lt"/>
                <a:ea typeface="+mn-ea"/>
                <a:cs typeface="+mn-cs"/>
              </a:rPr>
              <a:t>In the majority of the candidate countries, robust mechanisms for the financing of WBL are still missing. This includes the remuneration of learners, the assessment of WBL, the ways to fund WBL within a company, and the compensation of employers for the cost of training (for instance for consumables, use of equipment, working time of in-company trainers).</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855027B-B788-4EA8-AF05-B2D8C727A636}" type="slidenum">
              <a:rPr lang="en-GB" smtClean="0"/>
              <a:t>5</a:t>
            </a:fld>
            <a:endParaRPr lang="en-GB"/>
          </a:p>
        </p:txBody>
      </p:sp>
    </p:spTree>
    <p:extLst>
      <p:ext uri="{BB962C8B-B14F-4D97-AF65-F5344CB8AC3E}">
        <p14:creationId xmlns:p14="http://schemas.microsoft.com/office/powerpoint/2010/main" val="3181395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6D25D44A-E9D3-4969-9D6C-20773471CF8C}" type="slidenum">
              <a:rPr lang="en-GB" smtClean="0"/>
              <a:t>6</a:t>
            </a:fld>
            <a:endParaRPr lang="en-GB"/>
          </a:p>
        </p:txBody>
      </p:sp>
    </p:spTree>
    <p:extLst>
      <p:ext uri="{BB962C8B-B14F-4D97-AF65-F5344CB8AC3E}">
        <p14:creationId xmlns:p14="http://schemas.microsoft.com/office/powerpoint/2010/main" val="31853656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9C38AD-272E-49C6-9EDF-AC09A3477B4B}" type="slidenum">
              <a:rPr lang="en-GB" smtClean="0"/>
              <a:pPr/>
              <a:t>7</a:t>
            </a:fld>
            <a:endParaRPr lang="en-GB"/>
          </a:p>
        </p:txBody>
      </p:sp>
    </p:spTree>
    <p:extLst>
      <p:ext uri="{BB962C8B-B14F-4D97-AF65-F5344CB8AC3E}">
        <p14:creationId xmlns:p14="http://schemas.microsoft.com/office/powerpoint/2010/main" val="30697074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9C38AD-272E-49C6-9EDF-AC09A3477B4B}" type="slidenum">
              <a:rPr lang="en-GB" smtClean="0"/>
              <a:pPr/>
              <a:t>8</a:t>
            </a:fld>
            <a:endParaRPr lang="en-GB"/>
          </a:p>
        </p:txBody>
      </p:sp>
    </p:spTree>
    <p:extLst>
      <p:ext uri="{BB962C8B-B14F-4D97-AF65-F5344CB8AC3E}">
        <p14:creationId xmlns:p14="http://schemas.microsoft.com/office/powerpoint/2010/main" val="36076094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9C38AD-272E-49C6-9EDF-AC09A3477B4B}" type="slidenum">
              <a:rPr lang="en-GB" smtClean="0"/>
              <a:pPr/>
              <a:t>9</a:t>
            </a:fld>
            <a:endParaRPr lang="en-GB"/>
          </a:p>
        </p:txBody>
      </p:sp>
    </p:spTree>
    <p:extLst>
      <p:ext uri="{BB962C8B-B14F-4D97-AF65-F5344CB8AC3E}">
        <p14:creationId xmlns:p14="http://schemas.microsoft.com/office/powerpoint/2010/main" val="38920757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9C38AD-272E-49C6-9EDF-AC09A3477B4B}" type="slidenum">
              <a:rPr lang="en-GB" smtClean="0"/>
              <a:pPr/>
              <a:t>10</a:t>
            </a:fld>
            <a:endParaRPr lang="en-GB"/>
          </a:p>
        </p:txBody>
      </p:sp>
    </p:spTree>
    <p:extLst>
      <p:ext uri="{BB962C8B-B14F-4D97-AF65-F5344CB8AC3E}">
        <p14:creationId xmlns:p14="http://schemas.microsoft.com/office/powerpoint/2010/main" val="2555309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5.xml"/><Relationship Id="rId4" Type="http://schemas.openxmlformats.org/officeDocument/2006/relationships/image" Target="../media/image7.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6.xml"/><Relationship Id="rId4" Type="http://schemas.openxmlformats.org/officeDocument/2006/relationships/image" Target="../media/image7.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5" name="Group 4"/>
          <p:cNvGrpSpPr/>
          <p:nvPr userDrawn="1"/>
        </p:nvGrpSpPr>
        <p:grpSpPr>
          <a:xfrm>
            <a:off x="233068" y="223340"/>
            <a:ext cx="8668544" cy="3309218"/>
            <a:chOff x="233068" y="223340"/>
            <a:chExt cx="8668544" cy="3309218"/>
          </a:xfrm>
        </p:grpSpPr>
        <p:grpSp>
          <p:nvGrpSpPr>
            <p:cNvPr id="4" name="Group 3"/>
            <p:cNvGrpSpPr/>
            <p:nvPr userDrawn="1"/>
          </p:nvGrpSpPr>
          <p:grpSpPr>
            <a:xfrm>
              <a:off x="233068" y="328397"/>
              <a:ext cx="8666165" cy="3204161"/>
              <a:chOff x="483143" y="-875596"/>
              <a:chExt cx="8666165" cy="3204161"/>
            </a:xfrm>
          </p:grpSpPr>
          <p:grpSp>
            <p:nvGrpSpPr>
              <p:cNvPr id="19" name="Group 18"/>
              <p:cNvGrpSpPr/>
              <p:nvPr userDrawn="1"/>
            </p:nvGrpSpPr>
            <p:grpSpPr>
              <a:xfrm>
                <a:off x="483143" y="-875596"/>
                <a:ext cx="8666165" cy="3204161"/>
                <a:chOff x="9900590" y="-1642946"/>
                <a:chExt cx="8666164" cy="6464062"/>
              </a:xfrm>
            </p:grpSpPr>
            <p:sp>
              <p:nvSpPr>
                <p:cNvPr id="20" name="Rounded Rectangle 19"/>
                <p:cNvSpPr/>
                <p:nvPr userDrawn="1"/>
              </p:nvSpPr>
              <p:spPr>
                <a:xfrm flipH="1">
                  <a:off x="9900593" y="123478"/>
                  <a:ext cx="8666161" cy="4697638"/>
                </a:xfrm>
                <a:prstGeom prst="roundRect">
                  <a:avLst>
                    <a:gd name="adj" fmla="val 397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Diagonal Corner Rectangle 20"/>
                <p:cNvSpPr/>
                <p:nvPr userDrawn="1"/>
              </p:nvSpPr>
              <p:spPr>
                <a:xfrm flipH="1">
                  <a:off x="9900590" y="-1642946"/>
                  <a:ext cx="8005490" cy="5982508"/>
                </a:xfrm>
                <a:prstGeom prst="round2DiagRect">
                  <a:avLst>
                    <a:gd name="adj1" fmla="val 5433"/>
                    <a:gd name="adj2"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 name="Round Diagonal Corner Rectangle 7"/>
              <p:cNvSpPr/>
              <p:nvPr userDrawn="1"/>
            </p:nvSpPr>
            <p:spPr>
              <a:xfrm flipH="1">
                <a:off x="755574" y="-808515"/>
                <a:ext cx="8393734" cy="2957517"/>
              </a:xfrm>
              <a:prstGeom prst="round2DiagRect">
                <a:avLst>
                  <a:gd name="adj1" fmla="val 0"/>
                  <a:gd name="adj2"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8" name="Freeform 57"/>
            <p:cNvSpPr>
              <a:spLocks/>
            </p:cNvSpPr>
            <p:nvPr userDrawn="1"/>
          </p:nvSpPr>
          <p:spPr bwMode="auto">
            <a:xfrm>
              <a:off x="233069" y="223340"/>
              <a:ext cx="8668543"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sp>
          <p:nvSpPr>
            <p:cNvPr id="59" name="Freeform 58"/>
            <p:cNvSpPr>
              <a:spLocks/>
            </p:cNvSpPr>
            <p:nvPr userDrawn="1"/>
          </p:nvSpPr>
          <p:spPr bwMode="auto">
            <a:xfrm>
              <a:off x="236538" y="3089646"/>
              <a:ext cx="8662695"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grpSp>
      <p:grpSp>
        <p:nvGrpSpPr>
          <p:cNvPr id="10" name="Group 9"/>
          <p:cNvGrpSpPr/>
          <p:nvPr userDrawn="1"/>
        </p:nvGrpSpPr>
        <p:grpSpPr>
          <a:xfrm>
            <a:off x="519385" y="467841"/>
            <a:ext cx="1680381" cy="724662"/>
            <a:chOff x="2639403" y="1492269"/>
            <a:chExt cx="3556026" cy="1533532"/>
          </a:xfrm>
        </p:grpSpPr>
        <p:sp>
          <p:nvSpPr>
            <p:cNvPr id="12" name="AutoShape 7"/>
            <p:cNvSpPr>
              <a:spLocks noChangeAspect="1" noChangeArrowheads="1" noTextEdit="1"/>
            </p:cNvSpPr>
            <p:nvPr userDrawn="1"/>
          </p:nvSpPr>
          <p:spPr bwMode="auto">
            <a:xfrm>
              <a:off x="2639403" y="1492269"/>
              <a:ext cx="3556026" cy="1530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Freeform 9"/>
            <p:cNvSpPr>
              <a:spLocks/>
            </p:cNvSpPr>
            <p:nvPr userDrawn="1"/>
          </p:nvSpPr>
          <p:spPr bwMode="auto">
            <a:xfrm>
              <a:off x="3109306" y="1855808"/>
              <a:ext cx="238127" cy="225426"/>
            </a:xfrm>
            <a:custGeom>
              <a:avLst/>
              <a:gdLst>
                <a:gd name="T0" fmla="*/ 76 w 150"/>
                <a:gd name="T1" fmla="*/ 109 h 142"/>
                <a:gd name="T2" fmla="*/ 29 w 150"/>
                <a:gd name="T3" fmla="*/ 142 h 142"/>
                <a:gd name="T4" fmla="*/ 45 w 150"/>
                <a:gd name="T5" fmla="*/ 88 h 142"/>
                <a:gd name="T6" fmla="*/ 0 w 150"/>
                <a:gd name="T7" fmla="*/ 54 h 142"/>
                <a:gd name="T8" fmla="*/ 57 w 150"/>
                <a:gd name="T9" fmla="*/ 54 h 142"/>
                <a:gd name="T10" fmla="*/ 76 w 150"/>
                <a:gd name="T11" fmla="*/ 0 h 142"/>
                <a:gd name="T12" fmla="*/ 93 w 150"/>
                <a:gd name="T13" fmla="*/ 54 h 142"/>
                <a:gd name="T14" fmla="*/ 150 w 150"/>
                <a:gd name="T15" fmla="*/ 54 h 142"/>
                <a:gd name="T16" fmla="*/ 105 w 150"/>
                <a:gd name="T17" fmla="*/ 88 h 142"/>
                <a:gd name="T18" fmla="*/ 121 w 150"/>
                <a:gd name="T19" fmla="*/ 142 h 142"/>
                <a:gd name="T20" fmla="*/ 76 w 150"/>
                <a:gd name="T21" fmla="*/ 10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0" h="142">
                  <a:moveTo>
                    <a:pt x="76" y="109"/>
                  </a:moveTo>
                  <a:lnTo>
                    <a:pt x="29" y="142"/>
                  </a:lnTo>
                  <a:lnTo>
                    <a:pt x="45" y="88"/>
                  </a:lnTo>
                  <a:lnTo>
                    <a:pt x="0" y="54"/>
                  </a:lnTo>
                  <a:lnTo>
                    <a:pt x="57" y="54"/>
                  </a:lnTo>
                  <a:lnTo>
                    <a:pt x="76" y="0"/>
                  </a:lnTo>
                  <a:lnTo>
                    <a:pt x="93" y="54"/>
                  </a:lnTo>
                  <a:lnTo>
                    <a:pt x="150" y="54"/>
                  </a:lnTo>
                  <a:lnTo>
                    <a:pt x="105" y="88"/>
                  </a:lnTo>
                  <a:lnTo>
                    <a:pt x="121" y="142"/>
                  </a:lnTo>
                  <a:lnTo>
                    <a:pt x="76" y="1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4" name="Freeform 10"/>
            <p:cNvSpPr>
              <a:spLocks/>
            </p:cNvSpPr>
            <p:nvPr userDrawn="1"/>
          </p:nvSpPr>
          <p:spPr bwMode="auto">
            <a:xfrm>
              <a:off x="3383946" y="1601807"/>
              <a:ext cx="241302" cy="227014"/>
            </a:xfrm>
            <a:custGeom>
              <a:avLst/>
              <a:gdLst>
                <a:gd name="T0" fmla="*/ 76 w 152"/>
                <a:gd name="T1" fmla="*/ 110 h 143"/>
                <a:gd name="T2" fmla="*/ 29 w 152"/>
                <a:gd name="T3" fmla="*/ 143 h 143"/>
                <a:gd name="T4" fmla="*/ 48 w 152"/>
                <a:gd name="T5" fmla="*/ 88 h 143"/>
                <a:gd name="T6" fmla="*/ 0 w 152"/>
                <a:gd name="T7" fmla="*/ 55 h 143"/>
                <a:gd name="T8" fmla="*/ 57 w 152"/>
                <a:gd name="T9" fmla="*/ 55 h 143"/>
                <a:gd name="T10" fmla="*/ 76 w 152"/>
                <a:gd name="T11" fmla="*/ 0 h 143"/>
                <a:gd name="T12" fmla="*/ 95 w 152"/>
                <a:gd name="T13" fmla="*/ 55 h 143"/>
                <a:gd name="T14" fmla="*/ 152 w 152"/>
                <a:gd name="T15" fmla="*/ 55 h 143"/>
                <a:gd name="T16" fmla="*/ 105 w 152"/>
                <a:gd name="T17" fmla="*/ 88 h 143"/>
                <a:gd name="T18" fmla="*/ 124 w 152"/>
                <a:gd name="T19" fmla="*/ 143 h 143"/>
                <a:gd name="T20" fmla="*/ 76 w 152"/>
                <a:gd name="T21" fmla="*/ 11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2" h="143">
                  <a:moveTo>
                    <a:pt x="76" y="110"/>
                  </a:moveTo>
                  <a:lnTo>
                    <a:pt x="29" y="143"/>
                  </a:lnTo>
                  <a:lnTo>
                    <a:pt x="48" y="88"/>
                  </a:lnTo>
                  <a:lnTo>
                    <a:pt x="0" y="55"/>
                  </a:lnTo>
                  <a:lnTo>
                    <a:pt x="57" y="55"/>
                  </a:lnTo>
                  <a:lnTo>
                    <a:pt x="76" y="0"/>
                  </a:lnTo>
                  <a:lnTo>
                    <a:pt x="95" y="55"/>
                  </a:lnTo>
                  <a:lnTo>
                    <a:pt x="152" y="55"/>
                  </a:lnTo>
                  <a:lnTo>
                    <a:pt x="105" y="88"/>
                  </a:lnTo>
                  <a:lnTo>
                    <a:pt x="124" y="143"/>
                  </a:lnTo>
                  <a:lnTo>
                    <a:pt x="76" y="1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5" name="Freeform 11"/>
            <p:cNvSpPr>
              <a:spLocks/>
            </p:cNvSpPr>
            <p:nvPr userDrawn="1"/>
          </p:nvSpPr>
          <p:spPr bwMode="auto">
            <a:xfrm>
              <a:off x="3742724" y="1495444"/>
              <a:ext cx="239714" cy="227014"/>
            </a:xfrm>
            <a:custGeom>
              <a:avLst/>
              <a:gdLst>
                <a:gd name="T0" fmla="*/ 75 w 151"/>
                <a:gd name="T1" fmla="*/ 110 h 143"/>
                <a:gd name="T2" fmla="*/ 28 w 151"/>
                <a:gd name="T3" fmla="*/ 143 h 143"/>
                <a:gd name="T4" fmla="*/ 47 w 151"/>
                <a:gd name="T5" fmla="*/ 89 h 143"/>
                <a:gd name="T6" fmla="*/ 0 w 151"/>
                <a:gd name="T7" fmla="*/ 55 h 143"/>
                <a:gd name="T8" fmla="*/ 56 w 151"/>
                <a:gd name="T9" fmla="*/ 55 h 143"/>
                <a:gd name="T10" fmla="*/ 75 w 151"/>
                <a:gd name="T11" fmla="*/ 0 h 143"/>
                <a:gd name="T12" fmla="*/ 92 w 151"/>
                <a:gd name="T13" fmla="*/ 55 h 143"/>
                <a:gd name="T14" fmla="*/ 151 w 151"/>
                <a:gd name="T15" fmla="*/ 55 h 143"/>
                <a:gd name="T16" fmla="*/ 104 w 151"/>
                <a:gd name="T17" fmla="*/ 89 h 143"/>
                <a:gd name="T18" fmla="*/ 123 w 151"/>
                <a:gd name="T19" fmla="*/ 143 h 143"/>
                <a:gd name="T20" fmla="*/ 75 w 151"/>
                <a:gd name="T21" fmla="*/ 11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1" h="143">
                  <a:moveTo>
                    <a:pt x="75" y="110"/>
                  </a:moveTo>
                  <a:lnTo>
                    <a:pt x="28" y="143"/>
                  </a:lnTo>
                  <a:lnTo>
                    <a:pt x="47" y="89"/>
                  </a:lnTo>
                  <a:lnTo>
                    <a:pt x="0" y="55"/>
                  </a:lnTo>
                  <a:lnTo>
                    <a:pt x="56" y="55"/>
                  </a:lnTo>
                  <a:lnTo>
                    <a:pt x="75" y="0"/>
                  </a:lnTo>
                  <a:lnTo>
                    <a:pt x="92" y="55"/>
                  </a:lnTo>
                  <a:lnTo>
                    <a:pt x="151" y="55"/>
                  </a:lnTo>
                  <a:lnTo>
                    <a:pt x="104" y="89"/>
                  </a:lnTo>
                  <a:lnTo>
                    <a:pt x="123" y="143"/>
                  </a:lnTo>
                  <a:lnTo>
                    <a:pt x="75" y="1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6" name="Freeform 12"/>
            <p:cNvSpPr>
              <a:spLocks/>
            </p:cNvSpPr>
            <p:nvPr userDrawn="1"/>
          </p:nvSpPr>
          <p:spPr bwMode="auto">
            <a:xfrm>
              <a:off x="4111026" y="1557357"/>
              <a:ext cx="236539" cy="225426"/>
            </a:xfrm>
            <a:custGeom>
              <a:avLst/>
              <a:gdLst>
                <a:gd name="T0" fmla="*/ 76 w 149"/>
                <a:gd name="T1" fmla="*/ 109 h 142"/>
                <a:gd name="T2" fmla="*/ 28 w 149"/>
                <a:gd name="T3" fmla="*/ 142 h 142"/>
                <a:gd name="T4" fmla="*/ 45 w 149"/>
                <a:gd name="T5" fmla="*/ 88 h 142"/>
                <a:gd name="T6" fmla="*/ 0 w 149"/>
                <a:gd name="T7" fmla="*/ 54 h 142"/>
                <a:gd name="T8" fmla="*/ 57 w 149"/>
                <a:gd name="T9" fmla="*/ 54 h 142"/>
                <a:gd name="T10" fmla="*/ 76 w 149"/>
                <a:gd name="T11" fmla="*/ 0 h 142"/>
                <a:gd name="T12" fmla="*/ 92 w 149"/>
                <a:gd name="T13" fmla="*/ 54 h 142"/>
                <a:gd name="T14" fmla="*/ 149 w 149"/>
                <a:gd name="T15" fmla="*/ 54 h 142"/>
                <a:gd name="T16" fmla="*/ 104 w 149"/>
                <a:gd name="T17" fmla="*/ 88 h 142"/>
                <a:gd name="T18" fmla="*/ 121 w 149"/>
                <a:gd name="T19" fmla="*/ 142 h 142"/>
                <a:gd name="T20" fmla="*/ 76 w 149"/>
                <a:gd name="T21" fmla="*/ 10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 h="142">
                  <a:moveTo>
                    <a:pt x="76" y="109"/>
                  </a:moveTo>
                  <a:lnTo>
                    <a:pt x="28" y="142"/>
                  </a:lnTo>
                  <a:lnTo>
                    <a:pt x="45" y="88"/>
                  </a:lnTo>
                  <a:lnTo>
                    <a:pt x="0" y="54"/>
                  </a:lnTo>
                  <a:lnTo>
                    <a:pt x="57" y="54"/>
                  </a:lnTo>
                  <a:lnTo>
                    <a:pt x="76" y="0"/>
                  </a:lnTo>
                  <a:lnTo>
                    <a:pt x="92" y="54"/>
                  </a:lnTo>
                  <a:lnTo>
                    <a:pt x="149" y="54"/>
                  </a:lnTo>
                  <a:lnTo>
                    <a:pt x="104" y="88"/>
                  </a:lnTo>
                  <a:lnTo>
                    <a:pt x="121" y="142"/>
                  </a:lnTo>
                  <a:lnTo>
                    <a:pt x="76" y="1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7" name="Freeform 13"/>
            <p:cNvSpPr>
              <a:spLocks/>
            </p:cNvSpPr>
            <p:nvPr userDrawn="1"/>
          </p:nvSpPr>
          <p:spPr bwMode="auto">
            <a:xfrm>
              <a:off x="4415828" y="1763733"/>
              <a:ext cx="236539" cy="227014"/>
            </a:xfrm>
            <a:custGeom>
              <a:avLst/>
              <a:gdLst>
                <a:gd name="T0" fmla="*/ 76 w 149"/>
                <a:gd name="T1" fmla="*/ 110 h 143"/>
                <a:gd name="T2" fmla="*/ 28 w 149"/>
                <a:gd name="T3" fmla="*/ 143 h 143"/>
                <a:gd name="T4" fmla="*/ 45 w 149"/>
                <a:gd name="T5" fmla="*/ 89 h 143"/>
                <a:gd name="T6" fmla="*/ 0 w 149"/>
                <a:gd name="T7" fmla="*/ 55 h 143"/>
                <a:gd name="T8" fmla="*/ 57 w 149"/>
                <a:gd name="T9" fmla="*/ 55 h 143"/>
                <a:gd name="T10" fmla="*/ 76 w 149"/>
                <a:gd name="T11" fmla="*/ 0 h 143"/>
                <a:gd name="T12" fmla="*/ 92 w 149"/>
                <a:gd name="T13" fmla="*/ 55 h 143"/>
                <a:gd name="T14" fmla="*/ 149 w 149"/>
                <a:gd name="T15" fmla="*/ 55 h 143"/>
                <a:gd name="T16" fmla="*/ 104 w 149"/>
                <a:gd name="T17" fmla="*/ 89 h 143"/>
                <a:gd name="T18" fmla="*/ 121 w 149"/>
                <a:gd name="T19" fmla="*/ 143 h 143"/>
                <a:gd name="T20" fmla="*/ 76 w 149"/>
                <a:gd name="T21" fmla="*/ 11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 h="143">
                  <a:moveTo>
                    <a:pt x="76" y="110"/>
                  </a:moveTo>
                  <a:lnTo>
                    <a:pt x="28" y="143"/>
                  </a:lnTo>
                  <a:lnTo>
                    <a:pt x="45" y="89"/>
                  </a:lnTo>
                  <a:lnTo>
                    <a:pt x="0" y="55"/>
                  </a:lnTo>
                  <a:lnTo>
                    <a:pt x="57" y="55"/>
                  </a:lnTo>
                  <a:lnTo>
                    <a:pt x="76" y="0"/>
                  </a:lnTo>
                  <a:lnTo>
                    <a:pt x="92" y="55"/>
                  </a:lnTo>
                  <a:lnTo>
                    <a:pt x="149" y="55"/>
                  </a:lnTo>
                  <a:lnTo>
                    <a:pt x="104" y="89"/>
                  </a:lnTo>
                  <a:lnTo>
                    <a:pt x="121" y="143"/>
                  </a:lnTo>
                  <a:lnTo>
                    <a:pt x="76" y="1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8" name="Freeform 14"/>
            <p:cNvSpPr>
              <a:spLocks/>
            </p:cNvSpPr>
            <p:nvPr userDrawn="1"/>
          </p:nvSpPr>
          <p:spPr bwMode="auto">
            <a:xfrm>
              <a:off x="4561880" y="2105047"/>
              <a:ext cx="241302" cy="225426"/>
            </a:xfrm>
            <a:custGeom>
              <a:avLst/>
              <a:gdLst>
                <a:gd name="T0" fmla="*/ 76 w 152"/>
                <a:gd name="T1" fmla="*/ 109 h 142"/>
                <a:gd name="T2" fmla="*/ 29 w 152"/>
                <a:gd name="T3" fmla="*/ 142 h 142"/>
                <a:gd name="T4" fmla="*/ 45 w 152"/>
                <a:gd name="T5" fmla="*/ 88 h 142"/>
                <a:gd name="T6" fmla="*/ 0 w 152"/>
                <a:gd name="T7" fmla="*/ 54 h 142"/>
                <a:gd name="T8" fmla="*/ 57 w 152"/>
                <a:gd name="T9" fmla="*/ 54 h 142"/>
                <a:gd name="T10" fmla="*/ 76 w 152"/>
                <a:gd name="T11" fmla="*/ 0 h 142"/>
                <a:gd name="T12" fmla="*/ 93 w 152"/>
                <a:gd name="T13" fmla="*/ 54 h 142"/>
                <a:gd name="T14" fmla="*/ 152 w 152"/>
                <a:gd name="T15" fmla="*/ 54 h 142"/>
                <a:gd name="T16" fmla="*/ 105 w 152"/>
                <a:gd name="T17" fmla="*/ 88 h 142"/>
                <a:gd name="T18" fmla="*/ 121 w 152"/>
                <a:gd name="T19" fmla="*/ 142 h 142"/>
                <a:gd name="T20" fmla="*/ 76 w 152"/>
                <a:gd name="T21" fmla="*/ 10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2" h="142">
                  <a:moveTo>
                    <a:pt x="76" y="109"/>
                  </a:moveTo>
                  <a:lnTo>
                    <a:pt x="29" y="142"/>
                  </a:lnTo>
                  <a:lnTo>
                    <a:pt x="45" y="88"/>
                  </a:lnTo>
                  <a:lnTo>
                    <a:pt x="0" y="54"/>
                  </a:lnTo>
                  <a:lnTo>
                    <a:pt x="57" y="54"/>
                  </a:lnTo>
                  <a:lnTo>
                    <a:pt x="76" y="0"/>
                  </a:lnTo>
                  <a:lnTo>
                    <a:pt x="93" y="54"/>
                  </a:lnTo>
                  <a:lnTo>
                    <a:pt x="152" y="54"/>
                  </a:lnTo>
                  <a:lnTo>
                    <a:pt x="105" y="88"/>
                  </a:lnTo>
                  <a:lnTo>
                    <a:pt x="121" y="142"/>
                  </a:lnTo>
                  <a:lnTo>
                    <a:pt x="76" y="1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2" name="Freeform 15"/>
            <p:cNvSpPr>
              <a:spLocks/>
            </p:cNvSpPr>
            <p:nvPr userDrawn="1"/>
          </p:nvSpPr>
          <p:spPr bwMode="auto">
            <a:xfrm>
              <a:off x="3937987" y="2190772"/>
              <a:ext cx="544516" cy="798516"/>
            </a:xfrm>
            <a:custGeom>
              <a:avLst/>
              <a:gdLst>
                <a:gd name="T0" fmla="*/ 0 w 343"/>
                <a:gd name="T1" fmla="*/ 0 h 503"/>
                <a:gd name="T2" fmla="*/ 0 w 343"/>
                <a:gd name="T3" fmla="*/ 503 h 503"/>
                <a:gd name="T4" fmla="*/ 142 w 343"/>
                <a:gd name="T5" fmla="*/ 503 h 503"/>
                <a:gd name="T6" fmla="*/ 142 w 343"/>
                <a:gd name="T7" fmla="*/ 310 h 503"/>
                <a:gd name="T8" fmla="*/ 324 w 343"/>
                <a:gd name="T9" fmla="*/ 310 h 503"/>
                <a:gd name="T10" fmla="*/ 324 w 343"/>
                <a:gd name="T11" fmla="*/ 196 h 503"/>
                <a:gd name="T12" fmla="*/ 142 w 343"/>
                <a:gd name="T13" fmla="*/ 196 h 503"/>
                <a:gd name="T14" fmla="*/ 142 w 343"/>
                <a:gd name="T15" fmla="*/ 115 h 503"/>
                <a:gd name="T16" fmla="*/ 343 w 343"/>
                <a:gd name="T17" fmla="*/ 115 h 503"/>
                <a:gd name="T18" fmla="*/ 343 w 343"/>
                <a:gd name="T19" fmla="*/ 0 h 503"/>
                <a:gd name="T20" fmla="*/ 0 w 343"/>
                <a:gd name="T21" fmla="*/ 0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503">
                  <a:moveTo>
                    <a:pt x="0" y="0"/>
                  </a:moveTo>
                  <a:lnTo>
                    <a:pt x="0" y="503"/>
                  </a:lnTo>
                  <a:lnTo>
                    <a:pt x="142" y="503"/>
                  </a:lnTo>
                  <a:lnTo>
                    <a:pt x="142" y="310"/>
                  </a:lnTo>
                  <a:lnTo>
                    <a:pt x="324" y="310"/>
                  </a:lnTo>
                  <a:lnTo>
                    <a:pt x="324" y="196"/>
                  </a:lnTo>
                  <a:lnTo>
                    <a:pt x="142" y="196"/>
                  </a:lnTo>
                  <a:lnTo>
                    <a:pt x="142" y="115"/>
                  </a:lnTo>
                  <a:lnTo>
                    <a:pt x="343" y="115"/>
                  </a:lnTo>
                  <a:lnTo>
                    <a:pt x="343" y="0"/>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3" name="Freeform 16"/>
            <p:cNvSpPr>
              <a:spLocks/>
            </p:cNvSpPr>
            <p:nvPr userDrawn="1"/>
          </p:nvSpPr>
          <p:spPr bwMode="auto">
            <a:xfrm>
              <a:off x="3268058" y="2190772"/>
              <a:ext cx="598492" cy="798516"/>
            </a:xfrm>
            <a:custGeom>
              <a:avLst/>
              <a:gdLst>
                <a:gd name="T0" fmla="*/ 377 w 377"/>
                <a:gd name="T1" fmla="*/ 0 h 503"/>
                <a:gd name="T2" fmla="*/ 0 w 377"/>
                <a:gd name="T3" fmla="*/ 0 h 503"/>
                <a:gd name="T4" fmla="*/ 0 w 377"/>
                <a:gd name="T5" fmla="*/ 115 h 503"/>
                <a:gd name="T6" fmla="*/ 118 w 377"/>
                <a:gd name="T7" fmla="*/ 115 h 503"/>
                <a:gd name="T8" fmla="*/ 118 w 377"/>
                <a:gd name="T9" fmla="*/ 503 h 503"/>
                <a:gd name="T10" fmla="*/ 261 w 377"/>
                <a:gd name="T11" fmla="*/ 503 h 503"/>
                <a:gd name="T12" fmla="*/ 261 w 377"/>
                <a:gd name="T13" fmla="*/ 115 h 503"/>
                <a:gd name="T14" fmla="*/ 377 w 377"/>
                <a:gd name="T15" fmla="*/ 115 h 503"/>
                <a:gd name="T16" fmla="*/ 377 w 377"/>
                <a:gd name="T17" fmla="*/ 0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7" h="503">
                  <a:moveTo>
                    <a:pt x="377" y="0"/>
                  </a:moveTo>
                  <a:lnTo>
                    <a:pt x="0" y="0"/>
                  </a:lnTo>
                  <a:lnTo>
                    <a:pt x="0" y="115"/>
                  </a:lnTo>
                  <a:lnTo>
                    <a:pt x="118" y="115"/>
                  </a:lnTo>
                  <a:lnTo>
                    <a:pt x="118" y="503"/>
                  </a:lnTo>
                  <a:lnTo>
                    <a:pt x="261" y="503"/>
                  </a:lnTo>
                  <a:lnTo>
                    <a:pt x="261" y="115"/>
                  </a:lnTo>
                  <a:lnTo>
                    <a:pt x="377" y="115"/>
                  </a:lnTo>
                  <a:lnTo>
                    <a:pt x="377"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4" name="Freeform 17"/>
            <p:cNvSpPr>
              <a:spLocks/>
            </p:cNvSpPr>
            <p:nvPr userDrawn="1"/>
          </p:nvSpPr>
          <p:spPr bwMode="auto">
            <a:xfrm>
              <a:off x="2642578" y="2190772"/>
              <a:ext cx="546104" cy="798516"/>
            </a:xfrm>
            <a:custGeom>
              <a:avLst/>
              <a:gdLst>
                <a:gd name="T0" fmla="*/ 344 w 344"/>
                <a:gd name="T1" fmla="*/ 115 h 503"/>
                <a:gd name="T2" fmla="*/ 344 w 344"/>
                <a:gd name="T3" fmla="*/ 0 h 503"/>
                <a:gd name="T4" fmla="*/ 0 w 344"/>
                <a:gd name="T5" fmla="*/ 0 h 503"/>
                <a:gd name="T6" fmla="*/ 0 w 344"/>
                <a:gd name="T7" fmla="*/ 503 h 503"/>
                <a:gd name="T8" fmla="*/ 344 w 344"/>
                <a:gd name="T9" fmla="*/ 503 h 503"/>
                <a:gd name="T10" fmla="*/ 344 w 344"/>
                <a:gd name="T11" fmla="*/ 388 h 503"/>
                <a:gd name="T12" fmla="*/ 143 w 344"/>
                <a:gd name="T13" fmla="*/ 388 h 503"/>
                <a:gd name="T14" fmla="*/ 143 w 344"/>
                <a:gd name="T15" fmla="*/ 310 h 503"/>
                <a:gd name="T16" fmla="*/ 325 w 344"/>
                <a:gd name="T17" fmla="*/ 310 h 503"/>
                <a:gd name="T18" fmla="*/ 325 w 344"/>
                <a:gd name="T19" fmla="*/ 196 h 503"/>
                <a:gd name="T20" fmla="*/ 143 w 344"/>
                <a:gd name="T21" fmla="*/ 196 h 503"/>
                <a:gd name="T22" fmla="*/ 143 w 344"/>
                <a:gd name="T23" fmla="*/ 115 h 503"/>
                <a:gd name="T24" fmla="*/ 344 w 344"/>
                <a:gd name="T25" fmla="*/ 115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4" h="503">
                  <a:moveTo>
                    <a:pt x="344" y="115"/>
                  </a:moveTo>
                  <a:lnTo>
                    <a:pt x="344" y="0"/>
                  </a:lnTo>
                  <a:lnTo>
                    <a:pt x="0" y="0"/>
                  </a:lnTo>
                  <a:lnTo>
                    <a:pt x="0" y="503"/>
                  </a:lnTo>
                  <a:lnTo>
                    <a:pt x="344" y="503"/>
                  </a:lnTo>
                  <a:lnTo>
                    <a:pt x="344" y="388"/>
                  </a:lnTo>
                  <a:lnTo>
                    <a:pt x="143" y="388"/>
                  </a:lnTo>
                  <a:lnTo>
                    <a:pt x="143" y="310"/>
                  </a:lnTo>
                  <a:lnTo>
                    <a:pt x="325" y="310"/>
                  </a:lnTo>
                  <a:lnTo>
                    <a:pt x="325" y="196"/>
                  </a:lnTo>
                  <a:lnTo>
                    <a:pt x="143" y="196"/>
                  </a:lnTo>
                  <a:lnTo>
                    <a:pt x="143" y="115"/>
                  </a:lnTo>
                  <a:lnTo>
                    <a:pt x="344" y="11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5" name="Freeform 18"/>
            <p:cNvSpPr>
              <a:spLocks/>
            </p:cNvSpPr>
            <p:nvPr userDrawn="1"/>
          </p:nvSpPr>
          <p:spPr bwMode="auto">
            <a:xfrm>
              <a:off x="4596805" y="2581299"/>
              <a:ext cx="179389" cy="146051"/>
            </a:xfrm>
            <a:custGeom>
              <a:avLst/>
              <a:gdLst>
                <a:gd name="T0" fmla="*/ 0 w 113"/>
                <a:gd name="T1" fmla="*/ 0 h 92"/>
                <a:gd name="T2" fmla="*/ 16 w 113"/>
                <a:gd name="T3" fmla="*/ 0 h 92"/>
                <a:gd name="T4" fmla="*/ 33 w 113"/>
                <a:gd name="T5" fmla="*/ 71 h 92"/>
                <a:gd name="T6" fmla="*/ 52 w 113"/>
                <a:gd name="T7" fmla="*/ 0 h 92"/>
                <a:gd name="T8" fmla="*/ 66 w 113"/>
                <a:gd name="T9" fmla="*/ 0 h 92"/>
                <a:gd name="T10" fmla="*/ 83 w 113"/>
                <a:gd name="T11" fmla="*/ 71 h 92"/>
                <a:gd name="T12" fmla="*/ 101 w 113"/>
                <a:gd name="T13" fmla="*/ 0 h 92"/>
                <a:gd name="T14" fmla="*/ 113 w 113"/>
                <a:gd name="T15" fmla="*/ 0 h 92"/>
                <a:gd name="T16" fmla="*/ 90 w 113"/>
                <a:gd name="T17" fmla="*/ 92 h 92"/>
                <a:gd name="T18" fmla="*/ 75 w 113"/>
                <a:gd name="T19" fmla="*/ 92 h 92"/>
                <a:gd name="T20" fmla="*/ 56 w 113"/>
                <a:gd name="T21" fmla="*/ 26 h 92"/>
                <a:gd name="T22" fmla="*/ 40 w 113"/>
                <a:gd name="T23" fmla="*/ 92 h 92"/>
                <a:gd name="T24" fmla="*/ 23 w 113"/>
                <a:gd name="T25" fmla="*/ 92 h 92"/>
                <a:gd name="T26" fmla="*/ 0 w 113"/>
                <a:gd name="T27"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3" h="92">
                  <a:moveTo>
                    <a:pt x="0" y="0"/>
                  </a:moveTo>
                  <a:lnTo>
                    <a:pt x="16" y="0"/>
                  </a:lnTo>
                  <a:lnTo>
                    <a:pt x="33" y="71"/>
                  </a:lnTo>
                  <a:lnTo>
                    <a:pt x="52" y="0"/>
                  </a:lnTo>
                  <a:lnTo>
                    <a:pt x="66" y="0"/>
                  </a:lnTo>
                  <a:lnTo>
                    <a:pt x="83" y="71"/>
                  </a:lnTo>
                  <a:lnTo>
                    <a:pt x="101" y="0"/>
                  </a:lnTo>
                  <a:lnTo>
                    <a:pt x="113" y="0"/>
                  </a:lnTo>
                  <a:lnTo>
                    <a:pt x="90" y="92"/>
                  </a:lnTo>
                  <a:lnTo>
                    <a:pt x="75" y="92"/>
                  </a:lnTo>
                  <a:lnTo>
                    <a:pt x="56" y="26"/>
                  </a:lnTo>
                  <a:lnTo>
                    <a:pt x="40" y="92"/>
                  </a:lnTo>
                  <a:lnTo>
                    <a:pt x="23" y="92"/>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6" name="Freeform 19"/>
            <p:cNvSpPr>
              <a:spLocks noEditPoints="1"/>
            </p:cNvSpPr>
            <p:nvPr userDrawn="1"/>
          </p:nvSpPr>
          <p:spPr bwMode="auto">
            <a:xfrm>
              <a:off x="4776194" y="2614637"/>
              <a:ext cx="106363" cy="117476"/>
            </a:xfrm>
            <a:custGeom>
              <a:avLst/>
              <a:gdLst>
                <a:gd name="T0" fmla="*/ 28 w 28"/>
                <a:gd name="T1" fmla="*/ 16 h 31"/>
                <a:gd name="T2" fmla="*/ 14 w 28"/>
                <a:gd name="T3" fmla="*/ 31 h 31"/>
                <a:gd name="T4" fmla="*/ 0 w 28"/>
                <a:gd name="T5" fmla="*/ 16 h 31"/>
                <a:gd name="T6" fmla="*/ 14 w 28"/>
                <a:gd name="T7" fmla="*/ 0 h 31"/>
                <a:gd name="T8" fmla="*/ 28 w 28"/>
                <a:gd name="T9" fmla="*/ 16 h 31"/>
                <a:gd name="T10" fmla="*/ 7 w 28"/>
                <a:gd name="T11" fmla="*/ 16 h 31"/>
                <a:gd name="T12" fmla="*/ 14 w 28"/>
                <a:gd name="T13" fmla="*/ 26 h 31"/>
                <a:gd name="T14" fmla="*/ 21 w 28"/>
                <a:gd name="T15" fmla="*/ 16 h 31"/>
                <a:gd name="T16" fmla="*/ 14 w 28"/>
                <a:gd name="T17" fmla="*/ 5 h 31"/>
                <a:gd name="T18" fmla="*/ 7 w 28"/>
                <a:gd name="T1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1">
                  <a:moveTo>
                    <a:pt x="28" y="16"/>
                  </a:moveTo>
                  <a:cubicBezTo>
                    <a:pt x="28" y="25"/>
                    <a:pt x="22" y="31"/>
                    <a:pt x="14" y="31"/>
                  </a:cubicBezTo>
                  <a:cubicBezTo>
                    <a:pt x="6" y="31"/>
                    <a:pt x="0" y="25"/>
                    <a:pt x="0" y="16"/>
                  </a:cubicBezTo>
                  <a:cubicBezTo>
                    <a:pt x="0" y="6"/>
                    <a:pt x="6" y="0"/>
                    <a:pt x="14" y="0"/>
                  </a:cubicBezTo>
                  <a:cubicBezTo>
                    <a:pt x="22" y="0"/>
                    <a:pt x="28" y="6"/>
                    <a:pt x="28" y="16"/>
                  </a:cubicBezTo>
                  <a:moveTo>
                    <a:pt x="7" y="16"/>
                  </a:moveTo>
                  <a:cubicBezTo>
                    <a:pt x="7" y="23"/>
                    <a:pt x="10" y="26"/>
                    <a:pt x="14" y="26"/>
                  </a:cubicBezTo>
                  <a:cubicBezTo>
                    <a:pt x="18" y="26"/>
                    <a:pt x="21" y="23"/>
                    <a:pt x="21" y="16"/>
                  </a:cubicBezTo>
                  <a:cubicBezTo>
                    <a:pt x="21" y="9"/>
                    <a:pt x="18" y="5"/>
                    <a:pt x="14" y="5"/>
                  </a:cubicBezTo>
                  <a:cubicBezTo>
                    <a:pt x="10" y="5"/>
                    <a:pt x="7" y="9"/>
                    <a:pt x="7" y="16"/>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7" name="Freeform 20"/>
            <p:cNvSpPr>
              <a:spLocks/>
            </p:cNvSpPr>
            <p:nvPr userDrawn="1"/>
          </p:nvSpPr>
          <p:spPr bwMode="auto">
            <a:xfrm>
              <a:off x="4901607" y="2614637"/>
              <a:ext cx="58738" cy="112713"/>
            </a:xfrm>
            <a:custGeom>
              <a:avLst/>
              <a:gdLst>
                <a:gd name="T0" fmla="*/ 16 w 16"/>
                <a:gd name="T1" fmla="*/ 7 h 30"/>
                <a:gd name="T2" fmla="*/ 14 w 16"/>
                <a:gd name="T3" fmla="*/ 7 h 30"/>
                <a:gd name="T4" fmla="*/ 6 w 16"/>
                <a:gd name="T5" fmla="*/ 16 h 30"/>
                <a:gd name="T6" fmla="*/ 6 w 16"/>
                <a:gd name="T7" fmla="*/ 30 h 30"/>
                <a:gd name="T8" fmla="*/ 0 w 16"/>
                <a:gd name="T9" fmla="*/ 30 h 30"/>
                <a:gd name="T10" fmla="*/ 0 w 16"/>
                <a:gd name="T11" fmla="*/ 1 h 30"/>
                <a:gd name="T12" fmla="*/ 6 w 16"/>
                <a:gd name="T13" fmla="*/ 1 h 30"/>
                <a:gd name="T14" fmla="*/ 6 w 16"/>
                <a:gd name="T15" fmla="*/ 8 h 30"/>
                <a:gd name="T16" fmla="*/ 14 w 16"/>
                <a:gd name="T17" fmla="*/ 0 h 30"/>
                <a:gd name="T18" fmla="*/ 16 w 16"/>
                <a:gd name="T19" fmla="*/ 1 h 30"/>
                <a:gd name="T20" fmla="*/ 16 w 16"/>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0">
                  <a:moveTo>
                    <a:pt x="16" y="7"/>
                  </a:moveTo>
                  <a:cubicBezTo>
                    <a:pt x="15" y="7"/>
                    <a:pt x="14" y="7"/>
                    <a:pt x="14" y="7"/>
                  </a:cubicBezTo>
                  <a:cubicBezTo>
                    <a:pt x="9" y="7"/>
                    <a:pt x="6" y="10"/>
                    <a:pt x="6" y="16"/>
                  </a:cubicBezTo>
                  <a:cubicBezTo>
                    <a:pt x="6" y="30"/>
                    <a:pt x="6" y="30"/>
                    <a:pt x="6" y="30"/>
                  </a:cubicBezTo>
                  <a:cubicBezTo>
                    <a:pt x="0" y="30"/>
                    <a:pt x="0" y="30"/>
                    <a:pt x="0" y="30"/>
                  </a:cubicBezTo>
                  <a:cubicBezTo>
                    <a:pt x="0" y="1"/>
                    <a:pt x="0" y="1"/>
                    <a:pt x="0" y="1"/>
                  </a:cubicBezTo>
                  <a:cubicBezTo>
                    <a:pt x="6" y="1"/>
                    <a:pt x="6" y="1"/>
                    <a:pt x="6" y="1"/>
                  </a:cubicBezTo>
                  <a:cubicBezTo>
                    <a:pt x="6" y="8"/>
                    <a:pt x="6" y="8"/>
                    <a:pt x="6" y="8"/>
                  </a:cubicBezTo>
                  <a:cubicBezTo>
                    <a:pt x="7" y="3"/>
                    <a:pt x="10" y="0"/>
                    <a:pt x="14" y="0"/>
                  </a:cubicBezTo>
                  <a:cubicBezTo>
                    <a:pt x="14" y="0"/>
                    <a:pt x="15" y="0"/>
                    <a:pt x="16" y="1"/>
                  </a:cubicBezTo>
                  <a:lnTo>
                    <a:pt x="16"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8" name="Freeform 21"/>
            <p:cNvSpPr>
              <a:spLocks/>
            </p:cNvSpPr>
            <p:nvPr userDrawn="1"/>
          </p:nvSpPr>
          <p:spPr bwMode="auto">
            <a:xfrm>
              <a:off x="4973045" y="2581299"/>
              <a:ext cx="96838" cy="146051"/>
            </a:xfrm>
            <a:custGeom>
              <a:avLst/>
              <a:gdLst>
                <a:gd name="T0" fmla="*/ 14 w 61"/>
                <a:gd name="T1" fmla="*/ 0 h 92"/>
                <a:gd name="T2" fmla="*/ 14 w 61"/>
                <a:gd name="T3" fmla="*/ 57 h 92"/>
                <a:gd name="T4" fmla="*/ 42 w 61"/>
                <a:gd name="T5" fmla="*/ 23 h 92"/>
                <a:gd name="T6" fmla="*/ 59 w 61"/>
                <a:gd name="T7" fmla="*/ 23 h 92"/>
                <a:gd name="T8" fmla="*/ 38 w 61"/>
                <a:gd name="T9" fmla="*/ 47 h 92"/>
                <a:gd name="T10" fmla="*/ 61 w 61"/>
                <a:gd name="T11" fmla="*/ 92 h 92"/>
                <a:gd name="T12" fmla="*/ 45 w 61"/>
                <a:gd name="T13" fmla="*/ 92 h 92"/>
                <a:gd name="T14" fmla="*/ 26 w 61"/>
                <a:gd name="T15" fmla="*/ 57 h 92"/>
                <a:gd name="T16" fmla="*/ 14 w 61"/>
                <a:gd name="T17" fmla="*/ 71 h 92"/>
                <a:gd name="T18" fmla="*/ 14 w 61"/>
                <a:gd name="T19" fmla="*/ 92 h 92"/>
                <a:gd name="T20" fmla="*/ 0 w 61"/>
                <a:gd name="T21" fmla="*/ 92 h 92"/>
                <a:gd name="T22" fmla="*/ 0 w 61"/>
                <a:gd name="T23" fmla="*/ 0 h 92"/>
                <a:gd name="T24" fmla="*/ 14 w 61"/>
                <a:gd name="T25"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92">
                  <a:moveTo>
                    <a:pt x="14" y="0"/>
                  </a:moveTo>
                  <a:lnTo>
                    <a:pt x="14" y="57"/>
                  </a:lnTo>
                  <a:lnTo>
                    <a:pt x="42" y="23"/>
                  </a:lnTo>
                  <a:lnTo>
                    <a:pt x="59" y="23"/>
                  </a:lnTo>
                  <a:lnTo>
                    <a:pt x="38" y="47"/>
                  </a:lnTo>
                  <a:lnTo>
                    <a:pt x="61" y="92"/>
                  </a:lnTo>
                  <a:lnTo>
                    <a:pt x="45" y="92"/>
                  </a:lnTo>
                  <a:lnTo>
                    <a:pt x="26" y="57"/>
                  </a:lnTo>
                  <a:lnTo>
                    <a:pt x="14" y="71"/>
                  </a:lnTo>
                  <a:lnTo>
                    <a:pt x="14" y="92"/>
                  </a:lnTo>
                  <a:lnTo>
                    <a:pt x="0" y="92"/>
                  </a:lnTo>
                  <a:lnTo>
                    <a:pt x="0" y="0"/>
                  </a:lnTo>
                  <a:lnTo>
                    <a:pt x="14"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9" name="Freeform 22"/>
            <p:cNvSpPr>
              <a:spLocks noEditPoints="1"/>
            </p:cNvSpPr>
            <p:nvPr userDrawn="1"/>
          </p:nvSpPr>
          <p:spPr bwMode="auto">
            <a:xfrm>
              <a:off x="5080996" y="2581299"/>
              <a:ext cx="26988" cy="146051"/>
            </a:xfrm>
            <a:custGeom>
              <a:avLst/>
              <a:gdLst>
                <a:gd name="T0" fmla="*/ 17 w 17"/>
                <a:gd name="T1" fmla="*/ 14 h 92"/>
                <a:gd name="T2" fmla="*/ 0 w 17"/>
                <a:gd name="T3" fmla="*/ 14 h 92"/>
                <a:gd name="T4" fmla="*/ 0 w 17"/>
                <a:gd name="T5" fmla="*/ 0 h 92"/>
                <a:gd name="T6" fmla="*/ 17 w 17"/>
                <a:gd name="T7" fmla="*/ 0 h 92"/>
                <a:gd name="T8" fmla="*/ 17 w 17"/>
                <a:gd name="T9" fmla="*/ 14 h 92"/>
                <a:gd name="T10" fmla="*/ 17 w 17"/>
                <a:gd name="T11" fmla="*/ 92 h 92"/>
                <a:gd name="T12" fmla="*/ 0 w 17"/>
                <a:gd name="T13" fmla="*/ 92 h 92"/>
                <a:gd name="T14" fmla="*/ 0 w 17"/>
                <a:gd name="T15" fmla="*/ 23 h 92"/>
                <a:gd name="T16" fmla="*/ 17 w 17"/>
                <a:gd name="T17" fmla="*/ 23 h 92"/>
                <a:gd name="T18" fmla="*/ 17 w 17"/>
                <a:gd name="T19"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92">
                  <a:moveTo>
                    <a:pt x="17" y="14"/>
                  </a:moveTo>
                  <a:lnTo>
                    <a:pt x="0" y="14"/>
                  </a:lnTo>
                  <a:lnTo>
                    <a:pt x="0" y="0"/>
                  </a:lnTo>
                  <a:lnTo>
                    <a:pt x="17" y="0"/>
                  </a:lnTo>
                  <a:lnTo>
                    <a:pt x="17" y="14"/>
                  </a:lnTo>
                  <a:close/>
                  <a:moveTo>
                    <a:pt x="17" y="92"/>
                  </a:moveTo>
                  <a:lnTo>
                    <a:pt x="0" y="92"/>
                  </a:lnTo>
                  <a:lnTo>
                    <a:pt x="0" y="23"/>
                  </a:lnTo>
                  <a:lnTo>
                    <a:pt x="17" y="23"/>
                  </a:lnTo>
                  <a:lnTo>
                    <a:pt x="17" y="9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0" name="Freeform 23"/>
            <p:cNvSpPr>
              <a:spLocks/>
            </p:cNvSpPr>
            <p:nvPr userDrawn="1"/>
          </p:nvSpPr>
          <p:spPr bwMode="auto">
            <a:xfrm>
              <a:off x="5130209" y="2614637"/>
              <a:ext cx="90488" cy="112713"/>
            </a:xfrm>
            <a:custGeom>
              <a:avLst/>
              <a:gdLst>
                <a:gd name="T0" fmla="*/ 6 w 24"/>
                <a:gd name="T1" fmla="*/ 1 h 30"/>
                <a:gd name="T2" fmla="*/ 6 w 24"/>
                <a:gd name="T3" fmla="*/ 6 h 30"/>
                <a:gd name="T4" fmla="*/ 15 w 24"/>
                <a:gd name="T5" fmla="*/ 0 h 30"/>
                <a:gd name="T6" fmla="*/ 24 w 24"/>
                <a:gd name="T7" fmla="*/ 12 h 30"/>
                <a:gd name="T8" fmla="*/ 24 w 24"/>
                <a:gd name="T9" fmla="*/ 30 h 30"/>
                <a:gd name="T10" fmla="*/ 18 w 24"/>
                <a:gd name="T11" fmla="*/ 30 h 30"/>
                <a:gd name="T12" fmla="*/ 18 w 24"/>
                <a:gd name="T13" fmla="*/ 12 h 30"/>
                <a:gd name="T14" fmla="*/ 13 w 24"/>
                <a:gd name="T15" fmla="*/ 5 h 30"/>
                <a:gd name="T16" fmla="*/ 6 w 24"/>
                <a:gd name="T17" fmla="*/ 14 h 30"/>
                <a:gd name="T18" fmla="*/ 6 w 24"/>
                <a:gd name="T19" fmla="*/ 30 h 30"/>
                <a:gd name="T20" fmla="*/ 0 w 24"/>
                <a:gd name="T21" fmla="*/ 30 h 30"/>
                <a:gd name="T22" fmla="*/ 0 w 24"/>
                <a:gd name="T23" fmla="*/ 1 h 30"/>
                <a:gd name="T24" fmla="*/ 6 w 24"/>
                <a:gd name="T25"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0">
                  <a:moveTo>
                    <a:pt x="6" y="1"/>
                  </a:moveTo>
                  <a:cubicBezTo>
                    <a:pt x="6" y="6"/>
                    <a:pt x="6" y="6"/>
                    <a:pt x="6" y="6"/>
                  </a:cubicBezTo>
                  <a:cubicBezTo>
                    <a:pt x="8" y="2"/>
                    <a:pt x="11" y="0"/>
                    <a:pt x="15" y="0"/>
                  </a:cubicBezTo>
                  <a:cubicBezTo>
                    <a:pt x="21" y="0"/>
                    <a:pt x="24" y="4"/>
                    <a:pt x="24" y="12"/>
                  </a:cubicBezTo>
                  <a:cubicBezTo>
                    <a:pt x="24" y="30"/>
                    <a:pt x="24" y="30"/>
                    <a:pt x="24" y="30"/>
                  </a:cubicBezTo>
                  <a:cubicBezTo>
                    <a:pt x="18" y="30"/>
                    <a:pt x="18" y="30"/>
                    <a:pt x="18" y="30"/>
                  </a:cubicBezTo>
                  <a:cubicBezTo>
                    <a:pt x="18" y="12"/>
                    <a:pt x="18" y="12"/>
                    <a:pt x="18" y="12"/>
                  </a:cubicBezTo>
                  <a:cubicBezTo>
                    <a:pt x="18" y="8"/>
                    <a:pt x="16" y="5"/>
                    <a:pt x="13" y="5"/>
                  </a:cubicBezTo>
                  <a:cubicBezTo>
                    <a:pt x="9" y="5"/>
                    <a:pt x="6" y="9"/>
                    <a:pt x="6" y="14"/>
                  </a:cubicBezTo>
                  <a:cubicBezTo>
                    <a:pt x="6" y="30"/>
                    <a:pt x="6" y="30"/>
                    <a:pt x="6" y="30"/>
                  </a:cubicBezTo>
                  <a:cubicBezTo>
                    <a:pt x="0" y="30"/>
                    <a:pt x="0" y="30"/>
                    <a:pt x="0" y="30"/>
                  </a:cubicBezTo>
                  <a:cubicBezTo>
                    <a:pt x="0" y="1"/>
                    <a:pt x="0" y="1"/>
                    <a:pt x="0" y="1"/>
                  </a:cubicBezTo>
                  <a:lnTo>
                    <a:pt x="6"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1" name="Freeform 24"/>
            <p:cNvSpPr>
              <a:spLocks noEditPoints="1"/>
            </p:cNvSpPr>
            <p:nvPr userDrawn="1"/>
          </p:nvSpPr>
          <p:spPr bwMode="auto">
            <a:xfrm>
              <a:off x="5236572" y="2598762"/>
              <a:ext cx="107951" cy="171451"/>
            </a:xfrm>
            <a:custGeom>
              <a:avLst/>
              <a:gdLst>
                <a:gd name="T0" fmla="*/ 29 w 29"/>
                <a:gd name="T1" fmla="*/ 5 h 45"/>
                <a:gd name="T2" fmla="*/ 27 w 29"/>
                <a:gd name="T3" fmla="*/ 5 h 45"/>
                <a:gd name="T4" fmla="*/ 23 w 29"/>
                <a:gd name="T5" fmla="*/ 8 h 45"/>
                <a:gd name="T6" fmla="*/ 26 w 29"/>
                <a:gd name="T7" fmla="*/ 14 h 45"/>
                <a:gd name="T8" fmla="*/ 14 w 29"/>
                <a:gd name="T9" fmla="*/ 24 h 45"/>
                <a:gd name="T10" fmla="*/ 10 w 29"/>
                <a:gd name="T11" fmla="*/ 23 h 45"/>
                <a:gd name="T12" fmla="*/ 7 w 29"/>
                <a:gd name="T13" fmla="*/ 26 h 45"/>
                <a:gd name="T14" fmla="*/ 11 w 29"/>
                <a:gd name="T15" fmla="*/ 28 h 45"/>
                <a:gd name="T16" fmla="*/ 20 w 29"/>
                <a:gd name="T17" fmla="*/ 29 h 45"/>
                <a:gd name="T18" fmla="*/ 29 w 29"/>
                <a:gd name="T19" fmla="*/ 36 h 45"/>
                <a:gd name="T20" fmla="*/ 15 w 29"/>
                <a:gd name="T21" fmla="*/ 45 h 45"/>
                <a:gd name="T22" fmla="*/ 0 w 29"/>
                <a:gd name="T23" fmla="*/ 37 h 45"/>
                <a:gd name="T24" fmla="*/ 4 w 29"/>
                <a:gd name="T25" fmla="*/ 32 h 45"/>
                <a:gd name="T26" fmla="*/ 1 w 29"/>
                <a:gd name="T27" fmla="*/ 27 h 45"/>
                <a:gd name="T28" fmla="*/ 6 w 29"/>
                <a:gd name="T29" fmla="*/ 22 h 45"/>
                <a:gd name="T30" fmla="*/ 2 w 29"/>
                <a:gd name="T31" fmla="*/ 14 h 45"/>
                <a:gd name="T32" fmla="*/ 14 w 29"/>
                <a:gd name="T33" fmla="*/ 5 h 45"/>
                <a:gd name="T34" fmla="*/ 20 w 29"/>
                <a:gd name="T35" fmla="*/ 6 h 45"/>
                <a:gd name="T36" fmla="*/ 27 w 29"/>
                <a:gd name="T37" fmla="*/ 0 h 45"/>
                <a:gd name="T38" fmla="*/ 29 w 29"/>
                <a:gd name="T39" fmla="*/ 0 h 45"/>
                <a:gd name="T40" fmla="*/ 29 w 29"/>
                <a:gd name="T41" fmla="*/ 5 h 45"/>
                <a:gd name="T42" fmla="*/ 6 w 29"/>
                <a:gd name="T43" fmla="*/ 37 h 45"/>
                <a:gd name="T44" fmla="*/ 15 w 29"/>
                <a:gd name="T45" fmla="*/ 41 h 45"/>
                <a:gd name="T46" fmla="*/ 23 w 29"/>
                <a:gd name="T47" fmla="*/ 37 h 45"/>
                <a:gd name="T48" fmla="*/ 18 w 29"/>
                <a:gd name="T49" fmla="*/ 34 h 45"/>
                <a:gd name="T50" fmla="*/ 8 w 29"/>
                <a:gd name="T51" fmla="*/ 33 h 45"/>
                <a:gd name="T52" fmla="*/ 6 w 29"/>
                <a:gd name="T53" fmla="*/ 37 h 45"/>
                <a:gd name="T54" fmla="*/ 9 w 29"/>
                <a:gd name="T55" fmla="*/ 14 h 45"/>
                <a:gd name="T56" fmla="*/ 14 w 29"/>
                <a:gd name="T57" fmla="*/ 20 h 45"/>
                <a:gd name="T58" fmla="*/ 20 w 29"/>
                <a:gd name="T59" fmla="*/ 14 h 45"/>
                <a:gd name="T60" fmla="*/ 14 w 29"/>
                <a:gd name="T61" fmla="*/ 9 h 45"/>
                <a:gd name="T62" fmla="*/ 9 w 29"/>
                <a:gd name="T63"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 h="45">
                  <a:moveTo>
                    <a:pt x="29" y="5"/>
                  </a:moveTo>
                  <a:cubicBezTo>
                    <a:pt x="28" y="5"/>
                    <a:pt x="28" y="5"/>
                    <a:pt x="27" y="5"/>
                  </a:cubicBezTo>
                  <a:cubicBezTo>
                    <a:pt x="25" y="5"/>
                    <a:pt x="23" y="6"/>
                    <a:pt x="23" y="8"/>
                  </a:cubicBezTo>
                  <a:cubicBezTo>
                    <a:pt x="25" y="10"/>
                    <a:pt x="26" y="12"/>
                    <a:pt x="26" y="14"/>
                  </a:cubicBezTo>
                  <a:cubicBezTo>
                    <a:pt x="26" y="20"/>
                    <a:pt x="22" y="24"/>
                    <a:pt x="14" y="24"/>
                  </a:cubicBezTo>
                  <a:cubicBezTo>
                    <a:pt x="13" y="24"/>
                    <a:pt x="11" y="24"/>
                    <a:pt x="10" y="23"/>
                  </a:cubicBezTo>
                  <a:cubicBezTo>
                    <a:pt x="8" y="24"/>
                    <a:pt x="7" y="25"/>
                    <a:pt x="7" y="26"/>
                  </a:cubicBezTo>
                  <a:cubicBezTo>
                    <a:pt x="7" y="27"/>
                    <a:pt x="8" y="28"/>
                    <a:pt x="11" y="28"/>
                  </a:cubicBezTo>
                  <a:cubicBezTo>
                    <a:pt x="20" y="29"/>
                    <a:pt x="20" y="29"/>
                    <a:pt x="20" y="29"/>
                  </a:cubicBezTo>
                  <a:cubicBezTo>
                    <a:pt x="26" y="29"/>
                    <a:pt x="29" y="32"/>
                    <a:pt x="29" y="36"/>
                  </a:cubicBezTo>
                  <a:cubicBezTo>
                    <a:pt x="29" y="42"/>
                    <a:pt x="24" y="45"/>
                    <a:pt x="15" y="45"/>
                  </a:cubicBezTo>
                  <a:cubicBezTo>
                    <a:pt x="5" y="45"/>
                    <a:pt x="0" y="42"/>
                    <a:pt x="0" y="37"/>
                  </a:cubicBezTo>
                  <a:cubicBezTo>
                    <a:pt x="0" y="35"/>
                    <a:pt x="2" y="33"/>
                    <a:pt x="4" y="32"/>
                  </a:cubicBezTo>
                  <a:cubicBezTo>
                    <a:pt x="2" y="31"/>
                    <a:pt x="1" y="29"/>
                    <a:pt x="1" y="27"/>
                  </a:cubicBezTo>
                  <a:cubicBezTo>
                    <a:pt x="1" y="25"/>
                    <a:pt x="3" y="23"/>
                    <a:pt x="6" y="22"/>
                  </a:cubicBezTo>
                  <a:cubicBezTo>
                    <a:pt x="4" y="20"/>
                    <a:pt x="2" y="17"/>
                    <a:pt x="2" y="14"/>
                  </a:cubicBezTo>
                  <a:cubicBezTo>
                    <a:pt x="2" y="9"/>
                    <a:pt x="7" y="5"/>
                    <a:pt x="14" y="5"/>
                  </a:cubicBezTo>
                  <a:cubicBezTo>
                    <a:pt x="16" y="5"/>
                    <a:pt x="18" y="5"/>
                    <a:pt x="20" y="6"/>
                  </a:cubicBezTo>
                  <a:cubicBezTo>
                    <a:pt x="21" y="2"/>
                    <a:pt x="23" y="0"/>
                    <a:pt x="27" y="0"/>
                  </a:cubicBezTo>
                  <a:cubicBezTo>
                    <a:pt x="27" y="0"/>
                    <a:pt x="28" y="0"/>
                    <a:pt x="29" y="0"/>
                  </a:cubicBezTo>
                  <a:lnTo>
                    <a:pt x="29" y="5"/>
                  </a:lnTo>
                  <a:close/>
                  <a:moveTo>
                    <a:pt x="6" y="37"/>
                  </a:moveTo>
                  <a:cubicBezTo>
                    <a:pt x="6" y="40"/>
                    <a:pt x="9" y="41"/>
                    <a:pt x="15" y="41"/>
                  </a:cubicBezTo>
                  <a:cubicBezTo>
                    <a:pt x="21" y="41"/>
                    <a:pt x="23" y="40"/>
                    <a:pt x="23" y="37"/>
                  </a:cubicBezTo>
                  <a:cubicBezTo>
                    <a:pt x="23" y="35"/>
                    <a:pt x="22" y="34"/>
                    <a:pt x="18" y="34"/>
                  </a:cubicBezTo>
                  <a:cubicBezTo>
                    <a:pt x="8" y="33"/>
                    <a:pt x="8" y="33"/>
                    <a:pt x="8" y="33"/>
                  </a:cubicBezTo>
                  <a:cubicBezTo>
                    <a:pt x="7" y="34"/>
                    <a:pt x="6" y="35"/>
                    <a:pt x="6" y="37"/>
                  </a:cubicBezTo>
                  <a:moveTo>
                    <a:pt x="9" y="14"/>
                  </a:moveTo>
                  <a:cubicBezTo>
                    <a:pt x="9" y="18"/>
                    <a:pt x="11" y="20"/>
                    <a:pt x="14" y="20"/>
                  </a:cubicBezTo>
                  <a:cubicBezTo>
                    <a:pt x="18" y="20"/>
                    <a:pt x="20" y="18"/>
                    <a:pt x="20" y="14"/>
                  </a:cubicBezTo>
                  <a:cubicBezTo>
                    <a:pt x="20" y="11"/>
                    <a:pt x="17" y="9"/>
                    <a:pt x="14" y="9"/>
                  </a:cubicBezTo>
                  <a:cubicBezTo>
                    <a:pt x="11" y="9"/>
                    <a:pt x="9" y="11"/>
                    <a:pt x="9" y="1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2" name="Freeform 25"/>
            <p:cNvSpPr>
              <a:spLocks/>
            </p:cNvSpPr>
            <p:nvPr userDrawn="1"/>
          </p:nvSpPr>
          <p:spPr bwMode="auto">
            <a:xfrm>
              <a:off x="5409611" y="2587649"/>
              <a:ext cx="66675" cy="144463"/>
            </a:xfrm>
            <a:custGeom>
              <a:avLst/>
              <a:gdLst>
                <a:gd name="T0" fmla="*/ 11 w 18"/>
                <a:gd name="T1" fmla="*/ 8 h 38"/>
                <a:gd name="T2" fmla="*/ 18 w 18"/>
                <a:gd name="T3" fmla="*/ 8 h 38"/>
                <a:gd name="T4" fmla="*/ 18 w 18"/>
                <a:gd name="T5" fmla="*/ 13 h 38"/>
                <a:gd name="T6" fmla="*/ 11 w 18"/>
                <a:gd name="T7" fmla="*/ 13 h 38"/>
                <a:gd name="T8" fmla="*/ 11 w 18"/>
                <a:gd name="T9" fmla="*/ 27 h 38"/>
                <a:gd name="T10" fmla="*/ 15 w 18"/>
                <a:gd name="T11" fmla="*/ 33 h 38"/>
                <a:gd name="T12" fmla="*/ 18 w 18"/>
                <a:gd name="T13" fmla="*/ 33 h 38"/>
                <a:gd name="T14" fmla="*/ 18 w 18"/>
                <a:gd name="T15" fmla="*/ 38 h 38"/>
                <a:gd name="T16" fmla="*/ 14 w 18"/>
                <a:gd name="T17" fmla="*/ 38 h 38"/>
                <a:gd name="T18" fmla="*/ 5 w 18"/>
                <a:gd name="T19" fmla="*/ 27 h 38"/>
                <a:gd name="T20" fmla="*/ 5 w 18"/>
                <a:gd name="T21" fmla="*/ 13 h 38"/>
                <a:gd name="T22" fmla="*/ 0 w 18"/>
                <a:gd name="T23" fmla="*/ 13 h 38"/>
                <a:gd name="T24" fmla="*/ 0 w 18"/>
                <a:gd name="T25" fmla="*/ 8 h 38"/>
                <a:gd name="T26" fmla="*/ 5 w 18"/>
                <a:gd name="T27" fmla="*/ 8 h 38"/>
                <a:gd name="T28" fmla="*/ 5 w 18"/>
                <a:gd name="T29" fmla="*/ 1 h 38"/>
                <a:gd name="T30" fmla="*/ 11 w 18"/>
                <a:gd name="T31" fmla="*/ 0 h 38"/>
                <a:gd name="T32" fmla="*/ 11 w 18"/>
                <a:gd name="T33"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 h="38">
                  <a:moveTo>
                    <a:pt x="11" y="8"/>
                  </a:moveTo>
                  <a:cubicBezTo>
                    <a:pt x="18" y="8"/>
                    <a:pt x="18" y="8"/>
                    <a:pt x="18" y="8"/>
                  </a:cubicBezTo>
                  <a:cubicBezTo>
                    <a:pt x="18" y="13"/>
                    <a:pt x="18" y="13"/>
                    <a:pt x="18" y="13"/>
                  </a:cubicBezTo>
                  <a:cubicBezTo>
                    <a:pt x="11" y="13"/>
                    <a:pt x="11" y="13"/>
                    <a:pt x="11" y="13"/>
                  </a:cubicBezTo>
                  <a:cubicBezTo>
                    <a:pt x="11" y="27"/>
                    <a:pt x="11" y="27"/>
                    <a:pt x="11" y="27"/>
                  </a:cubicBezTo>
                  <a:cubicBezTo>
                    <a:pt x="11" y="31"/>
                    <a:pt x="12" y="33"/>
                    <a:pt x="15" y="33"/>
                  </a:cubicBezTo>
                  <a:cubicBezTo>
                    <a:pt x="16" y="33"/>
                    <a:pt x="17" y="33"/>
                    <a:pt x="18" y="33"/>
                  </a:cubicBezTo>
                  <a:cubicBezTo>
                    <a:pt x="18" y="38"/>
                    <a:pt x="18" y="38"/>
                    <a:pt x="18" y="38"/>
                  </a:cubicBezTo>
                  <a:cubicBezTo>
                    <a:pt x="17" y="38"/>
                    <a:pt x="15" y="38"/>
                    <a:pt x="14" y="38"/>
                  </a:cubicBezTo>
                  <a:cubicBezTo>
                    <a:pt x="7" y="38"/>
                    <a:pt x="5" y="35"/>
                    <a:pt x="5" y="27"/>
                  </a:cubicBezTo>
                  <a:cubicBezTo>
                    <a:pt x="5" y="13"/>
                    <a:pt x="5" y="13"/>
                    <a:pt x="5" y="13"/>
                  </a:cubicBezTo>
                  <a:cubicBezTo>
                    <a:pt x="0" y="13"/>
                    <a:pt x="0" y="13"/>
                    <a:pt x="0" y="13"/>
                  </a:cubicBezTo>
                  <a:cubicBezTo>
                    <a:pt x="0" y="8"/>
                    <a:pt x="0" y="8"/>
                    <a:pt x="0" y="8"/>
                  </a:cubicBezTo>
                  <a:cubicBezTo>
                    <a:pt x="5" y="8"/>
                    <a:pt x="5" y="8"/>
                    <a:pt x="5" y="8"/>
                  </a:cubicBezTo>
                  <a:cubicBezTo>
                    <a:pt x="5" y="1"/>
                    <a:pt x="5" y="1"/>
                    <a:pt x="5" y="1"/>
                  </a:cubicBezTo>
                  <a:cubicBezTo>
                    <a:pt x="11" y="0"/>
                    <a:pt x="11" y="0"/>
                    <a:pt x="11" y="0"/>
                  </a:cubicBezTo>
                  <a:lnTo>
                    <a:pt x="1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3" name="Freeform 26"/>
            <p:cNvSpPr>
              <a:spLocks noEditPoints="1"/>
            </p:cNvSpPr>
            <p:nvPr userDrawn="1"/>
          </p:nvSpPr>
          <p:spPr bwMode="auto">
            <a:xfrm>
              <a:off x="5484224" y="2614637"/>
              <a:ext cx="104776" cy="117476"/>
            </a:xfrm>
            <a:custGeom>
              <a:avLst/>
              <a:gdLst>
                <a:gd name="T0" fmla="*/ 28 w 28"/>
                <a:gd name="T1" fmla="*/ 16 h 31"/>
                <a:gd name="T2" fmla="*/ 14 w 28"/>
                <a:gd name="T3" fmla="*/ 31 h 31"/>
                <a:gd name="T4" fmla="*/ 0 w 28"/>
                <a:gd name="T5" fmla="*/ 16 h 31"/>
                <a:gd name="T6" fmla="*/ 14 w 28"/>
                <a:gd name="T7" fmla="*/ 0 h 31"/>
                <a:gd name="T8" fmla="*/ 28 w 28"/>
                <a:gd name="T9" fmla="*/ 16 h 31"/>
                <a:gd name="T10" fmla="*/ 7 w 28"/>
                <a:gd name="T11" fmla="*/ 16 h 31"/>
                <a:gd name="T12" fmla="*/ 14 w 28"/>
                <a:gd name="T13" fmla="*/ 26 h 31"/>
                <a:gd name="T14" fmla="*/ 21 w 28"/>
                <a:gd name="T15" fmla="*/ 16 h 31"/>
                <a:gd name="T16" fmla="*/ 14 w 28"/>
                <a:gd name="T17" fmla="*/ 5 h 31"/>
                <a:gd name="T18" fmla="*/ 7 w 28"/>
                <a:gd name="T1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1">
                  <a:moveTo>
                    <a:pt x="28" y="16"/>
                  </a:moveTo>
                  <a:cubicBezTo>
                    <a:pt x="28" y="25"/>
                    <a:pt x="22" y="31"/>
                    <a:pt x="14" y="31"/>
                  </a:cubicBezTo>
                  <a:cubicBezTo>
                    <a:pt x="6" y="31"/>
                    <a:pt x="0" y="25"/>
                    <a:pt x="0" y="16"/>
                  </a:cubicBezTo>
                  <a:cubicBezTo>
                    <a:pt x="0" y="6"/>
                    <a:pt x="6" y="0"/>
                    <a:pt x="14" y="0"/>
                  </a:cubicBezTo>
                  <a:cubicBezTo>
                    <a:pt x="22" y="0"/>
                    <a:pt x="28" y="6"/>
                    <a:pt x="28" y="16"/>
                  </a:cubicBezTo>
                  <a:moveTo>
                    <a:pt x="7" y="16"/>
                  </a:moveTo>
                  <a:cubicBezTo>
                    <a:pt x="7" y="23"/>
                    <a:pt x="9" y="26"/>
                    <a:pt x="14" y="26"/>
                  </a:cubicBezTo>
                  <a:cubicBezTo>
                    <a:pt x="18" y="26"/>
                    <a:pt x="21" y="23"/>
                    <a:pt x="21" y="16"/>
                  </a:cubicBezTo>
                  <a:cubicBezTo>
                    <a:pt x="21" y="9"/>
                    <a:pt x="18" y="5"/>
                    <a:pt x="14" y="5"/>
                  </a:cubicBezTo>
                  <a:cubicBezTo>
                    <a:pt x="9" y="5"/>
                    <a:pt x="7" y="9"/>
                    <a:pt x="7" y="16"/>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4" name="Freeform 27"/>
            <p:cNvSpPr>
              <a:spLocks noEditPoints="1"/>
            </p:cNvSpPr>
            <p:nvPr userDrawn="1"/>
          </p:nvSpPr>
          <p:spPr bwMode="auto">
            <a:xfrm>
              <a:off x="5596937" y="2598762"/>
              <a:ext cx="109538" cy="171451"/>
            </a:xfrm>
            <a:custGeom>
              <a:avLst/>
              <a:gdLst>
                <a:gd name="T0" fmla="*/ 29 w 29"/>
                <a:gd name="T1" fmla="*/ 5 h 45"/>
                <a:gd name="T2" fmla="*/ 27 w 29"/>
                <a:gd name="T3" fmla="*/ 5 h 45"/>
                <a:gd name="T4" fmla="*/ 23 w 29"/>
                <a:gd name="T5" fmla="*/ 8 h 45"/>
                <a:gd name="T6" fmla="*/ 26 w 29"/>
                <a:gd name="T7" fmla="*/ 14 h 45"/>
                <a:gd name="T8" fmla="*/ 14 w 29"/>
                <a:gd name="T9" fmla="*/ 24 h 45"/>
                <a:gd name="T10" fmla="*/ 10 w 29"/>
                <a:gd name="T11" fmla="*/ 23 h 45"/>
                <a:gd name="T12" fmla="*/ 7 w 29"/>
                <a:gd name="T13" fmla="*/ 26 h 45"/>
                <a:gd name="T14" fmla="*/ 11 w 29"/>
                <a:gd name="T15" fmla="*/ 28 h 45"/>
                <a:gd name="T16" fmla="*/ 19 w 29"/>
                <a:gd name="T17" fmla="*/ 29 h 45"/>
                <a:gd name="T18" fmla="*/ 29 w 29"/>
                <a:gd name="T19" fmla="*/ 36 h 45"/>
                <a:gd name="T20" fmla="*/ 14 w 29"/>
                <a:gd name="T21" fmla="*/ 45 h 45"/>
                <a:gd name="T22" fmla="*/ 0 w 29"/>
                <a:gd name="T23" fmla="*/ 37 h 45"/>
                <a:gd name="T24" fmla="*/ 4 w 29"/>
                <a:gd name="T25" fmla="*/ 32 h 45"/>
                <a:gd name="T26" fmla="*/ 1 w 29"/>
                <a:gd name="T27" fmla="*/ 27 h 45"/>
                <a:gd name="T28" fmla="*/ 6 w 29"/>
                <a:gd name="T29" fmla="*/ 22 h 45"/>
                <a:gd name="T30" fmla="*/ 2 w 29"/>
                <a:gd name="T31" fmla="*/ 14 h 45"/>
                <a:gd name="T32" fmla="*/ 14 w 29"/>
                <a:gd name="T33" fmla="*/ 5 h 45"/>
                <a:gd name="T34" fmla="*/ 20 w 29"/>
                <a:gd name="T35" fmla="*/ 6 h 45"/>
                <a:gd name="T36" fmla="*/ 26 w 29"/>
                <a:gd name="T37" fmla="*/ 0 h 45"/>
                <a:gd name="T38" fmla="*/ 29 w 29"/>
                <a:gd name="T39" fmla="*/ 0 h 45"/>
                <a:gd name="T40" fmla="*/ 29 w 29"/>
                <a:gd name="T41" fmla="*/ 5 h 45"/>
                <a:gd name="T42" fmla="*/ 6 w 29"/>
                <a:gd name="T43" fmla="*/ 37 h 45"/>
                <a:gd name="T44" fmla="*/ 15 w 29"/>
                <a:gd name="T45" fmla="*/ 41 h 45"/>
                <a:gd name="T46" fmla="*/ 23 w 29"/>
                <a:gd name="T47" fmla="*/ 37 h 45"/>
                <a:gd name="T48" fmla="*/ 18 w 29"/>
                <a:gd name="T49" fmla="*/ 34 h 45"/>
                <a:gd name="T50" fmla="*/ 8 w 29"/>
                <a:gd name="T51" fmla="*/ 33 h 45"/>
                <a:gd name="T52" fmla="*/ 6 w 29"/>
                <a:gd name="T53" fmla="*/ 37 h 45"/>
                <a:gd name="T54" fmla="*/ 8 w 29"/>
                <a:gd name="T55" fmla="*/ 14 h 45"/>
                <a:gd name="T56" fmla="*/ 14 w 29"/>
                <a:gd name="T57" fmla="*/ 20 h 45"/>
                <a:gd name="T58" fmla="*/ 19 w 29"/>
                <a:gd name="T59" fmla="*/ 14 h 45"/>
                <a:gd name="T60" fmla="*/ 14 w 29"/>
                <a:gd name="T61" fmla="*/ 9 h 45"/>
                <a:gd name="T62" fmla="*/ 8 w 29"/>
                <a:gd name="T63"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 h="45">
                  <a:moveTo>
                    <a:pt x="29" y="5"/>
                  </a:moveTo>
                  <a:cubicBezTo>
                    <a:pt x="28" y="5"/>
                    <a:pt x="27" y="5"/>
                    <a:pt x="27" y="5"/>
                  </a:cubicBezTo>
                  <a:cubicBezTo>
                    <a:pt x="25" y="5"/>
                    <a:pt x="23" y="6"/>
                    <a:pt x="23" y="8"/>
                  </a:cubicBezTo>
                  <a:cubicBezTo>
                    <a:pt x="25" y="10"/>
                    <a:pt x="26" y="12"/>
                    <a:pt x="26" y="14"/>
                  </a:cubicBezTo>
                  <a:cubicBezTo>
                    <a:pt x="26" y="20"/>
                    <a:pt x="21" y="24"/>
                    <a:pt x="14" y="24"/>
                  </a:cubicBezTo>
                  <a:cubicBezTo>
                    <a:pt x="13" y="24"/>
                    <a:pt x="11" y="24"/>
                    <a:pt x="10" y="23"/>
                  </a:cubicBezTo>
                  <a:cubicBezTo>
                    <a:pt x="8" y="24"/>
                    <a:pt x="7" y="25"/>
                    <a:pt x="7" y="26"/>
                  </a:cubicBezTo>
                  <a:cubicBezTo>
                    <a:pt x="7" y="27"/>
                    <a:pt x="8" y="28"/>
                    <a:pt x="11" y="28"/>
                  </a:cubicBezTo>
                  <a:cubicBezTo>
                    <a:pt x="19" y="29"/>
                    <a:pt x="19" y="29"/>
                    <a:pt x="19" y="29"/>
                  </a:cubicBezTo>
                  <a:cubicBezTo>
                    <a:pt x="26" y="29"/>
                    <a:pt x="29" y="32"/>
                    <a:pt x="29" y="36"/>
                  </a:cubicBezTo>
                  <a:cubicBezTo>
                    <a:pt x="29" y="42"/>
                    <a:pt x="24" y="45"/>
                    <a:pt x="14" y="45"/>
                  </a:cubicBezTo>
                  <a:cubicBezTo>
                    <a:pt x="5" y="45"/>
                    <a:pt x="0" y="42"/>
                    <a:pt x="0" y="37"/>
                  </a:cubicBezTo>
                  <a:cubicBezTo>
                    <a:pt x="0" y="35"/>
                    <a:pt x="1" y="33"/>
                    <a:pt x="4" y="32"/>
                  </a:cubicBezTo>
                  <a:cubicBezTo>
                    <a:pt x="2" y="31"/>
                    <a:pt x="1" y="29"/>
                    <a:pt x="1" y="27"/>
                  </a:cubicBezTo>
                  <a:cubicBezTo>
                    <a:pt x="1" y="25"/>
                    <a:pt x="3" y="23"/>
                    <a:pt x="6" y="22"/>
                  </a:cubicBezTo>
                  <a:cubicBezTo>
                    <a:pt x="3" y="20"/>
                    <a:pt x="2" y="17"/>
                    <a:pt x="2" y="14"/>
                  </a:cubicBezTo>
                  <a:cubicBezTo>
                    <a:pt x="2" y="9"/>
                    <a:pt x="7" y="5"/>
                    <a:pt x="14" y="5"/>
                  </a:cubicBezTo>
                  <a:cubicBezTo>
                    <a:pt x="16" y="5"/>
                    <a:pt x="18" y="5"/>
                    <a:pt x="20" y="6"/>
                  </a:cubicBezTo>
                  <a:cubicBezTo>
                    <a:pt x="20" y="2"/>
                    <a:pt x="23" y="0"/>
                    <a:pt x="26" y="0"/>
                  </a:cubicBezTo>
                  <a:cubicBezTo>
                    <a:pt x="27" y="0"/>
                    <a:pt x="28" y="0"/>
                    <a:pt x="29" y="0"/>
                  </a:cubicBezTo>
                  <a:lnTo>
                    <a:pt x="29" y="5"/>
                  </a:lnTo>
                  <a:close/>
                  <a:moveTo>
                    <a:pt x="6" y="37"/>
                  </a:moveTo>
                  <a:cubicBezTo>
                    <a:pt x="6" y="40"/>
                    <a:pt x="9" y="41"/>
                    <a:pt x="15" y="41"/>
                  </a:cubicBezTo>
                  <a:cubicBezTo>
                    <a:pt x="20" y="41"/>
                    <a:pt x="23" y="40"/>
                    <a:pt x="23" y="37"/>
                  </a:cubicBezTo>
                  <a:cubicBezTo>
                    <a:pt x="23" y="35"/>
                    <a:pt x="21" y="34"/>
                    <a:pt x="18" y="34"/>
                  </a:cubicBezTo>
                  <a:cubicBezTo>
                    <a:pt x="8" y="33"/>
                    <a:pt x="8" y="33"/>
                    <a:pt x="8" y="33"/>
                  </a:cubicBezTo>
                  <a:cubicBezTo>
                    <a:pt x="6" y="34"/>
                    <a:pt x="6" y="35"/>
                    <a:pt x="6" y="37"/>
                  </a:cubicBezTo>
                  <a:moveTo>
                    <a:pt x="8" y="14"/>
                  </a:moveTo>
                  <a:cubicBezTo>
                    <a:pt x="8" y="18"/>
                    <a:pt x="11" y="20"/>
                    <a:pt x="14" y="20"/>
                  </a:cubicBezTo>
                  <a:cubicBezTo>
                    <a:pt x="17" y="20"/>
                    <a:pt x="19" y="18"/>
                    <a:pt x="19" y="14"/>
                  </a:cubicBezTo>
                  <a:cubicBezTo>
                    <a:pt x="19" y="11"/>
                    <a:pt x="17" y="9"/>
                    <a:pt x="14" y="9"/>
                  </a:cubicBezTo>
                  <a:cubicBezTo>
                    <a:pt x="11" y="9"/>
                    <a:pt x="8" y="11"/>
                    <a:pt x="8" y="1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5" name="Freeform 28"/>
            <p:cNvSpPr>
              <a:spLocks noEditPoints="1"/>
            </p:cNvSpPr>
            <p:nvPr userDrawn="1"/>
          </p:nvSpPr>
          <p:spPr bwMode="auto">
            <a:xfrm>
              <a:off x="5706475" y="2614637"/>
              <a:ext cx="104776" cy="117476"/>
            </a:xfrm>
            <a:custGeom>
              <a:avLst/>
              <a:gdLst>
                <a:gd name="T0" fmla="*/ 7 w 28"/>
                <a:gd name="T1" fmla="*/ 17 h 31"/>
                <a:gd name="T2" fmla="*/ 15 w 28"/>
                <a:gd name="T3" fmla="*/ 26 h 31"/>
                <a:gd name="T4" fmla="*/ 22 w 28"/>
                <a:gd name="T5" fmla="*/ 21 h 31"/>
                <a:gd name="T6" fmla="*/ 28 w 28"/>
                <a:gd name="T7" fmla="*/ 22 h 31"/>
                <a:gd name="T8" fmla="*/ 14 w 28"/>
                <a:gd name="T9" fmla="*/ 31 h 31"/>
                <a:gd name="T10" fmla="*/ 0 w 28"/>
                <a:gd name="T11" fmla="*/ 16 h 31"/>
                <a:gd name="T12" fmla="*/ 14 w 28"/>
                <a:gd name="T13" fmla="*/ 0 h 31"/>
                <a:gd name="T14" fmla="*/ 28 w 28"/>
                <a:gd name="T15" fmla="*/ 16 h 31"/>
                <a:gd name="T16" fmla="*/ 28 w 28"/>
                <a:gd name="T17" fmla="*/ 17 h 31"/>
                <a:gd name="T18" fmla="*/ 7 w 28"/>
                <a:gd name="T19" fmla="*/ 17 h 31"/>
                <a:gd name="T20" fmla="*/ 21 w 28"/>
                <a:gd name="T21" fmla="*/ 13 h 31"/>
                <a:gd name="T22" fmla="*/ 14 w 28"/>
                <a:gd name="T23" fmla="*/ 5 h 31"/>
                <a:gd name="T24" fmla="*/ 7 w 28"/>
                <a:gd name="T25" fmla="*/ 13 h 31"/>
                <a:gd name="T26" fmla="*/ 21 w 28"/>
                <a:gd name="T27" fmla="*/ 1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31">
                  <a:moveTo>
                    <a:pt x="7" y="17"/>
                  </a:moveTo>
                  <a:cubicBezTo>
                    <a:pt x="7" y="23"/>
                    <a:pt x="10" y="26"/>
                    <a:pt x="15" y="26"/>
                  </a:cubicBezTo>
                  <a:cubicBezTo>
                    <a:pt x="18" y="26"/>
                    <a:pt x="20" y="24"/>
                    <a:pt x="22" y="21"/>
                  </a:cubicBezTo>
                  <a:cubicBezTo>
                    <a:pt x="28" y="22"/>
                    <a:pt x="28" y="22"/>
                    <a:pt x="28" y="22"/>
                  </a:cubicBezTo>
                  <a:cubicBezTo>
                    <a:pt x="26" y="28"/>
                    <a:pt x="21" y="31"/>
                    <a:pt x="14" y="31"/>
                  </a:cubicBezTo>
                  <a:cubicBezTo>
                    <a:pt x="6" y="31"/>
                    <a:pt x="0" y="25"/>
                    <a:pt x="0" y="16"/>
                  </a:cubicBezTo>
                  <a:cubicBezTo>
                    <a:pt x="0" y="7"/>
                    <a:pt x="6" y="0"/>
                    <a:pt x="14" y="0"/>
                  </a:cubicBezTo>
                  <a:cubicBezTo>
                    <a:pt x="23" y="0"/>
                    <a:pt x="28" y="6"/>
                    <a:pt x="28" y="16"/>
                  </a:cubicBezTo>
                  <a:cubicBezTo>
                    <a:pt x="28" y="17"/>
                    <a:pt x="28" y="17"/>
                    <a:pt x="28" y="17"/>
                  </a:cubicBezTo>
                  <a:cubicBezTo>
                    <a:pt x="7" y="17"/>
                    <a:pt x="7" y="17"/>
                    <a:pt x="7" y="17"/>
                  </a:cubicBezTo>
                  <a:close/>
                  <a:moveTo>
                    <a:pt x="21" y="13"/>
                  </a:moveTo>
                  <a:cubicBezTo>
                    <a:pt x="21" y="8"/>
                    <a:pt x="19" y="5"/>
                    <a:pt x="14" y="5"/>
                  </a:cubicBezTo>
                  <a:cubicBezTo>
                    <a:pt x="10" y="5"/>
                    <a:pt x="8" y="8"/>
                    <a:pt x="7" y="13"/>
                  </a:cubicBezTo>
                  <a:lnTo>
                    <a:pt x="21" y="1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6" name="Freeform 29"/>
            <p:cNvSpPr>
              <a:spLocks/>
            </p:cNvSpPr>
            <p:nvPr userDrawn="1"/>
          </p:nvSpPr>
          <p:spPr bwMode="auto">
            <a:xfrm>
              <a:off x="5816014" y="2587649"/>
              <a:ext cx="71438" cy="144463"/>
            </a:xfrm>
            <a:custGeom>
              <a:avLst/>
              <a:gdLst>
                <a:gd name="T0" fmla="*/ 12 w 19"/>
                <a:gd name="T1" fmla="*/ 8 h 38"/>
                <a:gd name="T2" fmla="*/ 18 w 19"/>
                <a:gd name="T3" fmla="*/ 8 h 38"/>
                <a:gd name="T4" fmla="*/ 18 w 19"/>
                <a:gd name="T5" fmla="*/ 13 h 38"/>
                <a:gd name="T6" fmla="*/ 12 w 19"/>
                <a:gd name="T7" fmla="*/ 13 h 38"/>
                <a:gd name="T8" fmla="*/ 12 w 19"/>
                <a:gd name="T9" fmla="*/ 27 h 38"/>
                <a:gd name="T10" fmla="*/ 16 w 19"/>
                <a:gd name="T11" fmla="*/ 33 h 38"/>
                <a:gd name="T12" fmla="*/ 19 w 19"/>
                <a:gd name="T13" fmla="*/ 33 h 38"/>
                <a:gd name="T14" fmla="*/ 19 w 19"/>
                <a:gd name="T15" fmla="*/ 38 h 38"/>
                <a:gd name="T16" fmla="*/ 14 w 19"/>
                <a:gd name="T17" fmla="*/ 38 h 38"/>
                <a:gd name="T18" fmla="*/ 5 w 19"/>
                <a:gd name="T19" fmla="*/ 27 h 38"/>
                <a:gd name="T20" fmla="*/ 5 w 19"/>
                <a:gd name="T21" fmla="*/ 13 h 38"/>
                <a:gd name="T22" fmla="*/ 0 w 19"/>
                <a:gd name="T23" fmla="*/ 13 h 38"/>
                <a:gd name="T24" fmla="*/ 0 w 19"/>
                <a:gd name="T25" fmla="*/ 8 h 38"/>
                <a:gd name="T26" fmla="*/ 5 w 19"/>
                <a:gd name="T27" fmla="*/ 8 h 38"/>
                <a:gd name="T28" fmla="*/ 6 w 19"/>
                <a:gd name="T29" fmla="*/ 1 h 38"/>
                <a:gd name="T30" fmla="*/ 12 w 19"/>
                <a:gd name="T31" fmla="*/ 0 h 38"/>
                <a:gd name="T32" fmla="*/ 12 w 19"/>
                <a:gd name="T33"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38">
                  <a:moveTo>
                    <a:pt x="12" y="8"/>
                  </a:moveTo>
                  <a:cubicBezTo>
                    <a:pt x="18" y="8"/>
                    <a:pt x="18" y="8"/>
                    <a:pt x="18" y="8"/>
                  </a:cubicBezTo>
                  <a:cubicBezTo>
                    <a:pt x="18" y="13"/>
                    <a:pt x="18" y="13"/>
                    <a:pt x="18" y="13"/>
                  </a:cubicBezTo>
                  <a:cubicBezTo>
                    <a:pt x="12" y="13"/>
                    <a:pt x="12" y="13"/>
                    <a:pt x="12" y="13"/>
                  </a:cubicBezTo>
                  <a:cubicBezTo>
                    <a:pt x="12" y="27"/>
                    <a:pt x="12" y="27"/>
                    <a:pt x="12" y="27"/>
                  </a:cubicBezTo>
                  <a:cubicBezTo>
                    <a:pt x="12" y="31"/>
                    <a:pt x="12" y="33"/>
                    <a:pt x="16" y="33"/>
                  </a:cubicBezTo>
                  <a:cubicBezTo>
                    <a:pt x="17" y="33"/>
                    <a:pt x="18" y="33"/>
                    <a:pt x="19" y="33"/>
                  </a:cubicBezTo>
                  <a:cubicBezTo>
                    <a:pt x="19" y="38"/>
                    <a:pt x="19" y="38"/>
                    <a:pt x="19" y="38"/>
                  </a:cubicBezTo>
                  <a:cubicBezTo>
                    <a:pt x="18" y="38"/>
                    <a:pt x="16" y="38"/>
                    <a:pt x="14" y="38"/>
                  </a:cubicBezTo>
                  <a:cubicBezTo>
                    <a:pt x="8" y="38"/>
                    <a:pt x="5" y="35"/>
                    <a:pt x="5" y="27"/>
                  </a:cubicBezTo>
                  <a:cubicBezTo>
                    <a:pt x="5" y="13"/>
                    <a:pt x="5" y="13"/>
                    <a:pt x="5" y="13"/>
                  </a:cubicBezTo>
                  <a:cubicBezTo>
                    <a:pt x="0" y="13"/>
                    <a:pt x="0" y="13"/>
                    <a:pt x="0" y="13"/>
                  </a:cubicBezTo>
                  <a:cubicBezTo>
                    <a:pt x="0" y="8"/>
                    <a:pt x="0" y="8"/>
                    <a:pt x="0" y="8"/>
                  </a:cubicBezTo>
                  <a:cubicBezTo>
                    <a:pt x="5" y="8"/>
                    <a:pt x="5" y="8"/>
                    <a:pt x="5" y="8"/>
                  </a:cubicBezTo>
                  <a:cubicBezTo>
                    <a:pt x="6" y="1"/>
                    <a:pt x="6" y="1"/>
                    <a:pt x="6" y="1"/>
                  </a:cubicBezTo>
                  <a:cubicBezTo>
                    <a:pt x="12" y="0"/>
                    <a:pt x="12" y="0"/>
                    <a:pt x="12" y="0"/>
                  </a:cubicBezTo>
                  <a:lnTo>
                    <a:pt x="12"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7" name="Freeform 30"/>
            <p:cNvSpPr>
              <a:spLocks/>
            </p:cNvSpPr>
            <p:nvPr userDrawn="1"/>
          </p:nvSpPr>
          <p:spPr bwMode="auto">
            <a:xfrm>
              <a:off x="5901739" y="2581299"/>
              <a:ext cx="90488" cy="146051"/>
            </a:xfrm>
            <a:custGeom>
              <a:avLst/>
              <a:gdLst>
                <a:gd name="T0" fmla="*/ 6 w 24"/>
                <a:gd name="T1" fmla="*/ 0 h 39"/>
                <a:gd name="T2" fmla="*/ 6 w 24"/>
                <a:gd name="T3" fmla="*/ 15 h 39"/>
                <a:gd name="T4" fmla="*/ 15 w 24"/>
                <a:gd name="T5" fmla="*/ 9 h 39"/>
                <a:gd name="T6" fmla="*/ 24 w 24"/>
                <a:gd name="T7" fmla="*/ 21 h 39"/>
                <a:gd name="T8" fmla="*/ 24 w 24"/>
                <a:gd name="T9" fmla="*/ 39 h 39"/>
                <a:gd name="T10" fmla="*/ 18 w 24"/>
                <a:gd name="T11" fmla="*/ 39 h 39"/>
                <a:gd name="T12" fmla="*/ 18 w 24"/>
                <a:gd name="T13" fmla="*/ 21 h 39"/>
                <a:gd name="T14" fmla="*/ 13 w 24"/>
                <a:gd name="T15" fmla="*/ 14 h 39"/>
                <a:gd name="T16" fmla="*/ 6 w 24"/>
                <a:gd name="T17" fmla="*/ 23 h 39"/>
                <a:gd name="T18" fmla="*/ 6 w 24"/>
                <a:gd name="T19" fmla="*/ 39 h 39"/>
                <a:gd name="T20" fmla="*/ 0 w 24"/>
                <a:gd name="T21" fmla="*/ 39 h 39"/>
                <a:gd name="T22" fmla="*/ 0 w 24"/>
                <a:gd name="T23" fmla="*/ 0 h 39"/>
                <a:gd name="T24" fmla="*/ 6 w 24"/>
                <a:gd name="T25"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9">
                  <a:moveTo>
                    <a:pt x="6" y="0"/>
                  </a:moveTo>
                  <a:cubicBezTo>
                    <a:pt x="6" y="15"/>
                    <a:pt x="6" y="15"/>
                    <a:pt x="6" y="15"/>
                  </a:cubicBezTo>
                  <a:cubicBezTo>
                    <a:pt x="8" y="11"/>
                    <a:pt x="11" y="9"/>
                    <a:pt x="15" y="9"/>
                  </a:cubicBezTo>
                  <a:cubicBezTo>
                    <a:pt x="21" y="9"/>
                    <a:pt x="24" y="13"/>
                    <a:pt x="24" y="21"/>
                  </a:cubicBezTo>
                  <a:cubicBezTo>
                    <a:pt x="24" y="39"/>
                    <a:pt x="24" y="39"/>
                    <a:pt x="24" y="39"/>
                  </a:cubicBezTo>
                  <a:cubicBezTo>
                    <a:pt x="18" y="39"/>
                    <a:pt x="18" y="39"/>
                    <a:pt x="18" y="39"/>
                  </a:cubicBezTo>
                  <a:cubicBezTo>
                    <a:pt x="18" y="21"/>
                    <a:pt x="18" y="21"/>
                    <a:pt x="18" y="21"/>
                  </a:cubicBezTo>
                  <a:cubicBezTo>
                    <a:pt x="18" y="17"/>
                    <a:pt x="16" y="14"/>
                    <a:pt x="13" y="14"/>
                  </a:cubicBezTo>
                  <a:cubicBezTo>
                    <a:pt x="9" y="14"/>
                    <a:pt x="6" y="18"/>
                    <a:pt x="6" y="23"/>
                  </a:cubicBezTo>
                  <a:cubicBezTo>
                    <a:pt x="6" y="39"/>
                    <a:pt x="6" y="39"/>
                    <a:pt x="6" y="39"/>
                  </a:cubicBezTo>
                  <a:cubicBezTo>
                    <a:pt x="0" y="39"/>
                    <a:pt x="0" y="39"/>
                    <a:pt x="0" y="39"/>
                  </a:cubicBezTo>
                  <a:cubicBezTo>
                    <a:pt x="0" y="0"/>
                    <a:pt x="0" y="0"/>
                    <a:pt x="0" y="0"/>
                  </a:cubicBezTo>
                  <a:lnTo>
                    <a:pt x="6"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8" name="Freeform 31"/>
            <p:cNvSpPr>
              <a:spLocks noEditPoints="1"/>
            </p:cNvSpPr>
            <p:nvPr userDrawn="1"/>
          </p:nvSpPr>
          <p:spPr bwMode="auto">
            <a:xfrm>
              <a:off x="6011278" y="2614637"/>
              <a:ext cx="101601" cy="117476"/>
            </a:xfrm>
            <a:custGeom>
              <a:avLst/>
              <a:gdLst>
                <a:gd name="T0" fmla="*/ 7 w 27"/>
                <a:gd name="T1" fmla="*/ 17 h 31"/>
                <a:gd name="T2" fmla="*/ 14 w 27"/>
                <a:gd name="T3" fmla="*/ 26 h 31"/>
                <a:gd name="T4" fmla="*/ 21 w 27"/>
                <a:gd name="T5" fmla="*/ 21 h 31"/>
                <a:gd name="T6" fmla="*/ 27 w 27"/>
                <a:gd name="T7" fmla="*/ 22 h 31"/>
                <a:gd name="T8" fmla="*/ 14 w 27"/>
                <a:gd name="T9" fmla="*/ 31 h 31"/>
                <a:gd name="T10" fmla="*/ 0 w 27"/>
                <a:gd name="T11" fmla="*/ 16 h 31"/>
                <a:gd name="T12" fmla="*/ 14 w 27"/>
                <a:gd name="T13" fmla="*/ 0 h 31"/>
                <a:gd name="T14" fmla="*/ 27 w 27"/>
                <a:gd name="T15" fmla="*/ 16 h 31"/>
                <a:gd name="T16" fmla="*/ 27 w 27"/>
                <a:gd name="T17" fmla="*/ 17 h 31"/>
                <a:gd name="T18" fmla="*/ 7 w 27"/>
                <a:gd name="T19" fmla="*/ 17 h 31"/>
                <a:gd name="T20" fmla="*/ 21 w 27"/>
                <a:gd name="T21" fmla="*/ 13 h 31"/>
                <a:gd name="T22" fmla="*/ 14 w 27"/>
                <a:gd name="T23" fmla="*/ 5 h 31"/>
                <a:gd name="T24" fmla="*/ 7 w 27"/>
                <a:gd name="T25" fmla="*/ 13 h 31"/>
                <a:gd name="T26" fmla="*/ 21 w 27"/>
                <a:gd name="T27" fmla="*/ 1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31">
                  <a:moveTo>
                    <a:pt x="7" y="17"/>
                  </a:moveTo>
                  <a:cubicBezTo>
                    <a:pt x="7" y="23"/>
                    <a:pt x="10" y="26"/>
                    <a:pt x="14" y="26"/>
                  </a:cubicBezTo>
                  <a:cubicBezTo>
                    <a:pt x="17" y="26"/>
                    <a:pt x="20" y="24"/>
                    <a:pt x="21" y="21"/>
                  </a:cubicBezTo>
                  <a:cubicBezTo>
                    <a:pt x="27" y="22"/>
                    <a:pt x="27" y="22"/>
                    <a:pt x="27" y="22"/>
                  </a:cubicBezTo>
                  <a:cubicBezTo>
                    <a:pt x="25" y="28"/>
                    <a:pt x="20" y="31"/>
                    <a:pt x="14" y="31"/>
                  </a:cubicBezTo>
                  <a:cubicBezTo>
                    <a:pt x="5" y="31"/>
                    <a:pt x="0" y="25"/>
                    <a:pt x="0" y="16"/>
                  </a:cubicBezTo>
                  <a:cubicBezTo>
                    <a:pt x="0" y="7"/>
                    <a:pt x="5" y="0"/>
                    <a:pt x="14" y="0"/>
                  </a:cubicBezTo>
                  <a:cubicBezTo>
                    <a:pt x="22" y="0"/>
                    <a:pt x="27" y="6"/>
                    <a:pt x="27" y="16"/>
                  </a:cubicBezTo>
                  <a:cubicBezTo>
                    <a:pt x="27" y="17"/>
                    <a:pt x="27" y="17"/>
                    <a:pt x="27" y="17"/>
                  </a:cubicBezTo>
                  <a:cubicBezTo>
                    <a:pt x="7" y="17"/>
                    <a:pt x="7" y="17"/>
                    <a:pt x="7" y="17"/>
                  </a:cubicBezTo>
                  <a:close/>
                  <a:moveTo>
                    <a:pt x="21" y="13"/>
                  </a:moveTo>
                  <a:cubicBezTo>
                    <a:pt x="20" y="8"/>
                    <a:pt x="18" y="5"/>
                    <a:pt x="14" y="5"/>
                  </a:cubicBezTo>
                  <a:cubicBezTo>
                    <a:pt x="10" y="5"/>
                    <a:pt x="7" y="8"/>
                    <a:pt x="7" y="13"/>
                  </a:cubicBezTo>
                  <a:lnTo>
                    <a:pt x="21" y="1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9" name="Freeform 32"/>
            <p:cNvSpPr>
              <a:spLocks/>
            </p:cNvSpPr>
            <p:nvPr userDrawn="1"/>
          </p:nvSpPr>
          <p:spPr bwMode="auto">
            <a:xfrm>
              <a:off x="6131929" y="2614637"/>
              <a:ext cx="60325" cy="112713"/>
            </a:xfrm>
            <a:custGeom>
              <a:avLst/>
              <a:gdLst>
                <a:gd name="T0" fmla="*/ 16 w 16"/>
                <a:gd name="T1" fmla="*/ 7 h 30"/>
                <a:gd name="T2" fmla="*/ 15 w 16"/>
                <a:gd name="T3" fmla="*/ 7 h 30"/>
                <a:gd name="T4" fmla="*/ 7 w 16"/>
                <a:gd name="T5" fmla="*/ 16 h 30"/>
                <a:gd name="T6" fmla="*/ 7 w 16"/>
                <a:gd name="T7" fmla="*/ 30 h 30"/>
                <a:gd name="T8" fmla="*/ 0 w 16"/>
                <a:gd name="T9" fmla="*/ 30 h 30"/>
                <a:gd name="T10" fmla="*/ 0 w 16"/>
                <a:gd name="T11" fmla="*/ 1 h 30"/>
                <a:gd name="T12" fmla="*/ 6 w 16"/>
                <a:gd name="T13" fmla="*/ 1 h 30"/>
                <a:gd name="T14" fmla="*/ 6 w 16"/>
                <a:gd name="T15" fmla="*/ 8 h 30"/>
                <a:gd name="T16" fmla="*/ 14 w 16"/>
                <a:gd name="T17" fmla="*/ 0 h 30"/>
                <a:gd name="T18" fmla="*/ 16 w 16"/>
                <a:gd name="T19" fmla="*/ 1 h 30"/>
                <a:gd name="T20" fmla="*/ 16 w 16"/>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0">
                  <a:moveTo>
                    <a:pt x="16" y="7"/>
                  </a:moveTo>
                  <a:cubicBezTo>
                    <a:pt x="15" y="7"/>
                    <a:pt x="15" y="7"/>
                    <a:pt x="15" y="7"/>
                  </a:cubicBezTo>
                  <a:cubicBezTo>
                    <a:pt x="10" y="7"/>
                    <a:pt x="7" y="10"/>
                    <a:pt x="7" y="16"/>
                  </a:cubicBezTo>
                  <a:cubicBezTo>
                    <a:pt x="7" y="30"/>
                    <a:pt x="7" y="30"/>
                    <a:pt x="7" y="30"/>
                  </a:cubicBezTo>
                  <a:cubicBezTo>
                    <a:pt x="0" y="30"/>
                    <a:pt x="0" y="30"/>
                    <a:pt x="0" y="30"/>
                  </a:cubicBezTo>
                  <a:cubicBezTo>
                    <a:pt x="0" y="1"/>
                    <a:pt x="0" y="1"/>
                    <a:pt x="0" y="1"/>
                  </a:cubicBezTo>
                  <a:cubicBezTo>
                    <a:pt x="6" y="1"/>
                    <a:pt x="6" y="1"/>
                    <a:pt x="6" y="1"/>
                  </a:cubicBezTo>
                  <a:cubicBezTo>
                    <a:pt x="6" y="8"/>
                    <a:pt x="6" y="8"/>
                    <a:pt x="6" y="8"/>
                  </a:cubicBezTo>
                  <a:cubicBezTo>
                    <a:pt x="8" y="3"/>
                    <a:pt x="10" y="0"/>
                    <a:pt x="14" y="0"/>
                  </a:cubicBezTo>
                  <a:cubicBezTo>
                    <a:pt x="15" y="0"/>
                    <a:pt x="15" y="0"/>
                    <a:pt x="16" y="1"/>
                  </a:cubicBezTo>
                  <a:lnTo>
                    <a:pt x="16"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0" name="Freeform 33"/>
            <p:cNvSpPr>
              <a:spLocks/>
            </p:cNvSpPr>
            <p:nvPr userDrawn="1"/>
          </p:nvSpPr>
          <p:spPr bwMode="auto">
            <a:xfrm>
              <a:off x="4603155" y="2836888"/>
              <a:ext cx="95251" cy="147638"/>
            </a:xfrm>
            <a:custGeom>
              <a:avLst/>
              <a:gdLst>
                <a:gd name="T0" fmla="*/ 17 w 60"/>
                <a:gd name="T1" fmla="*/ 0 h 93"/>
                <a:gd name="T2" fmla="*/ 17 w 60"/>
                <a:gd name="T3" fmla="*/ 79 h 93"/>
                <a:gd name="T4" fmla="*/ 60 w 60"/>
                <a:gd name="T5" fmla="*/ 79 h 93"/>
                <a:gd name="T6" fmla="*/ 60 w 60"/>
                <a:gd name="T7" fmla="*/ 93 h 93"/>
                <a:gd name="T8" fmla="*/ 0 w 60"/>
                <a:gd name="T9" fmla="*/ 93 h 93"/>
                <a:gd name="T10" fmla="*/ 0 w 60"/>
                <a:gd name="T11" fmla="*/ 0 h 93"/>
                <a:gd name="T12" fmla="*/ 17 w 60"/>
                <a:gd name="T13" fmla="*/ 0 h 93"/>
              </a:gdLst>
              <a:ahLst/>
              <a:cxnLst>
                <a:cxn ang="0">
                  <a:pos x="T0" y="T1"/>
                </a:cxn>
                <a:cxn ang="0">
                  <a:pos x="T2" y="T3"/>
                </a:cxn>
                <a:cxn ang="0">
                  <a:pos x="T4" y="T5"/>
                </a:cxn>
                <a:cxn ang="0">
                  <a:pos x="T6" y="T7"/>
                </a:cxn>
                <a:cxn ang="0">
                  <a:pos x="T8" y="T9"/>
                </a:cxn>
                <a:cxn ang="0">
                  <a:pos x="T10" y="T11"/>
                </a:cxn>
                <a:cxn ang="0">
                  <a:pos x="T12" y="T13"/>
                </a:cxn>
              </a:cxnLst>
              <a:rect l="0" t="0" r="r" b="b"/>
              <a:pathLst>
                <a:path w="60" h="93">
                  <a:moveTo>
                    <a:pt x="17" y="0"/>
                  </a:moveTo>
                  <a:lnTo>
                    <a:pt x="17" y="79"/>
                  </a:lnTo>
                  <a:lnTo>
                    <a:pt x="60" y="79"/>
                  </a:lnTo>
                  <a:lnTo>
                    <a:pt x="60" y="93"/>
                  </a:lnTo>
                  <a:lnTo>
                    <a:pt x="0" y="93"/>
                  </a:lnTo>
                  <a:lnTo>
                    <a:pt x="0" y="0"/>
                  </a:lnTo>
                  <a:lnTo>
                    <a:pt x="17"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1" name="Freeform 34"/>
            <p:cNvSpPr>
              <a:spLocks noEditPoints="1"/>
            </p:cNvSpPr>
            <p:nvPr userDrawn="1"/>
          </p:nvSpPr>
          <p:spPr bwMode="auto">
            <a:xfrm>
              <a:off x="4701581" y="2871813"/>
              <a:ext cx="104776" cy="117476"/>
            </a:xfrm>
            <a:custGeom>
              <a:avLst/>
              <a:gdLst>
                <a:gd name="T0" fmla="*/ 7 w 28"/>
                <a:gd name="T1" fmla="*/ 17 h 31"/>
                <a:gd name="T2" fmla="*/ 14 w 28"/>
                <a:gd name="T3" fmla="*/ 26 h 31"/>
                <a:gd name="T4" fmla="*/ 21 w 28"/>
                <a:gd name="T5" fmla="*/ 21 h 31"/>
                <a:gd name="T6" fmla="*/ 27 w 28"/>
                <a:gd name="T7" fmla="*/ 22 h 31"/>
                <a:gd name="T8" fmla="*/ 14 w 28"/>
                <a:gd name="T9" fmla="*/ 31 h 31"/>
                <a:gd name="T10" fmla="*/ 0 w 28"/>
                <a:gd name="T11" fmla="*/ 16 h 31"/>
                <a:gd name="T12" fmla="*/ 14 w 28"/>
                <a:gd name="T13" fmla="*/ 0 h 31"/>
                <a:gd name="T14" fmla="*/ 28 w 28"/>
                <a:gd name="T15" fmla="*/ 15 h 31"/>
                <a:gd name="T16" fmla="*/ 28 w 28"/>
                <a:gd name="T17" fmla="*/ 17 h 31"/>
                <a:gd name="T18" fmla="*/ 7 w 28"/>
                <a:gd name="T19" fmla="*/ 17 h 31"/>
                <a:gd name="T20" fmla="*/ 21 w 28"/>
                <a:gd name="T21" fmla="*/ 12 h 31"/>
                <a:gd name="T22" fmla="*/ 14 w 28"/>
                <a:gd name="T23" fmla="*/ 5 h 31"/>
                <a:gd name="T24" fmla="*/ 7 w 28"/>
                <a:gd name="T25" fmla="*/ 12 h 31"/>
                <a:gd name="T26" fmla="*/ 21 w 28"/>
                <a:gd name="T27" fmla="*/ 1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31">
                  <a:moveTo>
                    <a:pt x="7" y="17"/>
                  </a:moveTo>
                  <a:cubicBezTo>
                    <a:pt x="7" y="23"/>
                    <a:pt x="10" y="26"/>
                    <a:pt x="14" y="26"/>
                  </a:cubicBezTo>
                  <a:cubicBezTo>
                    <a:pt x="17" y="26"/>
                    <a:pt x="20" y="24"/>
                    <a:pt x="21" y="21"/>
                  </a:cubicBezTo>
                  <a:cubicBezTo>
                    <a:pt x="27" y="22"/>
                    <a:pt x="27" y="22"/>
                    <a:pt x="27" y="22"/>
                  </a:cubicBezTo>
                  <a:cubicBezTo>
                    <a:pt x="25" y="28"/>
                    <a:pt x="21" y="31"/>
                    <a:pt x="14" y="31"/>
                  </a:cubicBezTo>
                  <a:cubicBezTo>
                    <a:pt x="5" y="31"/>
                    <a:pt x="0" y="25"/>
                    <a:pt x="0" y="16"/>
                  </a:cubicBezTo>
                  <a:cubicBezTo>
                    <a:pt x="0" y="6"/>
                    <a:pt x="6" y="0"/>
                    <a:pt x="14" y="0"/>
                  </a:cubicBezTo>
                  <a:cubicBezTo>
                    <a:pt x="22" y="0"/>
                    <a:pt x="28" y="6"/>
                    <a:pt x="28" y="15"/>
                  </a:cubicBezTo>
                  <a:cubicBezTo>
                    <a:pt x="28" y="17"/>
                    <a:pt x="28" y="17"/>
                    <a:pt x="28" y="17"/>
                  </a:cubicBezTo>
                  <a:cubicBezTo>
                    <a:pt x="7" y="17"/>
                    <a:pt x="7" y="17"/>
                    <a:pt x="7" y="17"/>
                  </a:cubicBezTo>
                  <a:close/>
                  <a:moveTo>
                    <a:pt x="21" y="12"/>
                  </a:moveTo>
                  <a:cubicBezTo>
                    <a:pt x="21" y="7"/>
                    <a:pt x="18" y="5"/>
                    <a:pt x="14" y="5"/>
                  </a:cubicBezTo>
                  <a:cubicBezTo>
                    <a:pt x="10" y="5"/>
                    <a:pt x="7" y="8"/>
                    <a:pt x="7" y="12"/>
                  </a:cubicBezTo>
                  <a:lnTo>
                    <a:pt x="21"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2" name="Freeform 35"/>
            <p:cNvSpPr>
              <a:spLocks noEditPoints="1"/>
            </p:cNvSpPr>
            <p:nvPr userDrawn="1"/>
          </p:nvSpPr>
          <p:spPr bwMode="auto">
            <a:xfrm>
              <a:off x="4817469" y="2871813"/>
              <a:ext cx="101601" cy="117476"/>
            </a:xfrm>
            <a:custGeom>
              <a:avLst/>
              <a:gdLst>
                <a:gd name="T0" fmla="*/ 14 w 27"/>
                <a:gd name="T1" fmla="*/ 0 h 31"/>
                <a:gd name="T2" fmla="*/ 26 w 27"/>
                <a:gd name="T3" fmla="*/ 12 h 31"/>
                <a:gd name="T4" fmla="*/ 26 w 27"/>
                <a:gd name="T5" fmla="*/ 24 h 31"/>
                <a:gd name="T6" fmla="*/ 27 w 27"/>
                <a:gd name="T7" fmla="*/ 30 h 31"/>
                <a:gd name="T8" fmla="*/ 20 w 27"/>
                <a:gd name="T9" fmla="*/ 30 h 31"/>
                <a:gd name="T10" fmla="*/ 20 w 27"/>
                <a:gd name="T11" fmla="*/ 25 h 31"/>
                <a:gd name="T12" fmla="*/ 10 w 27"/>
                <a:gd name="T13" fmla="*/ 31 h 31"/>
                <a:gd name="T14" fmla="*/ 0 w 27"/>
                <a:gd name="T15" fmla="*/ 22 h 31"/>
                <a:gd name="T16" fmla="*/ 19 w 27"/>
                <a:gd name="T17" fmla="*/ 12 h 31"/>
                <a:gd name="T18" fmla="*/ 20 w 27"/>
                <a:gd name="T19" fmla="*/ 12 h 31"/>
                <a:gd name="T20" fmla="*/ 20 w 27"/>
                <a:gd name="T21" fmla="*/ 10 h 31"/>
                <a:gd name="T22" fmla="*/ 13 w 27"/>
                <a:gd name="T23" fmla="*/ 5 h 31"/>
                <a:gd name="T24" fmla="*/ 7 w 27"/>
                <a:gd name="T25" fmla="*/ 9 h 31"/>
                <a:gd name="T26" fmla="*/ 1 w 27"/>
                <a:gd name="T27" fmla="*/ 9 h 31"/>
                <a:gd name="T28" fmla="*/ 14 w 27"/>
                <a:gd name="T29" fmla="*/ 0 h 31"/>
                <a:gd name="T30" fmla="*/ 18 w 27"/>
                <a:gd name="T31" fmla="*/ 16 h 31"/>
                <a:gd name="T32" fmla="*/ 7 w 27"/>
                <a:gd name="T33" fmla="*/ 22 h 31"/>
                <a:gd name="T34" fmla="*/ 12 w 27"/>
                <a:gd name="T35" fmla="*/ 26 h 31"/>
                <a:gd name="T36" fmla="*/ 20 w 27"/>
                <a:gd name="T37" fmla="*/ 18 h 31"/>
                <a:gd name="T38" fmla="*/ 20 w 27"/>
                <a:gd name="T39" fmla="*/ 16 h 31"/>
                <a:gd name="T40" fmla="*/ 18 w 27"/>
                <a:gd name="T41"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7" h="31">
                  <a:moveTo>
                    <a:pt x="14" y="0"/>
                  </a:moveTo>
                  <a:cubicBezTo>
                    <a:pt x="23" y="0"/>
                    <a:pt x="26" y="4"/>
                    <a:pt x="26" y="12"/>
                  </a:cubicBezTo>
                  <a:cubicBezTo>
                    <a:pt x="26" y="24"/>
                    <a:pt x="26" y="24"/>
                    <a:pt x="26" y="24"/>
                  </a:cubicBezTo>
                  <a:cubicBezTo>
                    <a:pt x="26" y="27"/>
                    <a:pt x="26" y="29"/>
                    <a:pt x="27" y="30"/>
                  </a:cubicBezTo>
                  <a:cubicBezTo>
                    <a:pt x="20" y="30"/>
                    <a:pt x="20" y="30"/>
                    <a:pt x="20" y="30"/>
                  </a:cubicBezTo>
                  <a:cubicBezTo>
                    <a:pt x="20" y="29"/>
                    <a:pt x="20" y="27"/>
                    <a:pt x="20" y="25"/>
                  </a:cubicBezTo>
                  <a:cubicBezTo>
                    <a:pt x="18" y="29"/>
                    <a:pt x="14" y="31"/>
                    <a:pt x="10" y="31"/>
                  </a:cubicBezTo>
                  <a:cubicBezTo>
                    <a:pt x="4" y="31"/>
                    <a:pt x="0" y="27"/>
                    <a:pt x="0" y="22"/>
                  </a:cubicBezTo>
                  <a:cubicBezTo>
                    <a:pt x="0" y="15"/>
                    <a:pt x="6" y="12"/>
                    <a:pt x="19" y="12"/>
                  </a:cubicBezTo>
                  <a:cubicBezTo>
                    <a:pt x="20" y="12"/>
                    <a:pt x="20" y="12"/>
                    <a:pt x="20" y="12"/>
                  </a:cubicBezTo>
                  <a:cubicBezTo>
                    <a:pt x="20" y="10"/>
                    <a:pt x="20" y="10"/>
                    <a:pt x="20" y="10"/>
                  </a:cubicBezTo>
                  <a:cubicBezTo>
                    <a:pt x="20" y="7"/>
                    <a:pt x="18" y="5"/>
                    <a:pt x="13" y="5"/>
                  </a:cubicBezTo>
                  <a:cubicBezTo>
                    <a:pt x="10" y="5"/>
                    <a:pt x="7" y="6"/>
                    <a:pt x="7" y="9"/>
                  </a:cubicBezTo>
                  <a:cubicBezTo>
                    <a:pt x="1" y="9"/>
                    <a:pt x="1" y="9"/>
                    <a:pt x="1" y="9"/>
                  </a:cubicBezTo>
                  <a:cubicBezTo>
                    <a:pt x="2" y="3"/>
                    <a:pt x="6" y="0"/>
                    <a:pt x="14" y="0"/>
                  </a:cubicBezTo>
                  <a:moveTo>
                    <a:pt x="18" y="16"/>
                  </a:moveTo>
                  <a:cubicBezTo>
                    <a:pt x="10" y="16"/>
                    <a:pt x="7" y="18"/>
                    <a:pt x="7" y="22"/>
                  </a:cubicBezTo>
                  <a:cubicBezTo>
                    <a:pt x="7" y="24"/>
                    <a:pt x="9" y="26"/>
                    <a:pt x="12" y="26"/>
                  </a:cubicBezTo>
                  <a:cubicBezTo>
                    <a:pt x="16" y="26"/>
                    <a:pt x="20" y="22"/>
                    <a:pt x="20" y="18"/>
                  </a:cubicBezTo>
                  <a:cubicBezTo>
                    <a:pt x="20" y="16"/>
                    <a:pt x="20" y="16"/>
                    <a:pt x="20" y="16"/>
                  </a:cubicBezTo>
                  <a:lnTo>
                    <a:pt x="18"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3" name="Freeform 36"/>
            <p:cNvSpPr>
              <a:spLocks/>
            </p:cNvSpPr>
            <p:nvPr userDrawn="1"/>
          </p:nvSpPr>
          <p:spPr bwMode="auto">
            <a:xfrm>
              <a:off x="4938120" y="2871813"/>
              <a:ext cx="60325" cy="112713"/>
            </a:xfrm>
            <a:custGeom>
              <a:avLst/>
              <a:gdLst>
                <a:gd name="T0" fmla="*/ 16 w 16"/>
                <a:gd name="T1" fmla="*/ 7 h 30"/>
                <a:gd name="T2" fmla="*/ 14 w 16"/>
                <a:gd name="T3" fmla="*/ 7 h 30"/>
                <a:gd name="T4" fmla="*/ 7 w 16"/>
                <a:gd name="T5" fmla="*/ 16 h 30"/>
                <a:gd name="T6" fmla="*/ 7 w 16"/>
                <a:gd name="T7" fmla="*/ 30 h 30"/>
                <a:gd name="T8" fmla="*/ 0 w 16"/>
                <a:gd name="T9" fmla="*/ 30 h 30"/>
                <a:gd name="T10" fmla="*/ 0 w 16"/>
                <a:gd name="T11" fmla="*/ 1 h 30"/>
                <a:gd name="T12" fmla="*/ 6 w 16"/>
                <a:gd name="T13" fmla="*/ 1 h 30"/>
                <a:gd name="T14" fmla="*/ 6 w 16"/>
                <a:gd name="T15" fmla="*/ 7 h 30"/>
                <a:gd name="T16" fmla="*/ 14 w 16"/>
                <a:gd name="T17" fmla="*/ 0 h 30"/>
                <a:gd name="T18" fmla="*/ 16 w 16"/>
                <a:gd name="T19" fmla="*/ 0 h 30"/>
                <a:gd name="T20" fmla="*/ 16 w 16"/>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0">
                  <a:moveTo>
                    <a:pt x="16" y="7"/>
                  </a:moveTo>
                  <a:cubicBezTo>
                    <a:pt x="15" y="7"/>
                    <a:pt x="15" y="7"/>
                    <a:pt x="14" y="7"/>
                  </a:cubicBezTo>
                  <a:cubicBezTo>
                    <a:pt x="10" y="7"/>
                    <a:pt x="7" y="10"/>
                    <a:pt x="7" y="16"/>
                  </a:cubicBezTo>
                  <a:cubicBezTo>
                    <a:pt x="7" y="30"/>
                    <a:pt x="7" y="30"/>
                    <a:pt x="7" y="30"/>
                  </a:cubicBezTo>
                  <a:cubicBezTo>
                    <a:pt x="0" y="30"/>
                    <a:pt x="0" y="30"/>
                    <a:pt x="0" y="30"/>
                  </a:cubicBezTo>
                  <a:cubicBezTo>
                    <a:pt x="0" y="1"/>
                    <a:pt x="0" y="1"/>
                    <a:pt x="0" y="1"/>
                  </a:cubicBezTo>
                  <a:cubicBezTo>
                    <a:pt x="6" y="1"/>
                    <a:pt x="6" y="1"/>
                    <a:pt x="6" y="1"/>
                  </a:cubicBezTo>
                  <a:cubicBezTo>
                    <a:pt x="6" y="7"/>
                    <a:pt x="6" y="7"/>
                    <a:pt x="6" y="7"/>
                  </a:cubicBezTo>
                  <a:cubicBezTo>
                    <a:pt x="8" y="3"/>
                    <a:pt x="10" y="0"/>
                    <a:pt x="14" y="0"/>
                  </a:cubicBezTo>
                  <a:cubicBezTo>
                    <a:pt x="15" y="0"/>
                    <a:pt x="15" y="0"/>
                    <a:pt x="16" y="0"/>
                  </a:cubicBezTo>
                  <a:lnTo>
                    <a:pt x="16"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4" name="Freeform 37"/>
            <p:cNvSpPr>
              <a:spLocks/>
            </p:cNvSpPr>
            <p:nvPr userDrawn="1"/>
          </p:nvSpPr>
          <p:spPr bwMode="auto">
            <a:xfrm>
              <a:off x="5009558" y="2871813"/>
              <a:ext cx="90488" cy="112713"/>
            </a:xfrm>
            <a:custGeom>
              <a:avLst/>
              <a:gdLst>
                <a:gd name="T0" fmla="*/ 6 w 24"/>
                <a:gd name="T1" fmla="*/ 1 h 30"/>
                <a:gd name="T2" fmla="*/ 6 w 24"/>
                <a:gd name="T3" fmla="*/ 6 h 30"/>
                <a:gd name="T4" fmla="*/ 15 w 24"/>
                <a:gd name="T5" fmla="*/ 0 h 30"/>
                <a:gd name="T6" fmla="*/ 24 w 24"/>
                <a:gd name="T7" fmla="*/ 11 h 30"/>
                <a:gd name="T8" fmla="*/ 24 w 24"/>
                <a:gd name="T9" fmla="*/ 30 h 30"/>
                <a:gd name="T10" fmla="*/ 18 w 24"/>
                <a:gd name="T11" fmla="*/ 30 h 30"/>
                <a:gd name="T12" fmla="*/ 18 w 24"/>
                <a:gd name="T13" fmla="*/ 12 h 30"/>
                <a:gd name="T14" fmla="*/ 13 w 24"/>
                <a:gd name="T15" fmla="*/ 5 h 30"/>
                <a:gd name="T16" fmla="*/ 6 w 24"/>
                <a:gd name="T17" fmla="*/ 13 h 30"/>
                <a:gd name="T18" fmla="*/ 6 w 24"/>
                <a:gd name="T19" fmla="*/ 30 h 30"/>
                <a:gd name="T20" fmla="*/ 0 w 24"/>
                <a:gd name="T21" fmla="*/ 30 h 30"/>
                <a:gd name="T22" fmla="*/ 0 w 24"/>
                <a:gd name="T23" fmla="*/ 1 h 30"/>
                <a:gd name="T24" fmla="*/ 6 w 24"/>
                <a:gd name="T25"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0">
                  <a:moveTo>
                    <a:pt x="6" y="1"/>
                  </a:moveTo>
                  <a:cubicBezTo>
                    <a:pt x="6" y="6"/>
                    <a:pt x="6" y="6"/>
                    <a:pt x="6" y="6"/>
                  </a:cubicBezTo>
                  <a:cubicBezTo>
                    <a:pt x="8" y="2"/>
                    <a:pt x="11" y="0"/>
                    <a:pt x="15" y="0"/>
                  </a:cubicBezTo>
                  <a:cubicBezTo>
                    <a:pt x="21" y="0"/>
                    <a:pt x="24" y="4"/>
                    <a:pt x="24" y="11"/>
                  </a:cubicBezTo>
                  <a:cubicBezTo>
                    <a:pt x="24" y="30"/>
                    <a:pt x="24" y="30"/>
                    <a:pt x="24" y="30"/>
                  </a:cubicBezTo>
                  <a:cubicBezTo>
                    <a:pt x="18" y="30"/>
                    <a:pt x="18" y="30"/>
                    <a:pt x="18" y="30"/>
                  </a:cubicBezTo>
                  <a:cubicBezTo>
                    <a:pt x="18" y="12"/>
                    <a:pt x="18" y="12"/>
                    <a:pt x="18" y="12"/>
                  </a:cubicBezTo>
                  <a:cubicBezTo>
                    <a:pt x="18" y="7"/>
                    <a:pt x="16" y="5"/>
                    <a:pt x="13" y="5"/>
                  </a:cubicBezTo>
                  <a:cubicBezTo>
                    <a:pt x="9" y="5"/>
                    <a:pt x="6" y="8"/>
                    <a:pt x="6" y="13"/>
                  </a:cubicBezTo>
                  <a:cubicBezTo>
                    <a:pt x="6" y="30"/>
                    <a:pt x="6" y="30"/>
                    <a:pt x="6" y="30"/>
                  </a:cubicBezTo>
                  <a:cubicBezTo>
                    <a:pt x="0" y="30"/>
                    <a:pt x="0" y="30"/>
                    <a:pt x="0" y="30"/>
                  </a:cubicBezTo>
                  <a:cubicBezTo>
                    <a:pt x="0" y="1"/>
                    <a:pt x="0" y="1"/>
                    <a:pt x="0" y="1"/>
                  </a:cubicBezTo>
                  <a:lnTo>
                    <a:pt x="6"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5" name="Freeform 38"/>
            <p:cNvSpPr>
              <a:spLocks noEditPoints="1"/>
            </p:cNvSpPr>
            <p:nvPr userDrawn="1"/>
          </p:nvSpPr>
          <p:spPr bwMode="auto">
            <a:xfrm>
              <a:off x="5127034" y="2836888"/>
              <a:ext cx="22225" cy="147638"/>
            </a:xfrm>
            <a:custGeom>
              <a:avLst/>
              <a:gdLst>
                <a:gd name="T0" fmla="*/ 14 w 14"/>
                <a:gd name="T1" fmla="*/ 12 h 93"/>
                <a:gd name="T2" fmla="*/ 0 w 14"/>
                <a:gd name="T3" fmla="*/ 12 h 93"/>
                <a:gd name="T4" fmla="*/ 0 w 14"/>
                <a:gd name="T5" fmla="*/ 0 h 93"/>
                <a:gd name="T6" fmla="*/ 14 w 14"/>
                <a:gd name="T7" fmla="*/ 0 h 93"/>
                <a:gd name="T8" fmla="*/ 14 w 14"/>
                <a:gd name="T9" fmla="*/ 12 h 93"/>
                <a:gd name="T10" fmla="*/ 14 w 14"/>
                <a:gd name="T11" fmla="*/ 93 h 93"/>
                <a:gd name="T12" fmla="*/ 0 w 14"/>
                <a:gd name="T13" fmla="*/ 93 h 93"/>
                <a:gd name="T14" fmla="*/ 0 w 14"/>
                <a:gd name="T15" fmla="*/ 24 h 93"/>
                <a:gd name="T16" fmla="*/ 14 w 14"/>
                <a:gd name="T17" fmla="*/ 24 h 93"/>
                <a:gd name="T18" fmla="*/ 14 w 14"/>
                <a:gd name="T19"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93">
                  <a:moveTo>
                    <a:pt x="14" y="12"/>
                  </a:moveTo>
                  <a:lnTo>
                    <a:pt x="0" y="12"/>
                  </a:lnTo>
                  <a:lnTo>
                    <a:pt x="0" y="0"/>
                  </a:lnTo>
                  <a:lnTo>
                    <a:pt x="14" y="0"/>
                  </a:lnTo>
                  <a:lnTo>
                    <a:pt x="14" y="12"/>
                  </a:lnTo>
                  <a:close/>
                  <a:moveTo>
                    <a:pt x="14" y="93"/>
                  </a:moveTo>
                  <a:lnTo>
                    <a:pt x="0" y="93"/>
                  </a:lnTo>
                  <a:lnTo>
                    <a:pt x="0" y="24"/>
                  </a:lnTo>
                  <a:lnTo>
                    <a:pt x="14" y="24"/>
                  </a:lnTo>
                  <a:lnTo>
                    <a:pt x="14" y="9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6" name="Freeform 39"/>
            <p:cNvSpPr>
              <a:spLocks/>
            </p:cNvSpPr>
            <p:nvPr userDrawn="1"/>
          </p:nvSpPr>
          <p:spPr bwMode="auto">
            <a:xfrm>
              <a:off x="5176247" y="2871813"/>
              <a:ext cx="88901" cy="112713"/>
            </a:xfrm>
            <a:custGeom>
              <a:avLst/>
              <a:gdLst>
                <a:gd name="T0" fmla="*/ 6 w 24"/>
                <a:gd name="T1" fmla="*/ 1 h 30"/>
                <a:gd name="T2" fmla="*/ 6 w 24"/>
                <a:gd name="T3" fmla="*/ 6 h 30"/>
                <a:gd name="T4" fmla="*/ 15 w 24"/>
                <a:gd name="T5" fmla="*/ 0 h 30"/>
                <a:gd name="T6" fmla="*/ 24 w 24"/>
                <a:gd name="T7" fmla="*/ 11 h 30"/>
                <a:gd name="T8" fmla="*/ 24 w 24"/>
                <a:gd name="T9" fmla="*/ 30 h 30"/>
                <a:gd name="T10" fmla="*/ 18 w 24"/>
                <a:gd name="T11" fmla="*/ 30 h 30"/>
                <a:gd name="T12" fmla="*/ 18 w 24"/>
                <a:gd name="T13" fmla="*/ 12 h 30"/>
                <a:gd name="T14" fmla="*/ 13 w 24"/>
                <a:gd name="T15" fmla="*/ 5 h 30"/>
                <a:gd name="T16" fmla="*/ 6 w 24"/>
                <a:gd name="T17" fmla="*/ 13 h 30"/>
                <a:gd name="T18" fmla="*/ 6 w 24"/>
                <a:gd name="T19" fmla="*/ 30 h 30"/>
                <a:gd name="T20" fmla="*/ 0 w 24"/>
                <a:gd name="T21" fmla="*/ 30 h 30"/>
                <a:gd name="T22" fmla="*/ 0 w 24"/>
                <a:gd name="T23" fmla="*/ 1 h 30"/>
                <a:gd name="T24" fmla="*/ 6 w 24"/>
                <a:gd name="T25"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0">
                  <a:moveTo>
                    <a:pt x="6" y="1"/>
                  </a:moveTo>
                  <a:cubicBezTo>
                    <a:pt x="6" y="6"/>
                    <a:pt x="6" y="6"/>
                    <a:pt x="6" y="6"/>
                  </a:cubicBezTo>
                  <a:cubicBezTo>
                    <a:pt x="8" y="2"/>
                    <a:pt x="11" y="0"/>
                    <a:pt x="15" y="0"/>
                  </a:cubicBezTo>
                  <a:cubicBezTo>
                    <a:pt x="21" y="0"/>
                    <a:pt x="24" y="4"/>
                    <a:pt x="24" y="11"/>
                  </a:cubicBezTo>
                  <a:cubicBezTo>
                    <a:pt x="24" y="30"/>
                    <a:pt x="24" y="30"/>
                    <a:pt x="24" y="30"/>
                  </a:cubicBezTo>
                  <a:cubicBezTo>
                    <a:pt x="18" y="30"/>
                    <a:pt x="18" y="30"/>
                    <a:pt x="18" y="30"/>
                  </a:cubicBezTo>
                  <a:cubicBezTo>
                    <a:pt x="18" y="12"/>
                    <a:pt x="18" y="12"/>
                    <a:pt x="18" y="12"/>
                  </a:cubicBezTo>
                  <a:cubicBezTo>
                    <a:pt x="18" y="7"/>
                    <a:pt x="16" y="5"/>
                    <a:pt x="13" y="5"/>
                  </a:cubicBezTo>
                  <a:cubicBezTo>
                    <a:pt x="9" y="5"/>
                    <a:pt x="6" y="8"/>
                    <a:pt x="6" y="13"/>
                  </a:cubicBezTo>
                  <a:cubicBezTo>
                    <a:pt x="6" y="30"/>
                    <a:pt x="6" y="30"/>
                    <a:pt x="6" y="30"/>
                  </a:cubicBezTo>
                  <a:cubicBezTo>
                    <a:pt x="0" y="30"/>
                    <a:pt x="0" y="30"/>
                    <a:pt x="0" y="30"/>
                  </a:cubicBezTo>
                  <a:cubicBezTo>
                    <a:pt x="0" y="1"/>
                    <a:pt x="0" y="1"/>
                    <a:pt x="0" y="1"/>
                  </a:cubicBezTo>
                  <a:lnTo>
                    <a:pt x="6"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7" name="Freeform 40"/>
            <p:cNvSpPr>
              <a:spLocks noEditPoints="1"/>
            </p:cNvSpPr>
            <p:nvPr userDrawn="1"/>
          </p:nvSpPr>
          <p:spPr bwMode="auto">
            <a:xfrm>
              <a:off x="5281022" y="2855938"/>
              <a:ext cx="109538" cy="169863"/>
            </a:xfrm>
            <a:custGeom>
              <a:avLst/>
              <a:gdLst>
                <a:gd name="T0" fmla="*/ 29 w 29"/>
                <a:gd name="T1" fmla="*/ 5 h 45"/>
                <a:gd name="T2" fmla="*/ 27 w 29"/>
                <a:gd name="T3" fmla="*/ 5 h 45"/>
                <a:gd name="T4" fmla="*/ 23 w 29"/>
                <a:gd name="T5" fmla="*/ 7 h 45"/>
                <a:gd name="T6" fmla="*/ 26 w 29"/>
                <a:gd name="T7" fmla="*/ 14 h 45"/>
                <a:gd name="T8" fmla="*/ 14 w 29"/>
                <a:gd name="T9" fmla="*/ 24 h 45"/>
                <a:gd name="T10" fmla="*/ 10 w 29"/>
                <a:gd name="T11" fmla="*/ 23 h 45"/>
                <a:gd name="T12" fmla="*/ 7 w 29"/>
                <a:gd name="T13" fmla="*/ 25 h 45"/>
                <a:gd name="T14" fmla="*/ 11 w 29"/>
                <a:gd name="T15" fmla="*/ 28 h 45"/>
                <a:gd name="T16" fmla="*/ 19 w 29"/>
                <a:gd name="T17" fmla="*/ 28 h 45"/>
                <a:gd name="T18" fmla="*/ 29 w 29"/>
                <a:gd name="T19" fmla="*/ 36 h 45"/>
                <a:gd name="T20" fmla="*/ 14 w 29"/>
                <a:gd name="T21" fmla="*/ 45 h 45"/>
                <a:gd name="T22" fmla="*/ 0 w 29"/>
                <a:gd name="T23" fmla="*/ 37 h 45"/>
                <a:gd name="T24" fmla="*/ 4 w 29"/>
                <a:gd name="T25" fmla="*/ 31 h 45"/>
                <a:gd name="T26" fmla="*/ 1 w 29"/>
                <a:gd name="T27" fmla="*/ 27 h 45"/>
                <a:gd name="T28" fmla="*/ 6 w 29"/>
                <a:gd name="T29" fmla="*/ 21 h 45"/>
                <a:gd name="T30" fmla="*/ 2 w 29"/>
                <a:gd name="T31" fmla="*/ 14 h 45"/>
                <a:gd name="T32" fmla="*/ 14 w 29"/>
                <a:gd name="T33" fmla="*/ 4 h 45"/>
                <a:gd name="T34" fmla="*/ 20 w 29"/>
                <a:gd name="T35" fmla="*/ 6 h 45"/>
                <a:gd name="T36" fmla="*/ 27 w 29"/>
                <a:gd name="T37" fmla="*/ 0 h 45"/>
                <a:gd name="T38" fmla="*/ 29 w 29"/>
                <a:gd name="T39" fmla="*/ 0 h 45"/>
                <a:gd name="T40" fmla="*/ 29 w 29"/>
                <a:gd name="T41" fmla="*/ 5 h 45"/>
                <a:gd name="T42" fmla="*/ 6 w 29"/>
                <a:gd name="T43" fmla="*/ 36 h 45"/>
                <a:gd name="T44" fmla="*/ 15 w 29"/>
                <a:gd name="T45" fmla="*/ 41 h 45"/>
                <a:gd name="T46" fmla="*/ 23 w 29"/>
                <a:gd name="T47" fmla="*/ 37 h 45"/>
                <a:gd name="T48" fmla="*/ 18 w 29"/>
                <a:gd name="T49" fmla="*/ 34 h 45"/>
                <a:gd name="T50" fmla="*/ 8 w 29"/>
                <a:gd name="T51" fmla="*/ 33 h 45"/>
                <a:gd name="T52" fmla="*/ 6 w 29"/>
                <a:gd name="T53" fmla="*/ 36 h 45"/>
                <a:gd name="T54" fmla="*/ 8 w 29"/>
                <a:gd name="T55" fmla="*/ 14 h 45"/>
                <a:gd name="T56" fmla="*/ 14 w 29"/>
                <a:gd name="T57" fmla="*/ 20 h 45"/>
                <a:gd name="T58" fmla="*/ 19 w 29"/>
                <a:gd name="T59" fmla="*/ 14 h 45"/>
                <a:gd name="T60" fmla="*/ 14 w 29"/>
                <a:gd name="T61" fmla="*/ 8 h 45"/>
                <a:gd name="T62" fmla="*/ 8 w 29"/>
                <a:gd name="T63"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 h="45">
                  <a:moveTo>
                    <a:pt x="29" y="5"/>
                  </a:moveTo>
                  <a:cubicBezTo>
                    <a:pt x="28" y="5"/>
                    <a:pt x="28" y="5"/>
                    <a:pt x="27" y="5"/>
                  </a:cubicBezTo>
                  <a:cubicBezTo>
                    <a:pt x="25" y="5"/>
                    <a:pt x="23" y="6"/>
                    <a:pt x="23" y="7"/>
                  </a:cubicBezTo>
                  <a:cubicBezTo>
                    <a:pt x="25" y="10"/>
                    <a:pt x="26" y="12"/>
                    <a:pt x="26" y="14"/>
                  </a:cubicBezTo>
                  <a:cubicBezTo>
                    <a:pt x="26" y="20"/>
                    <a:pt x="21" y="24"/>
                    <a:pt x="14" y="24"/>
                  </a:cubicBezTo>
                  <a:cubicBezTo>
                    <a:pt x="13" y="24"/>
                    <a:pt x="11" y="23"/>
                    <a:pt x="10" y="23"/>
                  </a:cubicBezTo>
                  <a:cubicBezTo>
                    <a:pt x="8" y="24"/>
                    <a:pt x="7" y="24"/>
                    <a:pt x="7" y="25"/>
                  </a:cubicBezTo>
                  <a:cubicBezTo>
                    <a:pt x="7" y="27"/>
                    <a:pt x="8" y="28"/>
                    <a:pt x="11" y="28"/>
                  </a:cubicBezTo>
                  <a:cubicBezTo>
                    <a:pt x="19" y="28"/>
                    <a:pt x="19" y="28"/>
                    <a:pt x="19" y="28"/>
                  </a:cubicBezTo>
                  <a:cubicBezTo>
                    <a:pt x="26" y="29"/>
                    <a:pt x="29" y="32"/>
                    <a:pt x="29" y="36"/>
                  </a:cubicBezTo>
                  <a:cubicBezTo>
                    <a:pt x="29" y="41"/>
                    <a:pt x="24" y="45"/>
                    <a:pt x="14" y="45"/>
                  </a:cubicBezTo>
                  <a:cubicBezTo>
                    <a:pt x="5" y="45"/>
                    <a:pt x="0" y="42"/>
                    <a:pt x="0" y="37"/>
                  </a:cubicBezTo>
                  <a:cubicBezTo>
                    <a:pt x="0" y="35"/>
                    <a:pt x="1" y="32"/>
                    <a:pt x="4" y="31"/>
                  </a:cubicBezTo>
                  <a:cubicBezTo>
                    <a:pt x="2" y="30"/>
                    <a:pt x="1" y="29"/>
                    <a:pt x="1" y="27"/>
                  </a:cubicBezTo>
                  <a:cubicBezTo>
                    <a:pt x="1" y="24"/>
                    <a:pt x="3" y="22"/>
                    <a:pt x="6" y="21"/>
                  </a:cubicBezTo>
                  <a:cubicBezTo>
                    <a:pt x="3" y="20"/>
                    <a:pt x="2" y="17"/>
                    <a:pt x="2" y="14"/>
                  </a:cubicBezTo>
                  <a:cubicBezTo>
                    <a:pt x="2" y="9"/>
                    <a:pt x="7" y="4"/>
                    <a:pt x="14" y="4"/>
                  </a:cubicBezTo>
                  <a:cubicBezTo>
                    <a:pt x="16" y="4"/>
                    <a:pt x="18" y="5"/>
                    <a:pt x="20" y="6"/>
                  </a:cubicBezTo>
                  <a:cubicBezTo>
                    <a:pt x="20" y="2"/>
                    <a:pt x="23" y="0"/>
                    <a:pt x="27" y="0"/>
                  </a:cubicBezTo>
                  <a:cubicBezTo>
                    <a:pt x="27" y="0"/>
                    <a:pt x="28" y="0"/>
                    <a:pt x="29" y="0"/>
                  </a:cubicBezTo>
                  <a:lnTo>
                    <a:pt x="29" y="5"/>
                  </a:lnTo>
                  <a:close/>
                  <a:moveTo>
                    <a:pt x="6" y="36"/>
                  </a:moveTo>
                  <a:cubicBezTo>
                    <a:pt x="6" y="39"/>
                    <a:pt x="9" y="41"/>
                    <a:pt x="15" y="41"/>
                  </a:cubicBezTo>
                  <a:cubicBezTo>
                    <a:pt x="20" y="41"/>
                    <a:pt x="23" y="39"/>
                    <a:pt x="23" y="37"/>
                  </a:cubicBezTo>
                  <a:cubicBezTo>
                    <a:pt x="23" y="35"/>
                    <a:pt x="22" y="34"/>
                    <a:pt x="18" y="34"/>
                  </a:cubicBezTo>
                  <a:cubicBezTo>
                    <a:pt x="8" y="33"/>
                    <a:pt x="8" y="33"/>
                    <a:pt x="8" y="33"/>
                  </a:cubicBezTo>
                  <a:cubicBezTo>
                    <a:pt x="6" y="34"/>
                    <a:pt x="6" y="35"/>
                    <a:pt x="6" y="36"/>
                  </a:cubicBezTo>
                  <a:moveTo>
                    <a:pt x="8" y="14"/>
                  </a:moveTo>
                  <a:cubicBezTo>
                    <a:pt x="8" y="17"/>
                    <a:pt x="11" y="20"/>
                    <a:pt x="14" y="20"/>
                  </a:cubicBezTo>
                  <a:cubicBezTo>
                    <a:pt x="17" y="20"/>
                    <a:pt x="19" y="17"/>
                    <a:pt x="19" y="14"/>
                  </a:cubicBezTo>
                  <a:cubicBezTo>
                    <a:pt x="19" y="11"/>
                    <a:pt x="17" y="8"/>
                    <a:pt x="14" y="8"/>
                  </a:cubicBezTo>
                  <a:cubicBezTo>
                    <a:pt x="11" y="8"/>
                    <a:pt x="8" y="11"/>
                    <a:pt x="8" y="1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8" name="Freeform 41"/>
            <p:cNvSpPr>
              <a:spLocks/>
            </p:cNvSpPr>
            <p:nvPr userDrawn="1"/>
          </p:nvSpPr>
          <p:spPr bwMode="auto">
            <a:xfrm>
              <a:off x="5454061" y="2833713"/>
              <a:ext cx="71438" cy="150813"/>
            </a:xfrm>
            <a:custGeom>
              <a:avLst/>
              <a:gdLst>
                <a:gd name="T0" fmla="*/ 19 w 19"/>
                <a:gd name="T1" fmla="*/ 5 h 40"/>
                <a:gd name="T2" fmla="*/ 16 w 19"/>
                <a:gd name="T3" fmla="*/ 5 h 40"/>
                <a:gd name="T4" fmla="*/ 11 w 19"/>
                <a:gd name="T5" fmla="*/ 10 h 40"/>
                <a:gd name="T6" fmla="*/ 11 w 19"/>
                <a:gd name="T7" fmla="*/ 11 h 40"/>
                <a:gd name="T8" fmla="*/ 18 w 19"/>
                <a:gd name="T9" fmla="*/ 11 h 40"/>
                <a:gd name="T10" fmla="*/ 18 w 19"/>
                <a:gd name="T11" fmla="*/ 15 h 40"/>
                <a:gd name="T12" fmla="*/ 11 w 19"/>
                <a:gd name="T13" fmla="*/ 15 h 40"/>
                <a:gd name="T14" fmla="*/ 11 w 19"/>
                <a:gd name="T15" fmla="*/ 40 h 40"/>
                <a:gd name="T16" fmla="*/ 4 w 19"/>
                <a:gd name="T17" fmla="*/ 40 h 40"/>
                <a:gd name="T18" fmla="*/ 4 w 19"/>
                <a:gd name="T19" fmla="*/ 15 h 40"/>
                <a:gd name="T20" fmla="*/ 0 w 19"/>
                <a:gd name="T21" fmla="*/ 15 h 40"/>
                <a:gd name="T22" fmla="*/ 0 w 19"/>
                <a:gd name="T23" fmla="*/ 11 h 40"/>
                <a:gd name="T24" fmla="*/ 4 w 19"/>
                <a:gd name="T25" fmla="*/ 11 h 40"/>
                <a:gd name="T26" fmla="*/ 4 w 19"/>
                <a:gd name="T27" fmla="*/ 10 h 40"/>
                <a:gd name="T28" fmla="*/ 14 w 19"/>
                <a:gd name="T29" fmla="*/ 0 h 40"/>
                <a:gd name="T30" fmla="*/ 19 w 19"/>
                <a:gd name="T31" fmla="*/ 1 h 40"/>
                <a:gd name="T32" fmla="*/ 19 w 19"/>
                <a:gd name="T33"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40">
                  <a:moveTo>
                    <a:pt x="19" y="5"/>
                  </a:moveTo>
                  <a:cubicBezTo>
                    <a:pt x="18" y="5"/>
                    <a:pt x="16" y="5"/>
                    <a:pt x="16" y="5"/>
                  </a:cubicBezTo>
                  <a:cubicBezTo>
                    <a:pt x="12" y="5"/>
                    <a:pt x="11" y="7"/>
                    <a:pt x="11" y="10"/>
                  </a:cubicBezTo>
                  <a:cubicBezTo>
                    <a:pt x="11" y="11"/>
                    <a:pt x="11" y="11"/>
                    <a:pt x="11" y="11"/>
                  </a:cubicBezTo>
                  <a:cubicBezTo>
                    <a:pt x="18" y="11"/>
                    <a:pt x="18" y="11"/>
                    <a:pt x="18" y="11"/>
                  </a:cubicBezTo>
                  <a:cubicBezTo>
                    <a:pt x="18" y="15"/>
                    <a:pt x="18" y="15"/>
                    <a:pt x="18" y="15"/>
                  </a:cubicBezTo>
                  <a:cubicBezTo>
                    <a:pt x="11" y="15"/>
                    <a:pt x="11" y="15"/>
                    <a:pt x="11" y="15"/>
                  </a:cubicBezTo>
                  <a:cubicBezTo>
                    <a:pt x="11" y="40"/>
                    <a:pt x="11" y="40"/>
                    <a:pt x="11" y="40"/>
                  </a:cubicBezTo>
                  <a:cubicBezTo>
                    <a:pt x="4" y="40"/>
                    <a:pt x="4" y="40"/>
                    <a:pt x="4" y="40"/>
                  </a:cubicBezTo>
                  <a:cubicBezTo>
                    <a:pt x="4" y="15"/>
                    <a:pt x="4" y="15"/>
                    <a:pt x="4" y="15"/>
                  </a:cubicBezTo>
                  <a:cubicBezTo>
                    <a:pt x="0" y="15"/>
                    <a:pt x="0" y="15"/>
                    <a:pt x="0" y="15"/>
                  </a:cubicBezTo>
                  <a:cubicBezTo>
                    <a:pt x="0" y="11"/>
                    <a:pt x="0" y="11"/>
                    <a:pt x="0" y="11"/>
                  </a:cubicBezTo>
                  <a:cubicBezTo>
                    <a:pt x="4" y="11"/>
                    <a:pt x="4" y="11"/>
                    <a:pt x="4" y="11"/>
                  </a:cubicBezTo>
                  <a:cubicBezTo>
                    <a:pt x="4" y="10"/>
                    <a:pt x="4" y="10"/>
                    <a:pt x="4" y="10"/>
                  </a:cubicBezTo>
                  <a:cubicBezTo>
                    <a:pt x="4" y="4"/>
                    <a:pt x="7" y="0"/>
                    <a:pt x="14" y="0"/>
                  </a:cubicBezTo>
                  <a:cubicBezTo>
                    <a:pt x="16" y="0"/>
                    <a:pt x="18" y="0"/>
                    <a:pt x="19" y="1"/>
                  </a:cubicBezTo>
                  <a:lnTo>
                    <a:pt x="19" y="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9" name="Freeform 42"/>
            <p:cNvSpPr>
              <a:spLocks noEditPoints="1"/>
            </p:cNvSpPr>
            <p:nvPr userDrawn="1"/>
          </p:nvSpPr>
          <p:spPr bwMode="auto">
            <a:xfrm>
              <a:off x="5525499" y="2871813"/>
              <a:ext cx="104776" cy="117476"/>
            </a:xfrm>
            <a:custGeom>
              <a:avLst/>
              <a:gdLst>
                <a:gd name="T0" fmla="*/ 28 w 28"/>
                <a:gd name="T1" fmla="*/ 16 h 31"/>
                <a:gd name="T2" fmla="*/ 14 w 28"/>
                <a:gd name="T3" fmla="*/ 31 h 31"/>
                <a:gd name="T4" fmla="*/ 0 w 28"/>
                <a:gd name="T5" fmla="*/ 16 h 31"/>
                <a:gd name="T6" fmla="*/ 14 w 28"/>
                <a:gd name="T7" fmla="*/ 0 h 31"/>
                <a:gd name="T8" fmla="*/ 28 w 28"/>
                <a:gd name="T9" fmla="*/ 16 h 31"/>
                <a:gd name="T10" fmla="*/ 7 w 28"/>
                <a:gd name="T11" fmla="*/ 16 h 31"/>
                <a:gd name="T12" fmla="*/ 14 w 28"/>
                <a:gd name="T13" fmla="*/ 26 h 31"/>
                <a:gd name="T14" fmla="*/ 21 w 28"/>
                <a:gd name="T15" fmla="*/ 16 h 31"/>
                <a:gd name="T16" fmla="*/ 14 w 28"/>
                <a:gd name="T17" fmla="*/ 5 h 31"/>
                <a:gd name="T18" fmla="*/ 7 w 28"/>
                <a:gd name="T1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1">
                  <a:moveTo>
                    <a:pt x="28" y="16"/>
                  </a:moveTo>
                  <a:cubicBezTo>
                    <a:pt x="28" y="25"/>
                    <a:pt x="22" y="31"/>
                    <a:pt x="14" y="31"/>
                  </a:cubicBezTo>
                  <a:cubicBezTo>
                    <a:pt x="5" y="31"/>
                    <a:pt x="0" y="25"/>
                    <a:pt x="0" y="16"/>
                  </a:cubicBezTo>
                  <a:cubicBezTo>
                    <a:pt x="0" y="6"/>
                    <a:pt x="6" y="0"/>
                    <a:pt x="14" y="0"/>
                  </a:cubicBezTo>
                  <a:cubicBezTo>
                    <a:pt x="22" y="0"/>
                    <a:pt x="28" y="6"/>
                    <a:pt x="28" y="16"/>
                  </a:cubicBezTo>
                  <a:moveTo>
                    <a:pt x="7" y="16"/>
                  </a:moveTo>
                  <a:cubicBezTo>
                    <a:pt x="7" y="22"/>
                    <a:pt x="9" y="26"/>
                    <a:pt x="14" y="26"/>
                  </a:cubicBezTo>
                  <a:cubicBezTo>
                    <a:pt x="18" y="26"/>
                    <a:pt x="21" y="22"/>
                    <a:pt x="21" y="16"/>
                  </a:cubicBezTo>
                  <a:cubicBezTo>
                    <a:pt x="21" y="9"/>
                    <a:pt x="18" y="5"/>
                    <a:pt x="14" y="5"/>
                  </a:cubicBezTo>
                  <a:cubicBezTo>
                    <a:pt x="9" y="5"/>
                    <a:pt x="7" y="9"/>
                    <a:pt x="7" y="16"/>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0" name="Freeform 43"/>
            <p:cNvSpPr>
              <a:spLocks/>
            </p:cNvSpPr>
            <p:nvPr userDrawn="1"/>
          </p:nvSpPr>
          <p:spPr bwMode="auto">
            <a:xfrm>
              <a:off x="5649325" y="2871813"/>
              <a:ext cx="57150" cy="112713"/>
            </a:xfrm>
            <a:custGeom>
              <a:avLst/>
              <a:gdLst>
                <a:gd name="T0" fmla="*/ 15 w 15"/>
                <a:gd name="T1" fmla="*/ 7 h 30"/>
                <a:gd name="T2" fmla="*/ 14 w 15"/>
                <a:gd name="T3" fmla="*/ 7 h 30"/>
                <a:gd name="T4" fmla="*/ 6 w 15"/>
                <a:gd name="T5" fmla="*/ 16 h 30"/>
                <a:gd name="T6" fmla="*/ 6 w 15"/>
                <a:gd name="T7" fmla="*/ 30 h 30"/>
                <a:gd name="T8" fmla="*/ 0 w 15"/>
                <a:gd name="T9" fmla="*/ 30 h 30"/>
                <a:gd name="T10" fmla="*/ 0 w 15"/>
                <a:gd name="T11" fmla="*/ 1 h 30"/>
                <a:gd name="T12" fmla="*/ 5 w 15"/>
                <a:gd name="T13" fmla="*/ 1 h 30"/>
                <a:gd name="T14" fmla="*/ 5 w 15"/>
                <a:gd name="T15" fmla="*/ 7 h 30"/>
                <a:gd name="T16" fmla="*/ 14 w 15"/>
                <a:gd name="T17" fmla="*/ 0 h 30"/>
                <a:gd name="T18" fmla="*/ 15 w 15"/>
                <a:gd name="T19" fmla="*/ 0 h 30"/>
                <a:gd name="T20" fmla="*/ 15 w 15"/>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30">
                  <a:moveTo>
                    <a:pt x="15" y="7"/>
                  </a:moveTo>
                  <a:cubicBezTo>
                    <a:pt x="15" y="7"/>
                    <a:pt x="14" y="7"/>
                    <a:pt x="14" y="7"/>
                  </a:cubicBezTo>
                  <a:cubicBezTo>
                    <a:pt x="9" y="7"/>
                    <a:pt x="6" y="10"/>
                    <a:pt x="6" y="16"/>
                  </a:cubicBezTo>
                  <a:cubicBezTo>
                    <a:pt x="6" y="30"/>
                    <a:pt x="6" y="30"/>
                    <a:pt x="6" y="30"/>
                  </a:cubicBezTo>
                  <a:cubicBezTo>
                    <a:pt x="0" y="30"/>
                    <a:pt x="0" y="30"/>
                    <a:pt x="0" y="30"/>
                  </a:cubicBezTo>
                  <a:cubicBezTo>
                    <a:pt x="0" y="1"/>
                    <a:pt x="0" y="1"/>
                    <a:pt x="0" y="1"/>
                  </a:cubicBezTo>
                  <a:cubicBezTo>
                    <a:pt x="5" y="1"/>
                    <a:pt x="5" y="1"/>
                    <a:pt x="5" y="1"/>
                  </a:cubicBezTo>
                  <a:cubicBezTo>
                    <a:pt x="5" y="7"/>
                    <a:pt x="5" y="7"/>
                    <a:pt x="5" y="7"/>
                  </a:cubicBezTo>
                  <a:cubicBezTo>
                    <a:pt x="7" y="3"/>
                    <a:pt x="10" y="0"/>
                    <a:pt x="14" y="0"/>
                  </a:cubicBezTo>
                  <a:cubicBezTo>
                    <a:pt x="14" y="0"/>
                    <a:pt x="15" y="0"/>
                    <a:pt x="15" y="0"/>
                  </a:cubicBezTo>
                  <a:lnTo>
                    <a:pt x="15"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1" name="Rectangle 44"/>
            <p:cNvSpPr>
              <a:spLocks noChangeArrowheads="1"/>
            </p:cNvSpPr>
            <p:nvPr userDrawn="1"/>
          </p:nvSpPr>
          <p:spPr bwMode="auto">
            <a:xfrm>
              <a:off x="5785851" y="2836888"/>
              <a:ext cx="22225" cy="147638"/>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2" name="Freeform 45"/>
            <p:cNvSpPr>
              <a:spLocks noEditPoints="1"/>
            </p:cNvSpPr>
            <p:nvPr userDrawn="1"/>
          </p:nvSpPr>
          <p:spPr bwMode="auto">
            <a:xfrm>
              <a:off x="5833476" y="2836888"/>
              <a:ext cx="23813" cy="147638"/>
            </a:xfrm>
            <a:custGeom>
              <a:avLst/>
              <a:gdLst>
                <a:gd name="T0" fmla="*/ 15 w 15"/>
                <a:gd name="T1" fmla="*/ 12 h 93"/>
                <a:gd name="T2" fmla="*/ 0 w 15"/>
                <a:gd name="T3" fmla="*/ 12 h 93"/>
                <a:gd name="T4" fmla="*/ 0 w 15"/>
                <a:gd name="T5" fmla="*/ 0 h 93"/>
                <a:gd name="T6" fmla="*/ 15 w 15"/>
                <a:gd name="T7" fmla="*/ 0 h 93"/>
                <a:gd name="T8" fmla="*/ 15 w 15"/>
                <a:gd name="T9" fmla="*/ 12 h 93"/>
                <a:gd name="T10" fmla="*/ 15 w 15"/>
                <a:gd name="T11" fmla="*/ 93 h 93"/>
                <a:gd name="T12" fmla="*/ 0 w 15"/>
                <a:gd name="T13" fmla="*/ 93 h 93"/>
                <a:gd name="T14" fmla="*/ 0 w 15"/>
                <a:gd name="T15" fmla="*/ 24 h 93"/>
                <a:gd name="T16" fmla="*/ 15 w 15"/>
                <a:gd name="T17" fmla="*/ 24 h 93"/>
                <a:gd name="T18" fmla="*/ 15 w 15"/>
                <a:gd name="T19"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93">
                  <a:moveTo>
                    <a:pt x="15" y="12"/>
                  </a:moveTo>
                  <a:lnTo>
                    <a:pt x="0" y="12"/>
                  </a:lnTo>
                  <a:lnTo>
                    <a:pt x="0" y="0"/>
                  </a:lnTo>
                  <a:lnTo>
                    <a:pt x="15" y="0"/>
                  </a:lnTo>
                  <a:lnTo>
                    <a:pt x="15" y="12"/>
                  </a:lnTo>
                  <a:close/>
                  <a:moveTo>
                    <a:pt x="15" y="93"/>
                  </a:moveTo>
                  <a:lnTo>
                    <a:pt x="0" y="93"/>
                  </a:lnTo>
                  <a:lnTo>
                    <a:pt x="0" y="24"/>
                  </a:lnTo>
                  <a:lnTo>
                    <a:pt x="15" y="24"/>
                  </a:lnTo>
                  <a:lnTo>
                    <a:pt x="15" y="9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3" name="Freeform 46"/>
            <p:cNvSpPr>
              <a:spLocks/>
            </p:cNvSpPr>
            <p:nvPr userDrawn="1"/>
          </p:nvSpPr>
          <p:spPr bwMode="auto">
            <a:xfrm>
              <a:off x="5871577" y="2833713"/>
              <a:ext cx="76201" cy="150813"/>
            </a:xfrm>
            <a:custGeom>
              <a:avLst/>
              <a:gdLst>
                <a:gd name="T0" fmla="*/ 20 w 20"/>
                <a:gd name="T1" fmla="*/ 5 h 40"/>
                <a:gd name="T2" fmla="*/ 16 w 20"/>
                <a:gd name="T3" fmla="*/ 5 h 40"/>
                <a:gd name="T4" fmla="*/ 11 w 20"/>
                <a:gd name="T5" fmla="*/ 10 h 40"/>
                <a:gd name="T6" fmla="*/ 11 w 20"/>
                <a:gd name="T7" fmla="*/ 11 h 40"/>
                <a:gd name="T8" fmla="*/ 18 w 20"/>
                <a:gd name="T9" fmla="*/ 11 h 40"/>
                <a:gd name="T10" fmla="*/ 18 w 20"/>
                <a:gd name="T11" fmla="*/ 15 h 40"/>
                <a:gd name="T12" fmla="*/ 11 w 20"/>
                <a:gd name="T13" fmla="*/ 15 h 40"/>
                <a:gd name="T14" fmla="*/ 11 w 20"/>
                <a:gd name="T15" fmla="*/ 40 h 40"/>
                <a:gd name="T16" fmla="*/ 5 w 20"/>
                <a:gd name="T17" fmla="*/ 40 h 40"/>
                <a:gd name="T18" fmla="*/ 5 w 20"/>
                <a:gd name="T19" fmla="*/ 15 h 40"/>
                <a:gd name="T20" fmla="*/ 0 w 20"/>
                <a:gd name="T21" fmla="*/ 15 h 40"/>
                <a:gd name="T22" fmla="*/ 0 w 20"/>
                <a:gd name="T23" fmla="*/ 11 h 40"/>
                <a:gd name="T24" fmla="*/ 5 w 20"/>
                <a:gd name="T25" fmla="*/ 11 h 40"/>
                <a:gd name="T26" fmla="*/ 5 w 20"/>
                <a:gd name="T27" fmla="*/ 10 h 40"/>
                <a:gd name="T28" fmla="*/ 14 w 20"/>
                <a:gd name="T29" fmla="*/ 0 h 40"/>
                <a:gd name="T30" fmla="*/ 20 w 20"/>
                <a:gd name="T31" fmla="*/ 1 h 40"/>
                <a:gd name="T32" fmla="*/ 20 w 20"/>
                <a:gd name="T33"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40">
                  <a:moveTo>
                    <a:pt x="20" y="5"/>
                  </a:moveTo>
                  <a:cubicBezTo>
                    <a:pt x="18" y="5"/>
                    <a:pt x="17" y="5"/>
                    <a:pt x="16" y="5"/>
                  </a:cubicBezTo>
                  <a:cubicBezTo>
                    <a:pt x="12" y="5"/>
                    <a:pt x="11" y="7"/>
                    <a:pt x="11" y="10"/>
                  </a:cubicBezTo>
                  <a:cubicBezTo>
                    <a:pt x="11" y="11"/>
                    <a:pt x="11" y="11"/>
                    <a:pt x="11" y="11"/>
                  </a:cubicBezTo>
                  <a:cubicBezTo>
                    <a:pt x="18" y="11"/>
                    <a:pt x="18" y="11"/>
                    <a:pt x="18" y="11"/>
                  </a:cubicBezTo>
                  <a:cubicBezTo>
                    <a:pt x="18" y="15"/>
                    <a:pt x="18" y="15"/>
                    <a:pt x="18" y="15"/>
                  </a:cubicBezTo>
                  <a:cubicBezTo>
                    <a:pt x="11" y="15"/>
                    <a:pt x="11" y="15"/>
                    <a:pt x="11" y="15"/>
                  </a:cubicBezTo>
                  <a:cubicBezTo>
                    <a:pt x="11" y="40"/>
                    <a:pt x="11" y="40"/>
                    <a:pt x="11" y="40"/>
                  </a:cubicBezTo>
                  <a:cubicBezTo>
                    <a:pt x="5" y="40"/>
                    <a:pt x="5" y="40"/>
                    <a:pt x="5" y="40"/>
                  </a:cubicBezTo>
                  <a:cubicBezTo>
                    <a:pt x="5" y="15"/>
                    <a:pt x="5" y="15"/>
                    <a:pt x="5" y="15"/>
                  </a:cubicBezTo>
                  <a:cubicBezTo>
                    <a:pt x="0" y="15"/>
                    <a:pt x="0" y="15"/>
                    <a:pt x="0" y="15"/>
                  </a:cubicBezTo>
                  <a:cubicBezTo>
                    <a:pt x="0" y="11"/>
                    <a:pt x="0" y="11"/>
                    <a:pt x="0" y="11"/>
                  </a:cubicBezTo>
                  <a:cubicBezTo>
                    <a:pt x="5" y="11"/>
                    <a:pt x="5" y="11"/>
                    <a:pt x="5" y="11"/>
                  </a:cubicBezTo>
                  <a:cubicBezTo>
                    <a:pt x="5" y="10"/>
                    <a:pt x="5" y="10"/>
                    <a:pt x="5" y="10"/>
                  </a:cubicBezTo>
                  <a:cubicBezTo>
                    <a:pt x="5" y="4"/>
                    <a:pt x="8" y="0"/>
                    <a:pt x="14" y="0"/>
                  </a:cubicBezTo>
                  <a:cubicBezTo>
                    <a:pt x="16" y="0"/>
                    <a:pt x="18" y="0"/>
                    <a:pt x="20" y="1"/>
                  </a:cubicBezTo>
                  <a:lnTo>
                    <a:pt x="20" y="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4" name="Freeform 47"/>
            <p:cNvSpPr>
              <a:spLocks noEditPoints="1"/>
            </p:cNvSpPr>
            <p:nvPr userDrawn="1"/>
          </p:nvSpPr>
          <p:spPr bwMode="auto">
            <a:xfrm>
              <a:off x="5943015" y="2871813"/>
              <a:ext cx="106363" cy="117476"/>
            </a:xfrm>
            <a:custGeom>
              <a:avLst/>
              <a:gdLst>
                <a:gd name="T0" fmla="*/ 7 w 28"/>
                <a:gd name="T1" fmla="*/ 17 h 31"/>
                <a:gd name="T2" fmla="*/ 14 w 28"/>
                <a:gd name="T3" fmla="*/ 26 h 31"/>
                <a:gd name="T4" fmla="*/ 21 w 28"/>
                <a:gd name="T5" fmla="*/ 21 h 31"/>
                <a:gd name="T6" fmla="*/ 27 w 28"/>
                <a:gd name="T7" fmla="*/ 22 h 31"/>
                <a:gd name="T8" fmla="*/ 14 w 28"/>
                <a:gd name="T9" fmla="*/ 31 h 31"/>
                <a:gd name="T10" fmla="*/ 0 w 28"/>
                <a:gd name="T11" fmla="*/ 16 h 31"/>
                <a:gd name="T12" fmla="*/ 14 w 28"/>
                <a:gd name="T13" fmla="*/ 0 h 31"/>
                <a:gd name="T14" fmla="*/ 28 w 28"/>
                <a:gd name="T15" fmla="*/ 15 h 31"/>
                <a:gd name="T16" fmla="*/ 28 w 28"/>
                <a:gd name="T17" fmla="*/ 17 h 31"/>
                <a:gd name="T18" fmla="*/ 7 w 28"/>
                <a:gd name="T19" fmla="*/ 17 h 31"/>
                <a:gd name="T20" fmla="*/ 21 w 28"/>
                <a:gd name="T21" fmla="*/ 12 h 31"/>
                <a:gd name="T22" fmla="*/ 14 w 28"/>
                <a:gd name="T23" fmla="*/ 5 h 31"/>
                <a:gd name="T24" fmla="*/ 7 w 28"/>
                <a:gd name="T25" fmla="*/ 12 h 31"/>
                <a:gd name="T26" fmla="*/ 21 w 28"/>
                <a:gd name="T27" fmla="*/ 1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31">
                  <a:moveTo>
                    <a:pt x="7" y="17"/>
                  </a:moveTo>
                  <a:cubicBezTo>
                    <a:pt x="7" y="23"/>
                    <a:pt x="10" y="26"/>
                    <a:pt x="14" y="26"/>
                  </a:cubicBezTo>
                  <a:cubicBezTo>
                    <a:pt x="18" y="26"/>
                    <a:pt x="20" y="24"/>
                    <a:pt x="21" y="21"/>
                  </a:cubicBezTo>
                  <a:cubicBezTo>
                    <a:pt x="27" y="22"/>
                    <a:pt x="27" y="22"/>
                    <a:pt x="27" y="22"/>
                  </a:cubicBezTo>
                  <a:cubicBezTo>
                    <a:pt x="25" y="28"/>
                    <a:pt x="21" y="31"/>
                    <a:pt x="14" y="31"/>
                  </a:cubicBezTo>
                  <a:cubicBezTo>
                    <a:pt x="6" y="31"/>
                    <a:pt x="0" y="25"/>
                    <a:pt x="0" y="16"/>
                  </a:cubicBezTo>
                  <a:cubicBezTo>
                    <a:pt x="0" y="6"/>
                    <a:pt x="6" y="0"/>
                    <a:pt x="14" y="0"/>
                  </a:cubicBezTo>
                  <a:cubicBezTo>
                    <a:pt x="22" y="0"/>
                    <a:pt x="28" y="6"/>
                    <a:pt x="28" y="15"/>
                  </a:cubicBezTo>
                  <a:cubicBezTo>
                    <a:pt x="28" y="17"/>
                    <a:pt x="28" y="17"/>
                    <a:pt x="28" y="17"/>
                  </a:cubicBezTo>
                  <a:cubicBezTo>
                    <a:pt x="7" y="17"/>
                    <a:pt x="7" y="17"/>
                    <a:pt x="7" y="17"/>
                  </a:cubicBezTo>
                  <a:close/>
                  <a:moveTo>
                    <a:pt x="21" y="12"/>
                  </a:moveTo>
                  <a:cubicBezTo>
                    <a:pt x="21" y="7"/>
                    <a:pt x="18" y="5"/>
                    <a:pt x="14" y="5"/>
                  </a:cubicBezTo>
                  <a:cubicBezTo>
                    <a:pt x="10" y="5"/>
                    <a:pt x="7" y="8"/>
                    <a:pt x="7" y="12"/>
                  </a:cubicBezTo>
                  <a:lnTo>
                    <a:pt x="21"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grpSp>
      <p:sp>
        <p:nvSpPr>
          <p:cNvPr id="3" name="Subtitle 2"/>
          <p:cNvSpPr>
            <a:spLocks noGrp="1"/>
          </p:cNvSpPr>
          <p:nvPr>
            <p:ph type="subTitle" idx="1"/>
          </p:nvPr>
        </p:nvSpPr>
        <p:spPr>
          <a:xfrm>
            <a:off x="422049" y="3701201"/>
            <a:ext cx="6858000" cy="631536"/>
          </a:xfrm>
        </p:spPr>
        <p:txBody>
          <a:bodyPr>
            <a:normAutofit/>
          </a:bodyPr>
          <a:lstStyle>
            <a:lvl1pPr marL="0" indent="0" algn="l" defTabSz="914400" rtl="0" eaLnBrk="1" latinLnBrk="0" hangingPunct="1">
              <a:spcAft>
                <a:spcPts val="0"/>
              </a:spcAft>
              <a:buNone/>
              <a:defRPr lang="en-GB" sz="1600" b="0" kern="1200" cap="all" dirty="0">
                <a:solidFill>
                  <a:schemeClr val="tx2"/>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2" name="Title 1"/>
          <p:cNvSpPr>
            <a:spLocks noGrp="1"/>
          </p:cNvSpPr>
          <p:nvPr>
            <p:ph type="ctrTitle"/>
          </p:nvPr>
        </p:nvSpPr>
        <p:spPr>
          <a:xfrm>
            <a:off x="422048" y="1720372"/>
            <a:ext cx="5616625" cy="1902067"/>
          </a:xfrm>
          <a:prstGeom prst="rect">
            <a:avLst/>
          </a:prstGeom>
          <a:effectLst/>
        </p:spPr>
        <p:txBody>
          <a:bodyPr anchor="b">
            <a:noAutofit/>
          </a:bodyPr>
          <a:lstStyle>
            <a:lvl1pPr algn="l">
              <a:defRPr lang="en-GB" sz="3600" kern="1200" cap="all" dirty="0">
                <a:solidFill>
                  <a:schemeClr val="bg1"/>
                </a:solidFill>
                <a:effectLst>
                  <a:innerShdw blurRad="63500" dist="50800" dir="16200000">
                    <a:prstClr val="black">
                      <a:alpha val="50000"/>
                    </a:prstClr>
                  </a:innerShdw>
                </a:effectLst>
                <a:latin typeface="+mj-lt"/>
                <a:ea typeface="+mj-ea"/>
                <a:cs typeface="+mj-cs"/>
              </a:defRPr>
            </a:lvl1pPr>
          </a:lstStyle>
          <a:p>
            <a:r>
              <a:rPr lang="en-US" dirty="0"/>
              <a:t>Click to edit Master title style</a:t>
            </a:r>
            <a:endParaRPr lang="en-GB" dirty="0"/>
          </a:p>
        </p:txBody>
      </p:sp>
      <p:sp>
        <p:nvSpPr>
          <p:cNvPr id="55" name="Freeform 5"/>
          <p:cNvSpPr>
            <a:spLocks noEditPoints="1"/>
          </p:cNvSpPr>
          <p:nvPr userDrawn="1"/>
        </p:nvSpPr>
        <p:spPr bwMode="auto">
          <a:xfrm>
            <a:off x="7124456" y="987574"/>
            <a:ext cx="1198173" cy="2560159"/>
          </a:xfrm>
          <a:custGeom>
            <a:avLst/>
            <a:gdLst/>
            <a:ahLst/>
            <a:cxnLst>
              <a:cxn ang="0">
                <a:pos x="226" y="396"/>
              </a:cxn>
              <a:cxn ang="0">
                <a:pos x="276" y="378"/>
              </a:cxn>
              <a:cxn ang="0">
                <a:pos x="216" y="455"/>
              </a:cxn>
              <a:cxn ang="0">
                <a:pos x="48" y="747"/>
              </a:cxn>
              <a:cxn ang="0">
                <a:pos x="71" y="1118"/>
              </a:cxn>
              <a:cxn ang="0">
                <a:pos x="93" y="1287"/>
              </a:cxn>
              <a:cxn ang="0">
                <a:pos x="114" y="1391"/>
              </a:cxn>
              <a:cxn ang="0">
                <a:pos x="276" y="1385"/>
              </a:cxn>
              <a:cxn ang="0">
                <a:pos x="232" y="1358"/>
              </a:cxn>
              <a:cxn ang="0">
                <a:pos x="231" y="1326"/>
              </a:cxn>
              <a:cxn ang="0">
                <a:pos x="202" y="990"/>
              </a:cxn>
              <a:cxn ang="0">
                <a:pos x="221" y="662"/>
              </a:cxn>
              <a:cxn ang="0">
                <a:pos x="218" y="588"/>
              </a:cxn>
              <a:cxn ang="0">
                <a:pos x="247" y="499"/>
              </a:cxn>
              <a:cxn ang="0">
                <a:pos x="265" y="556"/>
              </a:cxn>
              <a:cxn ang="0">
                <a:pos x="290" y="733"/>
              </a:cxn>
              <a:cxn ang="0">
                <a:pos x="382" y="1265"/>
              </a:cxn>
              <a:cxn ang="0">
                <a:pos x="343" y="1322"/>
              </a:cxn>
              <a:cxn ang="0">
                <a:pos x="438" y="1336"/>
              </a:cxn>
              <a:cxn ang="0">
                <a:pos x="457" y="1249"/>
              </a:cxn>
              <a:cxn ang="0">
                <a:pos x="431" y="770"/>
              </a:cxn>
              <a:cxn ang="0">
                <a:pos x="500" y="1274"/>
              </a:cxn>
              <a:cxn ang="0">
                <a:pos x="575" y="1333"/>
              </a:cxn>
              <a:cxn ang="0">
                <a:pos x="646" y="1330"/>
              </a:cxn>
              <a:cxn ang="0">
                <a:pos x="638" y="1269"/>
              </a:cxn>
              <a:cxn ang="0">
                <a:pos x="568" y="799"/>
              </a:cxn>
              <a:cxn ang="0">
                <a:pos x="542" y="574"/>
              </a:cxn>
              <a:cxn ang="0">
                <a:pos x="549" y="477"/>
              </a:cxn>
              <a:cxn ang="0">
                <a:pos x="636" y="515"/>
              </a:cxn>
              <a:cxn ang="0">
                <a:pos x="597" y="276"/>
              </a:cxn>
              <a:cxn ang="0">
                <a:pos x="499" y="193"/>
              </a:cxn>
              <a:cxn ang="0">
                <a:pos x="496" y="154"/>
              </a:cxn>
              <a:cxn ang="0">
                <a:pos x="381" y="145"/>
              </a:cxn>
              <a:cxn ang="0">
                <a:pos x="366" y="302"/>
              </a:cxn>
              <a:cxn ang="0">
                <a:pos x="269" y="331"/>
              </a:cxn>
              <a:cxn ang="0">
                <a:pos x="206" y="310"/>
              </a:cxn>
              <a:cxn ang="0">
                <a:pos x="240" y="243"/>
              </a:cxn>
              <a:cxn ang="0">
                <a:pos x="308" y="153"/>
              </a:cxn>
              <a:cxn ang="0">
                <a:pos x="334" y="104"/>
              </a:cxn>
              <a:cxn ang="0">
                <a:pos x="226" y="18"/>
              </a:cxn>
              <a:cxn ang="0">
                <a:pos x="154" y="139"/>
              </a:cxn>
              <a:cxn ang="0">
                <a:pos x="156" y="165"/>
              </a:cxn>
              <a:cxn ang="0">
                <a:pos x="45" y="441"/>
              </a:cxn>
              <a:cxn ang="0">
                <a:pos x="39" y="556"/>
              </a:cxn>
            </a:cxnLst>
            <a:rect l="0" t="0" r="r" b="b"/>
            <a:pathLst>
              <a:path w="657" h="1407">
                <a:moveTo>
                  <a:pt x="214" y="442"/>
                </a:moveTo>
                <a:cubicBezTo>
                  <a:pt x="227" y="425"/>
                  <a:pt x="227" y="425"/>
                  <a:pt x="227" y="425"/>
                </a:cubicBezTo>
                <a:cubicBezTo>
                  <a:pt x="227" y="425"/>
                  <a:pt x="227" y="413"/>
                  <a:pt x="226" y="396"/>
                </a:cubicBezTo>
                <a:cubicBezTo>
                  <a:pt x="259" y="378"/>
                  <a:pt x="259" y="378"/>
                  <a:pt x="259" y="378"/>
                </a:cubicBezTo>
                <a:cubicBezTo>
                  <a:pt x="271" y="375"/>
                  <a:pt x="271" y="375"/>
                  <a:pt x="271" y="375"/>
                </a:cubicBezTo>
                <a:cubicBezTo>
                  <a:pt x="276" y="378"/>
                  <a:pt x="276" y="378"/>
                  <a:pt x="276" y="378"/>
                </a:cubicBezTo>
                <a:cubicBezTo>
                  <a:pt x="246" y="428"/>
                  <a:pt x="246" y="428"/>
                  <a:pt x="246" y="428"/>
                </a:cubicBezTo>
                <a:cubicBezTo>
                  <a:pt x="246" y="443"/>
                  <a:pt x="246" y="443"/>
                  <a:pt x="246" y="443"/>
                </a:cubicBezTo>
                <a:cubicBezTo>
                  <a:pt x="216" y="455"/>
                  <a:pt x="216" y="455"/>
                  <a:pt x="216" y="455"/>
                </a:cubicBezTo>
                <a:lnTo>
                  <a:pt x="214" y="442"/>
                </a:lnTo>
                <a:close/>
                <a:moveTo>
                  <a:pt x="39" y="556"/>
                </a:moveTo>
                <a:cubicBezTo>
                  <a:pt x="31" y="579"/>
                  <a:pt x="0" y="678"/>
                  <a:pt x="48" y="747"/>
                </a:cubicBezTo>
                <a:cubicBezTo>
                  <a:pt x="48" y="988"/>
                  <a:pt x="48" y="988"/>
                  <a:pt x="48" y="988"/>
                </a:cubicBezTo>
                <a:cubicBezTo>
                  <a:pt x="66" y="989"/>
                  <a:pt x="66" y="989"/>
                  <a:pt x="66" y="989"/>
                </a:cubicBezTo>
                <a:cubicBezTo>
                  <a:pt x="62" y="1013"/>
                  <a:pt x="57" y="1070"/>
                  <a:pt x="71" y="1118"/>
                </a:cubicBezTo>
                <a:cubicBezTo>
                  <a:pt x="100" y="1245"/>
                  <a:pt x="100" y="1245"/>
                  <a:pt x="100" y="1245"/>
                </a:cubicBezTo>
                <a:cubicBezTo>
                  <a:pt x="94" y="1285"/>
                  <a:pt x="94" y="1285"/>
                  <a:pt x="94" y="1285"/>
                </a:cubicBezTo>
                <a:cubicBezTo>
                  <a:pt x="94" y="1285"/>
                  <a:pt x="93" y="1286"/>
                  <a:pt x="93" y="1287"/>
                </a:cubicBezTo>
                <a:cubicBezTo>
                  <a:pt x="89" y="1294"/>
                  <a:pt x="73" y="1326"/>
                  <a:pt x="101" y="1355"/>
                </a:cubicBezTo>
                <a:cubicBezTo>
                  <a:pt x="105" y="1390"/>
                  <a:pt x="105" y="1390"/>
                  <a:pt x="105" y="1390"/>
                </a:cubicBezTo>
                <a:cubicBezTo>
                  <a:pt x="114" y="1391"/>
                  <a:pt x="114" y="1391"/>
                  <a:pt x="114" y="1391"/>
                </a:cubicBezTo>
                <a:cubicBezTo>
                  <a:pt x="115" y="1351"/>
                  <a:pt x="115" y="1351"/>
                  <a:pt x="115" y="1351"/>
                </a:cubicBezTo>
                <a:cubicBezTo>
                  <a:pt x="170" y="1398"/>
                  <a:pt x="170" y="1398"/>
                  <a:pt x="170" y="1398"/>
                </a:cubicBezTo>
                <a:cubicBezTo>
                  <a:pt x="170" y="1398"/>
                  <a:pt x="251" y="1407"/>
                  <a:pt x="276" y="1385"/>
                </a:cubicBezTo>
                <a:cubicBezTo>
                  <a:pt x="276" y="1385"/>
                  <a:pt x="274" y="1372"/>
                  <a:pt x="257" y="1369"/>
                </a:cubicBezTo>
                <a:cubicBezTo>
                  <a:pt x="237" y="1361"/>
                  <a:pt x="237" y="1361"/>
                  <a:pt x="237" y="1361"/>
                </a:cubicBezTo>
                <a:cubicBezTo>
                  <a:pt x="237" y="1361"/>
                  <a:pt x="235" y="1360"/>
                  <a:pt x="232" y="1358"/>
                </a:cubicBezTo>
                <a:cubicBezTo>
                  <a:pt x="257" y="1369"/>
                  <a:pt x="257" y="1369"/>
                  <a:pt x="257" y="1369"/>
                </a:cubicBezTo>
                <a:cubicBezTo>
                  <a:pt x="315" y="1359"/>
                  <a:pt x="249" y="1334"/>
                  <a:pt x="249" y="1334"/>
                </a:cubicBezTo>
                <a:cubicBezTo>
                  <a:pt x="242" y="1333"/>
                  <a:pt x="236" y="1330"/>
                  <a:pt x="231" y="1326"/>
                </a:cubicBezTo>
                <a:cubicBezTo>
                  <a:pt x="166" y="1282"/>
                  <a:pt x="183" y="1114"/>
                  <a:pt x="183" y="1114"/>
                </a:cubicBezTo>
                <a:cubicBezTo>
                  <a:pt x="186" y="1091"/>
                  <a:pt x="186" y="1023"/>
                  <a:pt x="186" y="991"/>
                </a:cubicBezTo>
                <a:cubicBezTo>
                  <a:pt x="202" y="990"/>
                  <a:pt x="202" y="990"/>
                  <a:pt x="202" y="990"/>
                </a:cubicBezTo>
                <a:cubicBezTo>
                  <a:pt x="210" y="987"/>
                  <a:pt x="210" y="987"/>
                  <a:pt x="210" y="987"/>
                </a:cubicBezTo>
                <a:cubicBezTo>
                  <a:pt x="224" y="742"/>
                  <a:pt x="224" y="742"/>
                  <a:pt x="224" y="742"/>
                </a:cubicBezTo>
                <a:cubicBezTo>
                  <a:pt x="221" y="662"/>
                  <a:pt x="221" y="662"/>
                  <a:pt x="221" y="662"/>
                </a:cubicBezTo>
                <a:cubicBezTo>
                  <a:pt x="221" y="613"/>
                  <a:pt x="221" y="613"/>
                  <a:pt x="221" y="613"/>
                </a:cubicBezTo>
                <a:cubicBezTo>
                  <a:pt x="213" y="585"/>
                  <a:pt x="213" y="585"/>
                  <a:pt x="213" y="585"/>
                </a:cubicBezTo>
                <a:cubicBezTo>
                  <a:pt x="215" y="586"/>
                  <a:pt x="217" y="587"/>
                  <a:pt x="218" y="588"/>
                </a:cubicBezTo>
                <a:cubicBezTo>
                  <a:pt x="223" y="516"/>
                  <a:pt x="223" y="516"/>
                  <a:pt x="223" y="516"/>
                </a:cubicBezTo>
                <a:cubicBezTo>
                  <a:pt x="223" y="515"/>
                  <a:pt x="223" y="515"/>
                  <a:pt x="223" y="515"/>
                </a:cubicBezTo>
                <a:cubicBezTo>
                  <a:pt x="247" y="499"/>
                  <a:pt x="247" y="499"/>
                  <a:pt x="247" y="499"/>
                </a:cubicBezTo>
                <a:cubicBezTo>
                  <a:pt x="247" y="504"/>
                  <a:pt x="247" y="504"/>
                  <a:pt x="247" y="504"/>
                </a:cubicBezTo>
                <a:cubicBezTo>
                  <a:pt x="254" y="531"/>
                  <a:pt x="254" y="531"/>
                  <a:pt x="254" y="531"/>
                </a:cubicBezTo>
                <a:cubicBezTo>
                  <a:pt x="265" y="556"/>
                  <a:pt x="265" y="556"/>
                  <a:pt x="265" y="556"/>
                </a:cubicBezTo>
                <a:cubicBezTo>
                  <a:pt x="283" y="569"/>
                  <a:pt x="283" y="569"/>
                  <a:pt x="283" y="569"/>
                </a:cubicBezTo>
                <a:cubicBezTo>
                  <a:pt x="283" y="569"/>
                  <a:pt x="285" y="569"/>
                  <a:pt x="287" y="569"/>
                </a:cubicBezTo>
                <a:cubicBezTo>
                  <a:pt x="271" y="615"/>
                  <a:pt x="290" y="733"/>
                  <a:pt x="290" y="733"/>
                </a:cubicBezTo>
                <a:cubicBezTo>
                  <a:pt x="313" y="792"/>
                  <a:pt x="340" y="1072"/>
                  <a:pt x="340" y="1072"/>
                </a:cubicBezTo>
                <a:cubicBezTo>
                  <a:pt x="325" y="1238"/>
                  <a:pt x="325" y="1238"/>
                  <a:pt x="325" y="1238"/>
                </a:cubicBezTo>
                <a:cubicBezTo>
                  <a:pt x="341" y="1257"/>
                  <a:pt x="362" y="1264"/>
                  <a:pt x="382" y="1265"/>
                </a:cubicBezTo>
                <a:cubicBezTo>
                  <a:pt x="381" y="1265"/>
                  <a:pt x="381" y="1265"/>
                  <a:pt x="380" y="1265"/>
                </a:cubicBezTo>
                <a:cubicBezTo>
                  <a:pt x="375" y="1301"/>
                  <a:pt x="375" y="1301"/>
                  <a:pt x="375" y="1301"/>
                </a:cubicBezTo>
                <a:cubicBezTo>
                  <a:pt x="343" y="1322"/>
                  <a:pt x="343" y="1322"/>
                  <a:pt x="343" y="1322"/>
                </a:cubicBezTo>
                <a:cubicBezTo>
                  <a:pt x="343" y="1322"/>
                  <a:pt x="319" y="1348"/>
                  <a:pt x="351" y="1352"/>
                </a:cubicBezTo>
                <a:cubicBezTo>
                  <a:pt x="388" y="1352"/>
                  <a:pt x="388" y="1352"/>
                  <a:pt x="388" y="1352"/>
                </a:cubicBezTo>
                <a:cubicBezTo>
                  <a:pt x="438" y="1336"/>
                  <a:pt x="438" y="1336"/>
                  <a:pt x="438" y="1336"/>
                </a:cubicBezTo>
                <a:cubicBezTo>
                  <a:pt x="467" y="1329"/>
                  <a:pt x="467" y="1329"/>
                  <a:pt x="467" y="1329"/>
                </a:cubicBezTo>
                <a:cubicBezTo>
                  <a:pt x="466" y="1290"/>
                  <a:pt x="466" y="1290"/>
                  <a:pt x="466" y="1290"/>
                </a:cubicBezTo>
                <a:cubicBezTo>
                  <a:pt x="457" y="1249"/>
                  <a:pt x="457" y="1249"/>
                  <a:pt x="457" y="1249"/>
                </a:cubicBezTo>
                <a:cubicBezTo>
                  <a:pt x="457" y="1249"/>
                  <a:pt x="458" y="1249"/>
                  <a:pt x="458" y="1249"/>
                </a:cubicBezTo>
                <a:cubicBezTo>
                  <a:pt x="459" y="1226"/>
                  <a:pt x="429" y="930"/>
                  <a:pt x="429" y="930"/>
                </a:cubicBezTo>
                <a:cubicBezTo>
                  <a:pt x="431" y="770"/>
                  <a:pt x="431" y="770"/>
                  <a:pt x="431" y="770"/>
                </a:cubicBezTo>
                <a:cubicBezTo>
                  <a:pt x="482" y="962"/>
                  <a:pt x="482" y="962"/>
                  <a:pt x="482" y="962"/>
                </a:cubicBezTo>
                <a:cubicBezTo>
                  <a:pt x="501" y="1230"/>
                  <a:pt x="501" y="1230"/>
                  <a:pt x="501" y="1230"/>
                </a:cubicBezTo>
                <a:cubicBezTo>
                  <a:pt x="500" y="1274"/>
                  <a:pt x="500" y="1274"/>
                  <a:pt x="500" y="1274"/>
                </a:cubicBezTo>
                <a:cubicBezTo>
                  <a:pt x="534" y="1280"/>
                  <a:pt x="560" y="1281"/>
                  <a:pt x="580" y="1281"/>
                </a:cubicBezTo>
                <a:cubicBezTo>
                  <a:pt x="579" y="1281"/>
                  <a:pt x="578" y="1281"/>
                  <a:pt x="577" y="1281"/>
                </a:cubicBezTo>
                <a:cubicBezTo>
                  <a:pt x="575" y="1333"/>
                  <a:pt x="575" y="1333"/>
                  <a:pt x="575" y="1333"/>
                </a:cubicBezTo>
                <a:cubicBezTo>
                  <a:pt x="580" y="1357"/>
                  <a:pt x="580" y="1357"/>
                  <a:pt x="580" y="1357"/>
                </a:cubicBezTo>
                <a:cubicBezTo>
                  <a:pt x="598" y="1362"/>
                  <a:pt x="598" y="1362"/>
                  <a:pt x="598" y="1362"/>
                </a:cubicBezTo>
                <a:cubicBezTo>
                  <a:pt x="598" y="1362"/>
                  <a:pt x="649" y="1364"/>
                  <a:pt x="646" y="1330"/>
                </a:cubicBezTo>
                <a:cubicBezTo>
                  <a:pt x="641" y="1304"/>
                  <a:pt x="641" y="1304"/>
                  <a:pt x="641" y="1304"/>
                </a:cubicBezTo>
                <a:cubicBezTo>
                  <a:pt x="638" y="1269"/>
                  <a:pt x="638" y="1269"/>
                  <a:pt x="638" y="1269"/>
                </a:cubicBezTo>
                <a:cubicBezTo>
                  <a:pt x="638" y="1269"/>
                  <a:pt x="638" y="1269"/>
                  <a:pt x="638" y="1269"/>
                </a:cubicBezTo>
                <a:cubicBezTo>
                  <a:pt x="642" y="1267"/>
                  <a:pt x="644" y="1265"/>
                  <a:pt x="644" y="1265"/>
                </a:cubicBezTo>
                <a:cubicBezTo>
                  <a:pt x="620" y="1090"/>
                  <a:pt x="620" y="1090"/>
                  <a:pt x="620" y="1090"/>
                </a:cubicBezTo>
                <a:cubicBezTo>
                  <a:pt x="585" y="969"/>
                  <a:pt x="568" y="799"/>
                  <a:pt x="568" y="799"/>
                </a:cubicBezTo>
                <a:cubicBezTo>
                  <a:pt x="573" y="707"/>
                  <a:pt x="573" y="707"/>
                  <a:pt x="573" y="707"/>
                </a:cubicBezTo>
                <a:cubicBezTo>
                  <a:pt x="547" y="643"/>
                  <a:pt x="547" y="643"/>
                  <a:pt x="547" y="643"/>
                </a:cubicBezTo>
                <a:cubicBezTo>
                  <a:pt x="542" y="574"/>
                  <a:pt x="542" y="574"/>
                  <a:pt x="542" y="574"/>
                </a:cubicBezTo>
                <a:cubicBezTo>
                  <a:pt x="550" y="572"/>
                  <a:pt x="550" y="572"/>
                  <a:pt x="550" y="572"/>
                </a:cubicBezTo>
                <a:cubicBezTo>
                  <a:pt x="549" y="530"/>
                  <a:pt x="549" y="530"/>
                  <a:pt x="549" y="530"/>
                </a:cubicBezTo>
                <a:cubicBezTo>
                  <a:pt x="549" y="477"/>
                  <a:pt x="549" y="477"/>
                  <a:pt x="549" y="477"/>
                </a:cubicBezTo>
                <a:cubicBezTo>
                  <a:pt x="599" y="523"/>
                  <a:pt x="599" y="523"/>
                  <a:pt x="599" y="523"/>
                </a:cubicBezTo>
                <a:cubicBezTo>
                  <a:pt x="624" y="526"/>
                  <a:pt x="624" y="526"/>
                  <a:pt x="624" y="526"/>
                </a:cubicBezTo>
                <a:cubicBezTo>
                  <a:pt x="636" y="515"/>
                  <a:pt x="636" y="515"/>
                  <a:pt x="636" y="515"/>
                </a:cubicBezTo>
                <a:cubicBezTo>
                  <a:pt x="636" y="515"/>
                  <a:pt x="657" y="490"/>
                  <a:pt x="643" y="435"/>
                </a:cubicBezTo>
                <a:cubicBezTo>
                  <a:pt x="625" y="366"/>
                  <a:pt x="625" y="366"/>
                  <a:pt x="625" y="366"/>
                </a:cubicBezTo>
                <a:cubicBezTo>
                  <a:pt x="597" y="276"/>
                  <a:pt x="597" y="276"/>
                  <a:pt x="597" y="276"/>
                </a:cubicBezTo>
                <a:cubicBezTo>
                  <a:pt x="538" y="262"/>
                  <a:pt x="538" y="262"/>
                  <a:pt x="538" y="262"/>
                </a:cubicBezTo>
                <a:cubicBezTo>
                  <a:pt x="538" y="252"/>
                  <a:pt x="538" y="252"/>
                  <a:pt x="538" y="252"/>
                </a:cubicBezTo>
                <a:cubicBezTo>
                  <a:pt x="538" y="252"/>
                  <a:pt x="512" y="210"/>
                  <a:pt x="499" y="193"/>
                </a:cubicBezTo>
                <a:cubicBezTo>
                  <a:pt x="499" y="178"/>
                  <a:pt x="499" y="178"/>
                  <a:pt x="499" y="178"/>
                </a:cubicBezTo>
                <a:cubicBezTo>
                  <a:pt x="499" y="173"/>
                  <a:pt x="499" y="173"/>
                  <a:pt x="499" y="173"/>
                </a:cubicBezTo>
                <a:cubicBezTo>
                  <a:pt x="496" y="154"/>
                  <a:pt x="496" y="154"/>
                  <a:pt x="496" y="154"/>
                </a:cubicBezTo>
                <a:cubicBezTo>
                  <a:pt x="496" y="154"/>
                  <a:pt x="524" y="87"/>
                  <a:pt x="454" y="69"/>
                </a:cubicBezTo>
                <a:cubicBezTo>
                  <a:pt x="454" y="69"/>
                  <a:pt x="390" y="69"/>
                  <a:pt x="382" y="133"/>
                </a:cubicBezTo>
                <a:cubicBezTo>
                  <a:pt x="382" y="133"/>
                  <a:pt x="381" y="138"/>
                  <a:pt x="381" y="145"/>
                </a:cubicBezTo>
                <a:cubicBezTo>
                  <a:pt x="378" y="166"/>
                  <a:pt x="376" y="210"/>
                  <a:pt x="395" y="239"/>
                </a:cubicBezTo>
                <a:cubicBezTo>
                  <a:pt x="396" y="261"/>
                  <a:pt x="396" y="261"/>
                  <a:pt x="396" y="261"/>
                </a:cubicBezTo>
                <a:cubicBezTo>
                  <a:pt x="366" y="302"/>
                  <a:pt x="366" y="302"/>
                  <a:pt x="366" y="302"/>
                </a:cubicBezTo>
                <a:cubicBezTo>
                  <a:pt x="336" y="326"/>
                  <a:pt x="336" y="326"/>
                  <a:pt x="336" y="326"/>
                </a:cubicBezTo>
                <a:cubicBezTo>
                  <a:pt x="334" y="326"/>
                  <a:pt x="334" y="326"/>
                  <a:pt x="334" y="326"/>
                </a:cubicBezTo>
                <a:cubicBezTo>
                  <a:pt x="269" y="331"/>
                  <a:pt x="269" y="331"/>
                  <a:pt x="269" y="331"/>
                </a:cubicBezTo>
                <a:cubicBezTo>
                  <a:pt x="248" y="335"/>
                  <a:pt x="248" y="335"/>
                  <a:pt x="248" y="335"/>
                </a:cubicBezTo>
                <a:cubicBezTo>
                  <a:pt x="248" y="335"/>
                  <a:pt x="236" y="340"/>
                  <a:pt x="218" y="347"/>
                </a:cubicBezTo>
                <a:cubicBezTo>
                  <a:pt x="215" y="334"/>
                  <a:pt x="211" y="322"/>
                  <a:pt x="206" y="310"/>
                </a:cubicBezTo>
                <a:cubicBezTo>
                  <a:pt x="205" y="254"/>
                  <a:pt x="205" y="254"/>
                  <a:pt x="205" y="254"/>
                </a:cubicBezTo>
                <a:cubicBezTo>
                  <a:pt x="222" y="247"/>
                  <a:pt x="222" y="247"/>
                  <a:pt x="222" y="247"/>
                </a:cubicBezTo>
                <a:cubicBezTo>
                  <a:pt x="240" y="243"/>
                  <a:pt x="240" y="243"/>
                  <a:pt x="240" y="243"/>
                </a:cubicBezTo>
                <a:cubicBezTo>
                  <a:pt x="284" y="192"/>
                  <a:pt x="284" y="192"/>
                  <a:pt x="284" y="192"/>
                </a:cubicBezTo>
                <a:cubicBezTo>
                  <a:pt x="292" y="167"/>
                  <a:pt x="292" y="167"/>
                  <a:pt x="292" y="167"/>
                </a:cubicBezTo>
                <a:cubicBezTo>
                  <a:pt x="308" y="153"/>
                  <a:pt x="308" y="153"/>
                  <a:pt x="308" y="153"/>
                </a:cubicBezTo>
                <a:cubicBezTo>
                  <a:pt x="314" y="128"/>
                  <a:pt x="314" y="128"/>
                  <a:pt x="314" y="128"/>
                </a:cubicBezTo>
                <a:cubicBezTo>
                  <a:pt x="316" y="120"/>
                  <a:pt x="316" y="120"/>
                  <a:pt x="316" y="120"/>
                </a:cubicBezTo>
                <a:cubicBezTo>
                  <a:pt x="334" y="104"/>
                  <a:pt x="334" y="104"/>
                  <a:pt x="334" y="104"/>
                </a:cubicBezTo>
                <a:cubicBezTo>
                  <a:pt x="335" y="84"/>
                  <a:pt x="335" y="84"/>
                  <a:pt x="335" y="84"/>
                </a:cubicBezTo>
                <a:cubicBezTo>
                  <a:pt x="282" y="22"/>
                  <a:pt x="282" y="22"/>
                  <a:pt x="282" y="22"/>
                </a:cubicBezTo>
                <a:cubicBezTo>
                  <a:pt x="261" y="0"/>
                  <a:pt x="226" y="18"/>
                  <a:pt x="226" y="18"/>
                </a:cubicBezTo>
                <a:cubicBezTo>
                  <a:pt x="165" y="57"/>
                  <a:pt x="165" y="57"/>
                  <a:pt x="165" y="57"/>
                </a:cubicBezTo>
                <a:cubicBezTo>
                  <a:pt x="156" y="84"/>
                  <a:pt x="156" y="84"/>
                  <a:pt x="156" y="84"/>
                </a:cubicBezTo>
                <a:cubicBezTo>
                  <a:pt x="154" y="139"/>
                  <a:pt x="154" y="139"/>
                  <a:pt x="154" y="139"/>
                </a:cubicBezTo>
                <a:cubicBezTo>
                  <a:pt x="145" y="140"/>
                  <a:pt x="145" y="140"/>
                  <a:pt x="145" y="140"/>
                </a:cubicBezTo>
                <a:cubicBezTo>
                  <a:pt x="144" y="156"/>
                  <a:pt x="144" y="156"/>
                  <a:pt x="144" y="156"/>
                </a:cubicBezTo>
                <a:cubicBezTo>
                  <a:pt x="156" y="165"/>
                  <a:pt x="156" y="165"/>
                  <a:pt x="156" y="165"/>
                </a:cubicBezTo>
                <a:cubicBezTo>
                  <a:pt x="124" y="181"/>
                  <a:pt x="124" y="181"/>
                  <a:pt x="124" y="181"/>
                </a:cubicBezTo>
                <a:cubicBezTo>
                  <a:pt x="124" y="181"/>
                  <a:pt x="47" y="215"/>
                  <a:pt x="50" y="304"/>
                </a:cubicBezTo>
                <a:cubicBezTo>
                  <a:pt x="45" y="441"/>
                  <a:pt x="45" y="441"/>
                  <a:pt x="45" y="441"/>
                </a:cubicBezTo>
                <a:cubicBezTo>
                  <a:pt x="38" y="522"/>
                  <a:pt x="38" y="522"/>
                  <a:pt x="38" y="522"/>
                </a:cubicBezTo>
                <a:cubicBezTo>
                  <a:pt x="31" y="555"/>
                  <a:pt x="31" y="555"/>
                  <a:pt x="31" y="555"/>
                </a:cubicBezTo>
                <a:cubicBezTo>
                  <a:pt x="31" y="555"/>
                  <a:pt x="34" y="555"/>
                  <a:pt x="39" y="556"/>
                </a:cubicBezTo>
              </a:path>
            </a:pathLst>
          </a:custGeom>
          <a:solidFill>
            <a:schemeClr val="bg1"/>
          </a:solidFill>
          <a:ln w="9525">
            <a:noFill/>
            <a:round/>
            <a:headEnd/>
            <a:tailEnd/>
          </a:ln>
          <a:effectLst>
            <a:innerShdw blurRad="63500" dist="50800" dir="15000000">
              <a:prstClr val="black">
                <a:alpha val="27000"/>
              </a:prstClr>
            </a:innerShdw>
          </a:effec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845918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0" pos="43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Title Slide 2">
    <p:spTree>
      <p:nvGrpSpPr>
        <p:cNvPr id="1" name=""/>
        <p:cNvGrpSpPr/>
        <p:nvPr/>
      </p:nvGrpSpPr>
      <p:grpSpPr>
        <a:xfrm>
          <a:off x="0" y="0"/>
          <a:ext cx="0" cy="0"/>
          <a:chOff x="0" y="0"/>
          <a:chExt cx="0" cy="0"/>
        </a:xfrm>
      </p:grpSpPr>
      <p:grpSp>
        <p:nvGrpSpPr>
          <p:cNvPr id="4" name="Group 3"/>
          <p:cNvGrpSpPr/>
          <p:nvPr userDrawn="1"/>
        </p:nvGrpSpPr>
        <p:grpSpPr>
          <a:xfrm>
            <a:off x="233067" y="223340"/>
            <a:ext cx="8666166" cy="4702453"/>
            <a:chOff x="233067" y="223340"/>
            <a:chExt cx="8666166" cy="4702453"/>
          </a:xfrm>
          <a:solidFill>
            <a:schemeClr val="accent3"/>
          </a:solidFill>
        </p:grpSpPr>
        <p:sp>
          <p:nvSpPr>
            <p:cNvPr id="64" name="Round Diagonal Corner Rectangle 63"/>
            <p:cNvSpPr/>
            <p:nvPr userDrawn="1"/>
          </p:nvSpPr>
          <p:spPr>
            <a:xfrm flipH="1">
              <a:off x="233067" y="328396"/>
              <a:ext cx="8665200" cy="4403594"/>
            </a:xfrm>
            <a:prstGeom prst="round2DiagRect">
              <a:avLst>
                <a:gd name="adj1" fmla="val 5433"/>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Freeform 58"/>
            <p:cNvSpPr>
              <a:spLocks/>
            </p:cNvSpPr>
            <p:nvPr userDrawn="1"/>
          </p:nvSpPr>
          <p:spPr bwMode="auto">
            <a:xfrm>
              <a:off x="233067" y="223340"/>
              <a:ext cx="8665200"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sp>
          <p:nvSpPr>
            <p:cNvPr id="60" name="Freeform 59"/>
            <p:cNvSpPr>
              <a:spLocks/>
            </p:cNvSpPr>
            <p:nvPr userDrawn="1"/>
          </p:nvSpPr>
          <p:spPr bwMode="auto">
            <a:xfrm>
              <a:off x="233067" y="4482881"/>
              <a:ext cx="8666166"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grpSp>
      <p:sp>
        <p:nvSpPr>
          <p:cNvPr id="3" name="Subtitle 2"/>
          <p:cNvSpPr>
            <a:spLocks noGrp="1"/>
          </p:cNvSpPr>
          <p:nvPr userDrawn="1">
            <p:ph type="subTitle" idx="1"/>
          </p:nvPr>
        </p:nvSpPr>
        <p:spPr>
          <a:xfrm>
            <a:off x="593088" y="3812422"/>
            <a:ext cx="6858000" cy="631536"/>
          </a:xfrm>
        </p:spPr>
        <p:txBody>
          <a:bodyPr anchor="ctr">
            <a:normAutofit/>
          </a:bodyPr>
          <a:lstStyle>
            <a:lvl1pPr marL="0" indent="0" algn="l" defTabSz="914400" rtl="0" eaLnBrk="1" latinLnBrk="0" hangingPunct="1">
              <a:lnSpc>
                <a:spcPct val="100000"/>
              </a:lnSpc>
              <a:spcBef>
                <a:spcPts val="384"/>
              </a:spcBef>
              <a:spcAft>
                <a:spcPts val="600"/>
              </a:spcAft>
              <a:buFont typeface="Arial" panose="020B0604020202020204" pitchFamily="34" charset="0"/>
              <a:buNone/>
              <a:defRPr lang="en-GB" sz="2000" b="1" kern="1200" cap="none" baseline="0" dirty="0">
                <a:solidFill>
                  <a:schemeClr val="bg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2" name="Title 1"/>
          <p:cNvSpPr>
            <a:spLocks noGrp="1"/>
          </p:cNvSpPr>
          <p:nvPr userDrawn="1">
            <p:ph type="ctrTitle"/>
          </p:nvPr>
        </p:nvSpPr>
        <p:spPr>
          <a:xfrm>
            <a:off x="593087" y="1777522"/>
            <a:ext cx="5616625" cy="1902067"/>
          </a:xfrm>
          <a:prstGeom prst="rect">
            <a:avLst/>
          </a:prstGeom>
          <a:effectLst/>
        </p:spPr>
        <p:txBody>
          <a:bodyPr anchor="b">
            <a:noAutofit/>
          </a:bodyPr>
          <a:lstStyle>
            <a:lvl1pPr algn="l">
              <a:defRPr lang="en-GB" sz="3600" kern="1200" cap="all" dirty="0">
                <a:solidFill>
                  <a:schemeClr val="bg1"/>
                </a:solidFill>
                <a:effectLst>
                  <a:innerShdw blurRad="63500" dist="50800" dir="16200000">
                    <a:prstClr val="black">
                      <a:alpha val="50000"/>
                    </a:prstClr>
                  </a:innerShdw>
                </a:effectLst>
                <a:latin typeface="+mj-lt"/>
                <a:ea typeface="+mj-ea"/>
                <a:cs typeface="+mj-cs"/>
              </a:defRPr>
            </a:lvl1pPr>
          </a:lstStyle>
          <a:p>
            <a:r>
              <a:rPr lang="en-US" dirty="0"/>
              <a:t>Click to edit Master title style</a:t>
            </a:r>
            <a:endParaRPr lang="en-GB" dirty="0"/>
          </a:p>
        </p:txBody>
      </p:sp>
      <p:sp>
        <p:nvSpPr>
          <p:cNvPr id="58" name="Rectangle 57"/>
          <p:cNvSpPr/>
          <p:nvPr userDrawn="1"/>
        </p:nvSpPr>
        <p:spPr>
          <a:xfrm>
            <a:off x="6209712" y="4925793"/>
            <a:ext cx="2934288" cy="1925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5" name="Group 64"/>
          <p:cNvGrpSpPr/>
          <p:nvPr userDrawn="1"/>
        </p:nvGrpSpPr>
        <p:grpSpPr>
          <a:xfrm>
            <a:off x="519385" y="467841"/>
            <a:ext cx="1680381" cy="724662"/>
            <a:chOff x="2639403" y="1492269"/>
            <a:chExt cx="3556026" cy="1533532"/>
          </a:xfrm>
        </p:grpSpPr>
        <p:sp>
          <p:nvSpPr>
            <p:cNvPr id="66" name="AutoShape 7"/>
            <p:cNvSpPr>
              <a:spLocks noChangeAspect="1" noChangeArrowheads="1" noTextEdit="1"/>
            </p:cNvSpPr>
            <p:nvPr userDrawn="1"/>
          </p:nvSpPr>
          <p:spPr bwMode="auto">
            <a:xfrm>
              <a:off x="2639403" y="1492269"/>
              <a:ext cx="3556026" cy="1530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 name="Freeform 9"/>
            <p:cNvSpPr>
              <a:spLocks/>
            </p:cNvSpPr>
            <p:nvPr userDrawn="1"/>
          </p:nvSpPr>
          <p:spPr bwMode="auto">
            <a:xfrm>
              <a:off x="3109306" y="1855808"/>
              <a:ext cx="238127" cy="225426"/>
            </a:xfrm>
            <a:custGeom>
              <a:avLst/>
              <a:gdLst>
                <a:gd name="T0" fmla="*/ 76 w 150"/>
                <a:gd name="T1" fmla="*/ 109 h 142"/>
                <a:gd name="T2" fmla="*/ 29 w 150"/>
                <a:gd name="T3" fmla="*/ 142 h 142"/>
                <a:gd name="T4" fmla="*/ 45 w 150"/>
                <a:gd name="T5" fmla="*/ 88 h 142"/>
                <a:gd name="T6" fmla="*/ 0 w 150"/>
                <a:gd name="T7" fmla="*/ 54 h 142"/>
                <a:gd name="T8" fmla="*/ 57 w 150"/>
                <a:gd name="T9" fmla="*/ 54 h 142"/>
                <a:gd name="T10" fmla="*/ 76 w 150"/>
                <a:gd name="T11" fmla="*/ 0 h 142"/>
                <a:gd name="T12" fmla="*/ 93 w 150"/>
                <a:gd name="T13" fmla="*/ 54 h 142"/>
                <a:gd name="T14" fmla="*/ 150 w 150"/>
                <a:gd name="T15" fmla="*/ 54 h 142"/>
                <a:gd name="T16" fmla="*/ 105 w 150"/>
                <a:gd name="T17" fmla="*/ 88 h 142"/>
                <a:gd name="T18" fmla="*/ 121 w 150"/>
                <a:gd name="T19" fmla="*/ 142 h 142"/>
                <a:gd name="T20" fmla="*/ 76 w 150"/>
                <a:gd name="T21" fmla="*/ 10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0" h="142">
                  <a:moveTo>
                    <a:pt x="76" y="109"/>
                  </a:moveTo>
                  <a:lnTo>
                    <a:pt x="29" y="142"/>
                  </a:lnTo>
                  <a:lnTo>
                    <a:pt x="45" y="88"/>
                  </a:lnTo>
                  <a:lnTo>
                    <a:pt x="0" y="54"/>
                  </a:lnTo>
                  <a:lnTo>
                    <a:pt x="57" y="54"/>
                  </a:lnTo>
                  <a:lnTo>
                    <a:pt x="76" y="0"/>
                  </a:lnTo>
                  <a:lnTo>
                    <a:pt x="93" y="54"/>
                  </a:lnTo>
                  <a:lnTo>
                    <a:pt x="150" y="54"/>
                  </a:lnTo>
                  <a:lnTo>
                    <a:pt x="105" y="88"/>
                  </a:lnTo>
                  <a:lnTo>
                    <a:pt x="121" y="142"/>
                  </a:lnTo>
                  <a:lnTo>
                    <a:pt x="76" y="1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68" name="Freeform 10"/>
            <p:cNvSpPr>
              <a:spLocks/>
            </p:cNvSpPr>
            <p:nvPr userDrawn="1"/>
          </p:nvSpPr>
          <p:spPr bwMode="auto">
            <a:xfrm>
              <a:off x="3383946" y="1601807"/>
              <a:ext cx="241302" cy="227014"/>
            </a:xfrm>
            <a:custGeom>
              <a:avLst/>
              <a:gdLst>
                <a:gd name="T0" fmla="*/ 76 w 152"/>
                <a:gd name="T1" fmla="*/ 110 h 143"/>
                <a:gd name="T2" fmla="*/ 29 w 152"/>
                <a:gd name="T3" fmla="*/ 143 h 143"/>
                <a:gd name="T4" fmla="*/ 48 w 152"/>
                <a:gd name="T5" fmla="*/ 88 h 143"/>
                <a:gd name="T6" fmla="*/ 0 w 152"/>
                <a:gd name="T7" fmla="*/ 55 h 143"/>
                <a:gd name="T8" fmla="*/ 57 w 152"/>
                <a:gd name="T9" fmla="*/ 55 h 143"/>
                <a:gd name="T10" fmla="*/ 76 w 152"/>
                <a:gd name="T11" fmla="*/ 0 h 143"/>
                <a:gd name="T12" fmla="*/ 95 w 152"/>
                <a:gd name="T13" fmla="*/ 55 h 143"/>
                <a:gd name="T14" fmla="*/ 152 w 152"/>
                <a:gd name="T15" fmla="*/ 55 h 143"/>
                <a:gd name="T16" fmla="*/ 105 w 152"/>
                <a:gd name="T17" fmla="*/ 88 h 143"/>
                <a:gd name="T18" fmla="*/ 124 w 152"/>
                <a:gd name="T19" fmla="*/ 143 h 143"/>
                <a:gd name="T20" fmla="*/ 76 w 152"/>
                <a:gd name="T21" fmla="*/ 11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2" h="143">
                  <a:moveTo>
                    <a:pt x="76" y="110"/>
                  </a:moveTo>
                  <a:lnTo>
                    <a:pt x="29" y="143"/>
                  </a:lnTo>
                  <a:lnTo>
                    <a:pt x="48" y="88"/>
                  </a:lnTo>
                  <a:lnTo>
                    <a:pt x="0" y="55"/>
                  </a:lnTo>
                  <a:lnTo>
                    <a:pt x="57" y="55"/>
                  </a:lnTo>
                  <a:lnTo>
                    <a:pt x="76" y="0"/>
                  </a:lnTo>
                  <a:lnTo>
                    <a:pt x="95" y="55"/>
                  </a:lnTo>
                  <a:lnTo>
                    <a:pt x="152" y="55"/>
                  </a:lnTo>
                  <a:lnTo>
                    <a:pt x="105" y="88"/>
                  </a:lnTo>
                  <a:lnTo>
                    <a:pt x="124" y="143"/>
                  </a:lnTo>
                  <a:lnTo>
                    <a:pt x="76" y="1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69" name="Freeform 11"/>
            <p:cNvSpPr>
              <a:spLocks/>
            </p:cNvSpPr>
            <p:nvPr userDrawn="1"/>
          </p:nvSpPr>
          <p:spPr bwMode="auto">
            <a:xfrm>
              <a:off x="3742724" y="1495444"/>
              <a:ext cx="239714" cy="227014"/>
            </a:xfrm>
            <a:custGeom>
              <a:avLst/>
              <a:gdLst>
                <a:gd name="T0" fmla="*/ 75 w 151"/>
                <a:gd name="T1" fmla="*/ 110 h 143"/>
                <a:gd name="T2" fmla="*/ 28 w 151"/>
                <a:gd name="T3" fmla="*/ 143 h 143"/>
                <a:gd name="T4" fmla="*/ 47 w 151"/>
                <a:gd name="T5" fmla="*/ 89 h 143"/>
                <a:gd name="T6" fmla="*/ 0 w 151"/>
                <a:gd name="T7" fmla="*/ 55 h 143"/>
                <a:gd name="T8" fmla="*/ 56 w 151"/>
                <a:gd name="T9" fmla="*/ 55 h 143"/>
                <a:gd name="T10" fmla="*/ 75 w 151"/>
                <a:gd name="T11" fmla="*/ 0 h 143"/>
                <a:gd name="T12" fmla="*/ 92 w 151"/>
                <a:gd name="T13" fmla="*/ 55 h 143"/>
                <a:gd name="T14" fmla="*/ 151 w 151"/>
                <a:gd name="T15" fmla="*/ 55 h 143"/>
                <a:gd name="T16" fmla="*/ 104 w 151"/>
                <a:gd name="T17" fmla="*/ 89 h 143"/>
                <a:gd name="T18" fmla="*/ 123 w 151"/>
                <a:gd name="T19" fmla="*/ 143 h 143"/>
                <a:gd name="T20" fmla="*/ 75 w 151"/>
                <a:gd name="T21" fmla="*/ 11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1" h="143">
                  <a:moveTo>
                    <a:pt x="75" y="110"/>
                  </a:moveTo>
                  <a:lnTo>
                    <a:pt x="28" y="143"/>
                  </a:lnTo>
                  <a:lnTo>
                    <a:pt x="47" y="89"/>
                  </a:lnTo>
                  <a:lnTo>
                    <a:pt x="0" y="55"/>
                  </a:lnTo>
                  <a:lnTo>
                    <a:pt x="56" y="55"/>
                  </a:lnTo>
                  <a:lnTo>
                    <a:pt x="75" y="0"/>
                  </a:lnTo>
                  <a:lnTo>
                    <a:pt x="92" y="55"/>
                  </a:lnTo>
                  <a:lnTo>
                    <a:pt x="151" y="55"/>
                  </a:lnTo>
                  <a:lnTo>
                    <a:pt x="104" y="89"/>
                  </a:lnTo>
                  <a:lnTo>
                    <a:pt x="123" y="143"/>
                  </a:lnTo>
                  <a:lnTo>
                    <a:pt x="75" y="1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0" name="Freeform 12"/>
            <p:cNvSpPr>
              <a:spLocks/>
            </p:cNvSpPr>
            <p:nvPr userDrawn="1"/>
          </p:nvSpPr>
          <p:spPr bwMode="auto">
            <a:xfrm>
              <a:off x="4111026" y="1557357"/>
              <a:ext cx="236539" cy="225426"/>
            </a:xfrm>
            <a:custGeom>
              <a:avLst/>
              <a:gdLst>
                <a:gd name="T0" fmla="*/ 76 w 149"/>
                <a:gd name="T1" fmla="*/ 109 h 142"/>
                <a:gd name="T2" fmla="*/ 28 w 149"/>
                <a:gd name="T3" fmla="*/ 142 h 142"/>
                <a:gd name="T4" fmla="*/ 45 w 149"/>
                <a:gd name="T5" fmla="*/ 88 h 142"/>
                <a:gd name="T6" fmla="*/ 0 w 149"/>
                <a:gd name="T7" fmla="*/ 54 h 142"/>
                <a:gd name="T8" fmla="*/ 57 w 149"/>
                <a:gd name="T9" fmla="*/ 54 h 142"/>
                <a:gd name="T10" fmla="*/ 76 w 149"/>
                <a:gd name="T11" fmla="*/ 0 h 142"/>
                <a:gd name="T12" fmla="*/ 92 w 149"/>
                <a:gd name="T13" fmla="*/ 54 h 142"/>
                <a:gd name="T14" fmla="*/ 149 w 149"/>
                <a:gd name="T15" fmla="*/ 54 h 142"/>
                <a:gd name="T16" fmla="*/ 104 w 149"/>
                <a:gd name="T17" fmla="*/ 88 h 142"/>
                <a:gd name="T18" fmla="*/ 121 w 149"/>
                <a:gd name="T19" fmla="*/ 142 h 142"/>
                <a:gd name="T20" fmla="*/ 76 w 149"/>
                <a:gd name="T21" fmla="*/ 10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 h="142">
                  <a:moveTo>
                    <a:pt x="76" y="109"/>
                  </a:moveTo>
                  <a:lnTo>
                    <a:pt x="28" y="142"/>
                  </a:lnTo>
                  <a:lnTo>
                    <a:pt x="45" y="88"/>
                  </a:lnTo>
                  <a:lnTo>
                    <a:pt x="0" y="54"/>
                  </a:lnTo>
                  <a:lnTo>
                    <a:pt x="57" y="54"/>
                  </a:lnTo>
                  <a:lnTo>
                    <a:pt x="76" y="0"/>
                  </a:lnTo>
                  <a:lnTo>
                    <a:pt x="92" y="54"/>
                  </a:lnTo>
                  <a:lnTo>
                    <a:pt x="149" y="54"/>
                  </a:lnTo>
                  <a:lnTo>
                    <a:pt x="104" y="88"/>
                  </a:lnTo>
                  <a:lnTo>
                    <a:pt x="121" y="142"/>
                  </a:lnTo>
                  <a:lnTo>
                    <a:pt x="76" y="1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1" name="Freeform 13"/>
            <p:cNvSpPr>
              <a:spLocks/>
            </p:cNvSpPr>
            <p:nvPr userDrawn="1"/>
          </p:nvSpPr>
          <p:spPr bwMode="auto">
            <a:xfrm>
              <a:off x="4415828" y="1763733"/>
              <a:ext cx="236539" cy="227014"/>
            </a:xfrm>
            <a:custGeom>
              <a:avLst/>
              <a:gdLst>
                <a:gd name="T0" fmla="*/ 76 w 149"/>
                <a:gd name="T1" fmla="*/ 110 h 143"/>
                <a:gd name="T2" fmla="*/ 28 w 149"/>
                <a:gd name="T3" fmla="*/ 143 h 143"/>
                <a:gd name="T4" fmla="*/ 45 w 149"/>
                <a:gd name="T5" fmla="*/ 89 h 143"/>
                <a:gd name="T6" fmla="*/ 0 w 149"/>
                <a:gd name="T7" fmla="*/ 55 h 143"/>
                <a:gd name="T8" fmla="*/ 57 w 149"/>
                <a:gd name="T9" fmla="*/ 55 h 143"/>
                <a:gd name="T10" fmla="*/ 76 w 149"/>
                <a:gd name="T11" fmla="*/ 0 h 143"/>
                <a:gd name="T12" fmla="*/ 92 w 149"/>
                <a:gd name="T13" fmla="*/ 55 h 143"/>
                <a:gd name="T14" fmla="*/ 149 w 149"/>
                <a:gd name="T15" fmla="*/ 55 h 143"/>
                <a:gd name="T16" fmla="*/ 104 w 149"/>
                <a:gd name="T17" fmla="*/ 89 h 143"/>
                <a:gd name="T18" fmla="*/ 121 w 149"/>
                <a:gd name="T19" fmla="*/ 143 h 143"/>
                <a:gd name="T20" fmla="*/ 76 w 149"/>
                <a:gd name="T21" fmla="*/ 11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 h="143">
                  <a:moveTo>
                    <a:pt x="76" y="110"/>
                  </a:moveTo>
                  <a:lnTo>
                    <a:pt x="28" y="143"/>
                  </a:lnTo>
                  <a:lnTo>
                    <a:pt x="45" y="89"/>
                  </a:lnTo>
                  <a:lnTo>
                    <a:pt x="0" y="55"/>
                  </a:lnTo>
                  <a:lnTo>
                    <a:pt x="57" y="55"/>
                  </a:lnTo>
                  <a:lnTo>
                    <a:pt x="76" y="0"/>
                  </a:lnTo>
                  <a:lnTo>
                    <a:pt x="92" y="55"/>
                  </a:lnTo>
                  <a:lnTo>
                    <a:pt x="149" y="55"/>
                  </a:lnTo>
                  <a:lnTo>
                    <a:pt x="104" y="89"/>
                  </a:lnTo>
                  <a:lnTo>
                    <a:pt x="121" y="143"/>
                  </a:lnTo>
                  <a:lnTo>
                    <a:pt x="76" y="1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2" name="Freeform 14"/>
            <p:cNvSpPr>
              <a:spLocks/>
            </p:cNvSpPr>
            <p:nvPr userDrawn="1"/>
          </p:nvSpPr>
          <p:spPr bwMode="auto">
            <a:xfrm>
              <a:off x="4561880" y="2105047"/>
              <a:ext cx="241302" cy="225426"/>
            </a:xfrm>
            <a:custGeom>
              <a:avLst/>
              <a:gdLst>
                <a:gd name="T0" fmla="*/ 76 w 152"/>
                <a:gd name="T1" fmla="*/ 109 h 142"/>
                <a:gd name="T2" fmla="*/ 29 w 152"/>
                <a:gd name="T3" fmla="*/ 142 h 142"/>
                <a:gd name="T4" fmla="*/ 45 w 152"/>
                <a:gd name="T5" fmla="*/ 88 h 142"/>
                <a:gd name="T6" fmla="*/ 0 w 152"/>
                <a:gd name="T7" fmla="*/ 54 h 142"/>
                <a:gd name="T8" fmla="*/ 57 w 152"/>
                <a:gd name="T9" fmla="*/ 54 h 142"/>
                <a:gd name="T10" fmla="*/ 76 w 152"/>
                <a:gd name="T11" fmla="*/ 0 h 142"/>
                <a:gd name="T12" fmla="*/ 93 w 152"/>
                <a:gd name="T13" fmla="*/ 54 h 142"/>
                <a:gd name="T14" fmla="*/ 152 w 152"/>
                <a:gd name="T15" fmla="*/ 54 h 142"/>
                <a:gd name="T16" fmla="*/ 105 w 152"/>
                <a:gd name="T17" fmla="*/ 88 h 142"/>
                <a:gd name="T18" fmla="*/ 121 w 152"/>
                <a:gd name="T19" fmla="*/ 142 h 142"/>
                <a:gd name="T20" fmla="*/ 76 w 152"/>
                <a:gd name="T21" fmla="*/ 10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2" h="142">
                  <a:moveTo>
                    <a:pt x="76" y="109"/>
                  </a:moveTo>
                  <a:lnTo>
                    <a:pt x="29" y="142"/>
                  </a:lnTo>
                  <a:lnTo>
                    <a:pt x="45" y="88"/>
                  </a:lnTo>
                  <a:lnTo>
                    <a:pt x="0" y="54"/>
                  </a:lnTo>
                  <a:lnTo>
                    <a:pt x="57" y="54"/>
                  </a:lnTo>
                  <a:lnTo>
                    <a:pt x="76" y="0"/>
                  </a:lnTo>
                  <a:lnTo>
                    <a:pt x="93" y="54"/>
                  </a:lnTo>
                  <a:lnTo>
                    <a:pt x="152" y="54"/>
                  </a:lnTo>
                  <a:lnTo>
                    <a:pt x="105" y="88"/>
                  </a:lnTo>
                  <a:lnTo>
                    <a:pt x="121" y="142"/>
                  </a:lnTo>
                  <a:lnTo>
                    <a:pt x="76" y="1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3" name="Freeform 15"/>
            <p:cNvSpPr>
              <a:spLocks/>
            </p:cNvSpPr>
            <p:nvPr userDrawn="1"/>
          </p:nvSpPr>
          <p:spPr bwMode="auto">
            <a:xfrm>
              <a:off x="3937987" y="2190772"/>
              <a:ext cx="544516" cy="798516"/>
            </a:xfrm>
            <a:custGeom>
              <a:avLst/>
              <a:gdLst>
                <a:gd name="T0" fmla="*/ 0 w 343"/>
                <a:gd name="T1" fmla="*/ 0 h 503"/>
                <a:gd name="T2" fmla="*/ 0 w 343"/>
                <a:gd name="T3" fmla="*/ 503 h 503"/>
                <a:gd name="T4" fmla="*/ 142 w 343"/>
                <a:gd name="T5" fmla="*/ 503 h 503"/>
                <a:gd name="T6" fmla="*/ 142 w 343"/>
                <a:gd name="T7" fmla="*/ 310 h 503"/>
                <a:gd name="T8" fmla="*/ 324 w 343"/>
                <a:gd name="T9" fmla="*/ 310 h 503"/>
                <a:gd name="T10" fmla="*/ 324 w 343"/>
                <a:gd name="T11" fmla="*/ 196 h 503"/>
                <a:gd name="T12" fmla="*/ 142 w 343"/>
                <a:gd name="T13" fmla="*/ 196 h 503"/>
                <a:gd name="T14" fmla="*/ 142 w 343"/>
                <a:gd name="T15" fmla="*/ 115 h 503"/>
                <a:gd name="T16" fmla="*/ 343 w 343"/>
                <a:gd name="T17" fmla="*/ 115 h 503"/>
                <a:gd name="T18" fmla="*/ 343 w 343"/>
                <a:gd name="T19" fmla="*/ 0 h 503"/>
                <a:gd name="T20" fmla="*/ 0 w 343"/>
                <a:gd name="T21" fmla="*/ 0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503">
                  <a:moveTo>
                    <a:pt x="0" y="0"/>
                  </a:moveTo>
                  <a:lnTo>
                    <a:pt x="0" y="503"/>
                  </a:lnTo>
                  <a:lnTo>
                    <a:pt x="142" y="503"/>
                  </a:lnTo>
                  <a:lnTo>
                    <a:pt x="142" y="310"/>
                  </a:lnTo>
                  <a:lnTo>
                    <a:pt x="324" y="310"/>
                  </a:lnTo>
                  <a:lnTo>
                    <a:pt x="324" y="196"/>
                  </a:lnTo>
                  <a:lnTo>
                    <a:pt x="142" y="196"/>
                  </a:lnTo>
                  <a:lnTo>
                    <a:pt x="142" y="115"/>
                  </a:lnTo>
                  <a:lnTo>
                    <a:pt x="343" y="115"/>
                  </a:lnTo>
                  <a:lnTo>
                    <a:pt x="343" y="0"/>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4" name="Freeform 16"/>
            <p:cNvSpPr>
              <a:spLocks/>
            </p:cNvSpPr>
            <p:nvPr userDrawn="1"/>
          </p:nvSpPr>
          <p:spPr bwMode="auto">
            <a:xfrm>
              <a:off x="3268058" y="2190772"/>
              <a:ext cx="598492" cy="798516"/>
            </a:xfrm>
            <a:custGeom>
              <a:avLst/>
              <a:gdLst>
                <a:gd name="T0" fmla="*/ 377 w 377"/>
                <a:gd name="T1" fmla="*/ 0 h 503"/>
                <a:gd name="T2" fmla="*/ 0 w 377"/>
                <a:gd name="T3" fmla="*/ 0 h 503"/>
                <a:gd name="T4" fmla="*/ 0 w 377"/>
                <a:gd name="T5" fmla="*/ 115 h 503"/>
                <a:gd name="T6" fmla="*/ 118 w 377"/>
                <a:gd name="T7" fmla="*/ 115 h 503"/>
                <a:gd name="T8" fmla="*/ 118 w 377"/>
                <a:gd name="T9" fmla="*/ 503 h 503"/>
                <a:gd name="T10" fmla="*/ 261 w 377"/>
                <a:gd name="T11" fmla="*/ 503 h 503"/>
                <a:gd name="T12" fmla="*/ 261 w 377"/>
                <a:gd name="T13" fmla="*/ 115 h 503"/>
                <a:gd name="T14" fmla="*/ 377 w 377"/>
                <a:gd name="T15" fmla="*/ 115 h 503"/>
                <a:gd name="T16" fmla="*/ 377 w 377"/>
                <a:gd name="T17" fmla="*/ 0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7" h="503">
                  <a:moveTo>
                    <a:pt x="377" y="0"/>
                  </a:moveTo>
                  <a:lnTo>
                    <a:pt x="0" y="0"/>
                  </a:lnTo>
                  <a:lnTo>
                    <a:pt x="0" y="115"/>
                  </a:lnTo>
                  <a:lnTo>
                    <a:pt x="118" y="115"/>
                  </a:lnTo>
                  <a:lnTo>
                    <a:pt x="118" y="503"/>
                  </a:lnTo>
                  <a:lnTo>
                    <a:pt x="261" y="503"/>
                  </a:lnTo>
                  <a:lnTo>
                    <a:pt x="261" y="115"/>
                  </a:lnTo>
                  <a:lnTo>
                    <a:pt x="377" y="115"/>
                  </a:lnTo>
                  <a:lnTo>
                    <a:pt x="377"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5" name="Freeform 17"/>
            <p:cNvSpPr>
              <a:spLocks/>
            </p:cNvSpPr>
            <p:nvPr userDrawn="1"/>
          </p:nvSpPr>
          <p:spPr bwMode="auto">
            <a:xfrm>
              <a:off x="2642578" y="2190772"/>
              <a:ext cx="546104" cy="798516"/>
            </a:xfrm>
            <a:custGeom>
              <a:avLst/>
              <a:gdLst>
                <a:gd name="T0" fmla="*/ 344 w 344"/>
                <a:gd name="T1" fmla="*/ 115 h 503"/>
                <a:gd name="T2" fmla="*/ 344 w 344"/>
                <a:gd name="T3" fmla="*/ 0 h 503"/>
                <a:gd name="T4" fmla="*/ 0 w 344"/>
                <a:gd name="T5" fmla="*/ 0 h 503"/>
                <a:gd name="T6" fmla="*/ 0 w 344"/>
                <a:gd name="T7" fmla="*/ 503 h 503"/>
                <a:gd name="T8" fmla="*/ 344 w 344"/>
                <a:gd name="T9" fmla="*/ 503 h 503"/>
                <a:gd name="T10" fmla="*/ 344 w 344"/>
                <a:gd name="T11" fmla="*/ 388 h 503"/>
                <a:gd name="T12" fmla="*/ 143 w 344"/>
                <a:gd name="T13" fmla="*/ 388 h 503"/>
                <a:gd name="T14" fmla="*/ 143 w 344"/>
                <a:gd name="T15" fmla="*/ 310 h 503"/>
                <a:gd name="T16" fmla="*/ 325 w 344"/>
                <a:gd name="T17" fmla="*/ 310 h 503"/>
                <a:gd name="T18" fmla="*/ 325 w 344"/>
                <a:gd name="T19" fmla="*/ 196 h 503"/>
                <a:gd name="T20" fmla="*/ 143 w 344"/>
                <a:gd name="T21" fmla="*/ 196 h 503"/>
                <a:gd name="T22" fmla="*/ 143 w 344"/>
                <a:gd name="T23" fmla="*/ 115 h 503"/>
                <a:gd name="T24" fmla="*/ 344 w 344"/>
                <a:gd name="T25" fmla="*/ 115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4" h="503">
                  <a:moveTo>
                    <a:pt x="344" y="115"/>
                  </a:moveTo>
                  <a:lnTo>
                    <a:pt x="344" y="0"/>
                  </a:lnTo>
                  <a:lnTo>
                    <a:pt x="0" y="0"/>
                  </a:lnTo>
                  <a:lnTo>
                    <a:pt x="0" y="503"/>
                  </a:lnTo>
                  <a:lnTo>
                    <a:pt x="344" y="503"/>
                  </a:lnTo>
                  <a:lnTo>
                    <a:pt x="344" y="388"/>
                  </a:lnTo>
                  <a:lnTo>
                    <a:pt x="143" y="388"/>
                  </a:lnTo>
                  <a:lnTo>
                    <a:pt x="143" y="310"/>
                  </a:lnTo>
                  <a:lnTo>
                    <a:pt x="325" y="310"/>
                  </a:lnTo>
                  <a:lnTo>
                    <a:pt x="325" y="196"/>
                  </a:lnTo>
                  <a:lnTo>
                    <a:pt x="143" y="196"/>
                  </a:lnTo>
                  <a:lnTo>
                    <a:pt x="143" y="115"/>
                  </a:lnTo>
                  <a:lnTo>
                    <a:pt x="344" y="11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6" name="Freeform 18"/>
            <p:cNvSpPr>
              <a:spLocks/>
            </p:cNvSpPr>
            <p:nvPr userDrawn="1"/>
          </p:nvSpPr>
          <p:spPr bwMode="auto">
            <a:xfrm>
              <a:off x="4596805" y="2581299"/>
              <a:ext cx="179389" cy="146051"/>
            </a:xfrm>
            <a:custGeom>
              <a:avLst/>
              <a:gdLst>
                <a:gd name="T0" fmla="*/ 0 w 113"/>
                <a:gd name="T1" fmla="*/ 0 h 92"/>
                <a:gd name="T2" fmla="*/ 16 w 113"/>
                <a:gd name="T3" fmla="*/ 0 h 92"/>
                <a:gd name="T4" fmla="*/ 33 w 113"/>
                <a:gd name="T5" fmla="*/ 71 h 92"/>
                <a:gd name="T6" fmla="*/ 52 w 113"/>
                <a:gd name="T7" fmla="*/ 0 h 92"/>
                <a:gd name="T8" fmla="*/ 66 w 113"/>
                <a:gd name="T9" fmla="*/ 0 h 92"/>
                <a:gd name="T10" fmla="*/ 83 w 113"/>
                <a:gd name="T11" fmla="*/ 71 h 92"/>
                <a:gd name="T12" fmla="*/ 101 w 113"/>
                <a:gd name="T13" fmla="*/ 0 h 92"/>
                <a:gd name="T14" fmla="*/ 113 w 113"/>
                <a:gd name="T15" fmla="*/ 0 h 92"/>
                <a:gd name="T16" fmla="*/ 90 w 113"/>
                <a:gd name="T17" fmla="*/ 92 h 92"/>
                <a:gd name="T18" fmla="*/ 75 w 113"/>
                <a:gd name="T19" fmla="*/ 92 h 92"/>
                <a:gd name="T20" fmla="*/ 56 w 113"/>
                <a:gd name="T21" fmla="*/ 26 h 92"/>
                <a:gd name="T22" fmla="*/ 40 w 113"/>
                <a:gd name="T23" fmla="*/ 92 h 92"/>
                <a:gd name="T24" fmla="*/ 23 w 113"/>
                <a:gd name="T25" fmla="*/ 92 h 92"/>
                <a:gd name="T26" fmla="*/ 0 w 113"/>
                <a:gd name="T27"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3" h="92">
                  <a:moveTo>
                    <a:pt x="0" y="0"/>
                  </a:moveTo>
                  <a:lnTo>
                    <a:pt x="16" y="0"/>
                  </a:lnTo>
                  <a:lnTo>
                    <a:pt x="33" y="71"/>
                  </a:lnTo>
                  <a:lnTo>
                    <a:pt x="52" y="0"/>
                  </a:lnTo>
                  <a:lnTo>
                    <a:pt x="66" y="0"/>
                  </a:lnTo>
                  <a:lnTo>
                    <a:pt x="83" y="71"/>
                  </a:lnTo>
                  <a:lnTo>
                    <a:pt x="101" y="0"/>
                  </a:lnTo>
                  <a:lnTo>
                    <a:pt x="113" y="0"/>
                  </a:lnTo>
                  <a:lnTo>
                    <a:pt x="90" y="92"/>
                  </a:lnTo>
                  <a:lnTo>
                    <a:pt x="75" y="92"/>
                  </a:lnTo>
                  <a:lnTo>
                    <a:pt x="56" y="26"/>
                  </a:lnTo>
                  <a:lnTo>
                    <a:pt x="40" y="92"/>
                  </a:lnTo>
                  <a:lnTo>
                    <a:pt x="23" y="92"/>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7" name="Freeform 19"/>
            <p:cNvSpPr>
              <a:spLocks noEditPoints="1"/>
            </p:cNvSpPr>
            <p:nvPr userDrawn="1"/>
          </p:nvSpPr>
          <p:spPr bwMode="auto">
            <a:xfrm>
              <a:off x="4776194" y="2614637"/>
              <a:ext cx="106363" cy="117476"/>
            </a:xfrm>
            <a:custGeom>
              <a:avLst/>
              <a:gdLst>
                <a:gd name="T0" fmla="*/ 28 w 28"/>
                <a:gd name="T1" fmla="*/ 16 h 31"/>
                <a:gd name="T2" fmla="*/ 14 w 28"/>
                <a:gd name="T3" fmla="*/ 31 h 31"/>
                <a:gd name="T4" fmla="*/ 0 w 28"/>
                <a:gd name="T5" fmla="*/ 16 h 31"/>
                <a:gd name="T6" fmla="*/ 14 w 28"/>
                <a:gd name="T7" fmla="*/ 0 h 31"/>
                <a:gd name="T8" fmla="*/ 28 w 28"/>
                <a:gd name="T9" fmla="*/ 16 h 31"/>
                <a:gd name="T10" fmla="*/ 7 w 28"/>
                <a:gd name="T11" fmla="*/ 16 h 31"/>
                <a:gd name="T12" fmla="*/ 14 w 28"/>
                <a:gd name="T13" fmla="*/ 26 h 31"/>
                <a:gd name="T14" fmla="*/ 21 w 28"/>
                <a:gd name="T15" fmla="*/ 16 h 31"/>
                <a:gd name="T16" fmla="*/ 14 w 28"/>
                <a:gd name="T17" fmla="*/ 5 h 31"/>
                <a:gd name="T18" fmla="*/ 7 w 28"/>
                <a:gd name="T1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1">
                  <a:moveTo>
                    <a:pt x="28" y="16"/>
                  </a:moveTo>
                  <a:cubicBezTo>
                    <a:pt x="28" y="25"/>
                    <a:pt x="22" y="31"/>
                    <a:pt x="14" y="31"/>
                  </a:cubicBezTo>
                  <a:cubicBezTo>
                    <a:pt x="6" y="31"/>
                    <a:pt x="0" y="25"/>
                    <a:pt x="0" y="16"/>
                  </a:cubicBezTo>
                  <a:cubicBezTo>
                    <a:pt x="0" y="6"/>
                    <a:pt x="6" y="0"/>
                    <a:pt x="14" y="0"/>
                  </a:cubicBezTo>
                  <a:cubicBezTo>
                    <a:pt x="22" y="0"/>
                    <a:pt x="28" y="6"/>
                    <a:pt x="28" y="16"/>
                  </a:cubicBezTo>
                  <a:moveTo>
                    <a:pt x="7" y="16"/>
                  </a:moveTo>
                  <a:cubicBezTo>
                    <a:pt x="7" y="23"/>
                    <a:pt x="10" y="26"/>
                    <a:pt x="14" y="26"/>
                  </a:cubicBezTo>
                  <a:cubicBezTo>
                    <a:pt x="18" y="26"/>
                    <a:pt x="21" y="23"/>
                    <a:pt x="21" y="16"/>
                  </a:cubicBezTo>
                  <a:cubicBezTo>
                    <a:pt x="21" y="9"/>
                    <a:pt x="18" y="5"/>
                    <a:pt x="14" y="5"/>
                  </a:cubicBezTo>
                  <a:cubicBezTo>
                    <a:pt x="10" y="5"/>
                    <a:pt x="7" y="9"/>
                    <a:pt x="7" y="16"/>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8" name="Freeform 20"/>
            <p:cNvSpPr>
              <a:spLocks/>
            </p:cNvSpPr>
            <p:nvPr userDrawn="1"/>
          </p:nvSpPr>
          <p:spPr bwMode="auto">
            <a:xfrm>
              <a:off x="4901607" y="2614637"/>
              <a:ext cx="58738" cy="112713"/>
            </a:xfrm>
            <a:custGeom>
              <a:avLst/>
              <a:gdLst>
                <a:gd name="T0" fmla="*/ 16 w 16"/>
                <a:gd name="T1" fmla="*/ 7 h 30"/>
                <a:gd name="T2" fmla="*/ 14 w 16"/>
                <a:gd name="T3" fmla="*/ 7 h 30"/>
                <a:gd name="T4" fmla="*/ 6 w 16"/>
                <a:gd name="T5" fmla="*/ 16 h 30"/>
                <a:gd name="T6" fmla="*/ 6 w 16"/>
                <a:gd name="T7" fmla="*/ 30 h 30"/>
                <a:gd name="T8" fmla="*/ 0 w 16"/>
                <a:gd name="T9" fmla="*/ 30 h 30"/>
                <a:gd name="T10" fmla="*/ 0 w 16"/>
                <a:gd name="T11" fmla="*/ 1 h 30"/>
                <a:gd name="T12" fmla="*/ 6 w 16"/>
                <a:gd name="T13" fmla="*/ 1 h 30"/>
                <a:gd name="T14" fmla="*/ 6 w 16"/>
                <a:gd name="T15" fmla="*/ 8 h 30"/>
                <a:gd name="T16" fmla="*/ 14 w 16"/>
                <a:gd name="T17" fmla="*/ 0 h 30"/>
                <a:gd name="T18" fmla="*/ 16 w 16"/>
                <a:gd name="T19" fmla="*/ 1 h 30"/>
                <a:gd name="T20" fmla="*/ 16 w 16"/>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0">
                  <a:moveTo>
                    <a:pt x="16" y="7"/>
                  </a:moveTo>
                  <a:cubicBezTo>
                    <a:pt x="15" y="7"/>
                    <a:pt x="14" y="7"/>
                    <a:pt x="14" y="7"/>
                  </a:cubicBezTo>
                  <a:cubicBezTo>
                    <a:pt x="9" y="7"/>
                    <a:pt x="6" y="10"/>
                    <a:pt x="6" y="16"/>
                  </a:cubicBezTo>
                  <a:cubicBezTo>
                    <a:pt x="6" y="30"/>
                    <a:pt x="6" y="30"/>
                    <a:pt x="6" y="30"/>
                  </a:cubicBezTo>
                  <a:cubicBezTo>
                    <a:pt x="0" y="30"/>
                    <a:pt x="0" y="30"/>
                    <a:pt x="0" y="30"/>
                  </a:cubicBezTo>
                  <a:cubicBezTo>
                    <a:pt x="0" y="1"/>
                    <a:pt x="0" y="1"/>
                    <a:pt x="0" y="1"/>
                  </a:cubicBezTo>
                  <a:cubicBezTo>
                    <a:pt x="6" y="1"/>
                    <a:pt x="6" y="1"/>
                    <a:pt x="6" y="1"/>
                  </a:cubicBezTo>
                  <a:cubicBezTo>
                    <a:pt x="6" y="8"/>
                    <a:pt x="6" y="8"/>
                    <a:pt x="6" y="8"/>
                  </a:cubicBezTo>
                  <a:cubicBezTo>
                    <a:pt x="7" y="3"/>
                    <a:pt x="10" y="0"/>
                    <a:pt x="14" y="0"/>
                  </a:cubicBezTo>
                  <a:cubicBezTo>
                    <a:pt x="14" y="0"/>
                    <a:pt x="15" y="0"/>
                    <a:pt x="16" y="1"/>
                  </a:cubicBezTo>
                  <a:lnTo>
                    <a:pt x="16"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9" name="Freeform 21"/>
            <p:cNvSpPr>
              <a:spLocks/>
            </p:cNvSpPr>
            <p:nvPr userDrawn="1"/>
          </p:nvSpPr>
          <p:spPr bwMode="auto">
            <a:xfrm>
              <a:off x="4973045" y="2581299"/>
              <a:ext cx="96838" cy="146051"/>
            </a:xfrm>
            <a:custGeom>
              <a:avLst/>
              <a:gdLst>
                <a:gd name="T0" fmla="*/ 14 w 61"/>
                <a:gd name="T1" fmla="*/ 0 h 92"/>
                <a:gd name="T2" fmla="*/ 14 w 61"/>
                <a:gd name="T3" fmla="*/ 57 h 92"/>
                <a:gd name="T4" fmla="*/ 42 w 61"/>
                <a:gd name="T5" fmla="*/ 23 h 92"/>
                <a:gd name="T6" fmla="*/ 59 w 61"/>
                <a:gd name="T7" fmla="*/ 23 h 92"/>
                <a:gd name="T8" fmla="*/ 38 w 61"/>
                <a:gd name="T9" fmla="*/ 47 h 92"/>
                <a:gd name="T10" fmla="*/ 61 w 61"/>
                <a:gd name="T11" fmla="*/ 92 h 92"/>
                <a:gd name="T12" fmla="*/ 45 w 61"/>
                <a:gd name="T13" fmla="*/ 92 h 92"/>
                <a:gd name="T14" fmla="*/ 26 w 61"/>
                <a:gd name="T15" fmla="*/ 57 h 92"/>
                <a:gd name="T16" fmla="*/ 14 w 61"/>
                <a:gd name="T17" fmla="*/ 71 h 92"/>
                <a:gd name="T18" fmla="*/ 14 w 61"/>
                <a:gd name="T19" fmla="*/ 92 h 92"/>
                <a:gd name="T20" fmla="*/ 0 w 61"/>
                <a:gd name="T21" fmla="*/ 92 h 92"/>
                <a:gd name="T22" fmla="*/ 0 w 61"/>
                <a:gd name="T23" fmla="*/ 0 h 92"/>
                <a:gd name="T24" fmla="*/ 14 w 61"/>
                <a:gd name="T25"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92">
                  <a:moveTo>
                    <a:pt x="14" y="0"/>
                  </a:moveTo>
                  <a:lnTo>
                    <a:pt x="14" y="57"/>
                  </a:lnTo>
                  <a:lnTo>
                    <a:pt x="42" y="23"/>
                  </a:lnTo>
                  <a:lnTo>
                    <a:pt x="59" y="23"/>
                  </a:lnTo>
                  <a:lnTo>
                    <a:pt x="38" y="47"/>
                  </a:lnTo>
                  <a:lnTo>
                    <a:pt x="61" y="92"/>
                  </a:lnTo>
                  <a:lnTo>
                    <a:pt x="45" y="92"/>
                  </a:lnTo>
                  <a:lnTo>
                    <a:pt x="26" y="57"/>
                  </a:lnTo>
                  <a:lnTo>
                    <a:pt x="14" y="71"/>
                  </a:lnTo>
                  <a:lnTo>
                    <a:pt x="14" y="92"/>
                  </a:lnTo>
                  <a:lnTo>
                    <a:pt x="0" y="92"/>
                  </a:lnTo>
                  <a:lnTo>
                    <a:pt x="0" y="0"/>
                  </a:lnTo>
                  <a:lnTo>
                    <a:pt x="14"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0" name="Freeform 22"/>
            <p:cNvSpPr>
              <a:spLocks noEditPoints="1"/>
            </p:cNvSpPr>
            <p:nvPr userDrawn="1"/>
          </p:nvSpPr>
          <p:spPr bwMode="auto">
            <a:xfrm>
              <a:off x="5080996" y="2581299"/>
              <a:ext cx="26988" cy="146051"/>
            </a:xfrm>
            <a:custGeom>
              <a:avLst/>
              <a:gdLst>
                <a:gd name="T0" fmla="*/ 17 w 17"/>
                <a:gd name="T1" fmla="*/ 14 h 92"/>
                <a:gd name="T2" fmla="*/ 0 w 17"/>
                <a:gd name="T3" fmla="*/ 14 h 92"/>
                <a:gd name="T4" fmla="*/ 0 w 17"/>
                <a:gd name="T5" fmla="*/ 0 h 92"/>
                <a:gd name="T6" fmla="*/ 17 w 17"/>
                <a:gd name="T7" fmla="*/ 0 h 92"/>
                <a:gd name="T8" fmla="*/ 17 w 17"/>
                <a:gd name="T9" fmla="*/ 14 h 92"/>
                <a:gd name="T10" fmla="*/ 17 w 17"/>
                <a:gd name="T11" fmla="*/ 92 h 92"/>
                <a:gd name="T12" fmla="*/ 0 w 17"/>
                <a:gd name="T13" fmla="*/ 92 h 92"/>
                <a:gd name="T14" fmla="*/ 0 w 17"/>
                <a:gd name="T15" fmla="*/ 23 h 92"/>
                <a:gd name="T16" fmla="*/ 17 w 17"/>
                <a:gd name="T17" fmla="*/ 23 h 92"/>
                <a:gd name="T18" fmla="*/ 17 w 17"/>
                <a:gd name="T19"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92">
                  <a:moveTo>
                    <a:pt x="17" y="14"/>
                  </a:moveTo>
                  <a:lnTo>
                    <a:pt x="0" y="14"/>
                  </a:lnTo>
                  <a:lnTo>
                    <a:pt x="0" y="0"/>
                  </a:lnTo>
                  <a:lnTo>
                    <a:pt x="17" y="0"/>
                  </a:lnTo>
                  <a:lnTo>
                    <a:pt x="17" y="14"/>
                  </a:lnTo>
                  <a:close/>
                  <a:moveTo>
                    <a:pt x="17" y="92"/>
                  </a:moveTo>
                  <a:lnTo>
                    <a:pt x="0" y="92"/>
                  </a:lnTo>
                  <a:lnTo>
                    <a:pt x="0" y="23"/>
                  </a:lnTo>
                  <a:lnTo>
                    <a:pt x="17" y="23"/>
                  </a:lnTo>
                  <a:lnTo>
                    <a:pt x="17" y="9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1" name="Freeform 23"/>
            <p:cNvSpPr>
              <a:spLocks/>
            </p:cNvSpPr>
            <p:nvPr userDrawn="1"/>
          </p:nvSpPr>
          <p:spPr bwMode="auto">
            <a:xfrm>
              <a:off x="5130209" y="2614637"/>
              <a:ext cx="90488" cy="112713"/>
            </a:xfrm>
            <a:custGeom>
              <a:avLst/>
              <a:gdLst>
                <a:gd name="T0" fmla="*/ 6 w 24"/>
                <a:gd name="T1" fmla="*/ 1 h 30"/>
                <a:gd name="T2" fmla="*/ 6 w 24"/>
                <a:gd name="T3" fmla="*/ 6 h 30"/>
                <a:gd name="T4" fmla="*/ 15 w 24"/>
                <a:gd name="T5" fmla="*/ 0 h 30"/>
                <a:gd name="T6" fmla="*/ 24 w 24"/>
                <a:gd name="T7" fmla="*/ 12 h 30"/>
                <a:gd name="T8" fmla="*/ 24 w 24"/>
                <a:gd name="T9" fmla="*/ 30 h 30"/>
                <a:gd name="T10" fmla="*/ 18 w 24"/>
                <a:gd name="T11" fmla="*/ 30 h 30"/>
                <a:gd name="T12" fmla="*/ 18 w 24"/>
                <a:gd name="T13" fmla="*/ 12 h 30"/>
                <a:gd name="T14" fmla="*/ 13 w 24"/>
                <a:gd name="T15" fmla="*/ 5 h 30"/>
                <a:gd name="T16" fmla="*/ 6 w 24"/>
                <a:gd name="T17" fmla="*/ 14 h 30"/>
                <a:gd name="T18" fmla="*/ 6 w 24"/>
                <a:gd name="T19" fmla="*/ 30 h 30"/>
                <a:gd name="T20" fmla="*/ 0 w 24"/>
                <a:gd name="T21" fmla="*/ 30 h 30"/>
                <a:gd name="T22" fmla="*/ 0 w 24"/>
                <a:gd name="T23" fmla="*/ 1 h 30"/>
                <a:gd name="T24" fmla="*/ 6 w 24"/>
                <a:gd name="T25"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0">
                  <a:moveTo>
                    <a:pt x="6" y="1"/>
                  </a:moveTo>
                  <a:cubicBezTo>
                    <a:pt x="6" y="6"/>
                    <a:pt x="6" y="6"/>
                    <a:pt x="6" y="6"/>
                  </a:cubicBezTo>
                  <a:cubicBezTo>
                    <a:pt x="8" y="2"/>
                    <a:pt x="11" y="0"/>
                    <a:pt x="15" y="0"/>
                  </a:cubicBezTo>
                  <a:cubicBezTo>
                    <a:pt x="21" y="0"/>
                    <a:pt x="24" y="4"/>
                    <a:pt x="24" y="12"/>
                  </a:cubicBezTo>
                  <a:cubicBezTo>
                    <a:pt x="24" y="30"/>
                    <a:pt x="24" y="30"/>
                    <a:pt x="24" y="30"/>
                  </a:cubicBezTo>
                  <a:cubicBezTo>
                    <a:pt x="18" y="30"/>
                    <a:pt x="18" y="30"/>
                    <a:pt x="18" y="30"/>
                  </a:cubicBezTo>
                  <a:cubicBezTo>
                    <a:pt x="18" y="12"/>
                    <a:pt x="18" y="12"/>
                    <a:pt x="18" y="12"/>
                  </a:cubicBezTo>
                  <a:cubicBezTo>
                    <a:pt x="18" y="8"/>
                    <a:pt x="16" y="5"/>
                    <a:pt x="13" y="5"/>
                  </a:cubicBezTo>
                  <a:cubicBezTo>
                    <a:pt x="9" y="5"/>
                    <a:pt x="6" y="9"/>
                    <a:pt x="6" y="14"/>
                  </a:cubicBezTo>
                  <a:cubicBezTo>
                    <a:pt x="6" y="30"/>
                    <a:pt x="6" y="30"/>
                    <a:pt x="6" y="30"/>
                  </a:cubicBezTo>
                  <a:cubicBezTo>
                    <a:pt x="0" y="30"/>
                    <a:pt x="0" y="30"/>
                    <a:pt x="0" y="30"/>
                  </a:cubicBezTo>
                  <a:cubicBezTo>
                    <a:pt x="0" y="1"/>
                    <a:pt x="0" y="1"/>
                    <a:pt x="0" y="1"/>
                  </a:cubicBezTo>
                  <a:lnTo>
                    <a:pt x="6"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2" name="Freeform 24"/>
            <p:cNvSpPr>
              <a:spLocks noEditPoints="1"/>
            </p:cNvSpPr>
            <p:nvPr userDrawn="1"/>
          </p:nvSpPr>
          <p:spPr bwMode="auto">
            <a:xfrm>
              <a:off x="5236572" y="2598762"/>
              <a:ext cx="107951" cy="171451"/>
            </a:xfrm>
            <a:custGeom>
              <a:avLst/>
              <a:gdLst>
                <a:gd name="T0" fmla="*/ 29 w 29"/>
                <a:gd name="T1" fmla="*/ 5 h 45"/>
                <a:gd name="T2" fmla="*/ 27 w 29"/>
                <a:gd name="T3" fmla="*/ 5 h 45"/>
                <a:gd name="T4" fmla="*/ 23 w 29"/>
                <a:gd name="T5" fmla="*/ 8 h 45"/>
                <a:gd name="T6" fmla="*/ 26 w 29"/>
                <a:gd name="T7" fmla="*/ 14 h 45"/>
                <a:gd name="T8" fmla="*/ 14 w 29"/>
                <a:gd name="T9" fmla="*/ 24 h 45"/>
                <a:gd name="T10" fmla="*/ 10 w 29"/>
                <a:gd name="T11" fmla="*/ 23 h 45"/>
                <a:gd name="T12" fmla="*/ 7 w 29"/>
                <a:gd name="T13" fmla="*/ 26 h 45"/>
                <a:gd name="T14" fmla="*/ 11 w 29"/>
                <a:gd name="T15" fmla="*/ 28 h 45"/>
                <a:gd name="T16" fmla="*/ 20 w 29"/>
                <a:gd name="T17" fmla="*/ 29 h 45"/>
                <a:gd name="T18" fmla="*/ 29 w 29"/>
                <a:gd name="T19" fmla="*/ 36 h 45"/>
                <a:gd name="T20" fmla="*/ 15 w 29"/>
                <a:gd name="T21" fmla="*/ 45 h 45"/>
                <a:gd name="T22" fmla="*/ 0 w 29"/>
                <a:gd name="T23" fmla="*/ 37 h 45"/>
                <a:gd name="T24" fmla="*/ 4 w 29"/>
                <a:gd name="T25" fmla="*/ 32 h 45"/>
                <a:gd name="T26" fmla="*/ 1 w 29"/>
                <a:gd name="T27" fmla="*/ 27 h 45"/>
                <a:gd name="T28" fmla="*/ 6 w 29"/>
                <a:gd name="T29" fmla="*/ 22 h 45"/>
                <a:gd name="T30" fmla="*/ 2 w 29"/>
                <a:gd name="T31" fmla="*/ 14 h 45"/>
                <a:gd name="T32" fmla="*/ 14 w 29"/>
                <a:gd name="T33" fmla="*/ 5 h 45"/>
                <a:gd name="T34" fmla="*/ 20 w 29"/>
                <a:gd name="T35" fmla="*/ 6 h 45"/>
                <a:gd name="T36" fmla="*/ 27 w 29"/>
                <a:gd name="T37" fmla="*/ 0 h 45"/>
                <a:gd name="T38" fmla="*/ 29 w 29"/>
                <a:gd name="T39" fmla="*/ 0 h 45"/>
                <a:gd name="T40" fmla="*/ 29 w 29"/>
                <a:gd name="T41" fmla="*/ 5 h 45"/>
                <a:gd name="T42" fmla="*/ 6 w 29"/>
                <a:gd name="T43" fmla="*/ 37 h 45"/>
                <a:gd name="T44" fmla="*/ 15 w 29"/>
                <a:gd name="T45" fmla="*/ 41 h 45"/>
                <a:gd name="T46" fmla="*/ 23 w 29"/>
                <a:gd name="T47" fmla="*/ 37 h 45"/>
                <a:gd name="T48" fmla="*/ 18 w 29"/>
                <a:gd name="T49" fmla="*/ 34 h 45"/>
                <a:gd name="T50" fmla="*/ 8 w 29"/>
                <a:gd name="T51" fmla="*/ 33 h 45"/>
                <a:gd name="T52" fmla="*/ 6 w 29"/>
                <a:gd name="T53" fmla="*/ 37 h 45"/>
                <a:gd name="T54" fmla="*/ 9 w 29"/>
                <a:gd name="T55" fmla="*/ 14 h 45"/>
                <a:gd name="T56" fmla="*/ 14 w 29"/>
                <a:gd name="T57" fmla="*/ 20 h 45"/>
                <a:gd name="T58" fmla="*/ 20 w 29"/>
                <a:gd name="T59" fmla="*/ 14 h 45"/>
                <a:gd name="T60" fmla="*/ 14 w 29"/>
                <a:gd name="T61" fmla="*/ 9 h 45"/>
                <a:gd name="T62" fmla="*/ 9 w 29"/>
                <a:gd name="T63"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 h="45">
                  <a:moveTo>
                    <a:pt x="29" y="5"/>
                  </a:moveTo>
                  <a:cubicBezTo>
                    <a:pt x="28" y="5"/>
                    <a:pt x="28" y="5"/>
                    <a:pt x="27" y="5"/>
                  </a:cubicBezTo>
                  <a:cubicBezTo>
                    <a:pt x="25" y="5"/>
                    <a:pt x="23" y="6"/>
                    <a:pt x="23" y="8"/>
                  </a:cubicBezTo>
                  <a:cubicBezTo>
                    <a:pt x="25" y="10"/>
                    <a:pt x="26" y="12"/>
                    <a:pt x="26" y="14"/>
                  </a:cubicBezTo>
                  <a:cubicBezTo>
                    <a:pt x="26" y="20"/>
                    <a:pt x="22" y="24"/>
                    <a:pt x="14" y="24"/>
                  </a:cubicBezTo>
                  <a:cubicBezTo>
                    <a:pt x="13" y="24"/>
                    <a:pt x="11" y="24"/>
                    <a:pt x="10" y="23"/>
                  </a:cubicBezTo>
                  <a:cubicBezTo>
                    <a:pt x="8" y="24"/>
                    <a:pt x="7" y="25"/>
                    <a:pt x="7" y="26"/>
                  </a:cubicBezTo>
                  <a:cubicBezTo>
                    <a:pt x="7" y="27"/>
                    <a:pt x="8" y="28"/>
                    <a:pt x="11" y="28"/>
                  </a:cubicBezTo>
                  <a:cubicBezTo>
                    <a:pt x="20" y="29"/>
                    <a:pt x="20" y="29"/>
                    <a:pt x="20" y="29"/>
                  </a:cubicBezTo>
                  <a:cubicBezTo>
                    <a:pt x="26" y="29"/>
                    <a:pt x="29" y="32"/>
                    <a:pt x="29" y="36"/>
                  </a:cubicBezTo>
                  <a:cubicBezTo>
                    <a:pt x="29" y="42"/>
                    <a:pt x="24" y="45"/>
                    <a:pt x="15" y="45"/>
                  </a:cubicBezTo>
                  <a:cubicBezTo>
                    <a:pt x="5" y="45"/>
                    <a:pt x="0" y="42"/>
                    <a:pt x="0" y="37"/>
                  </a:cubicBezTo>
                  <a:cubicBezTo>
                    <a:pt x="0" y="35"/>
                    <a:pt x="2" y="33"/>
                    <a:pt x="4" y="32"/>
                  </a:cubicBezTo>
                  <a:cubicBezTo>
                    <a:pt x="2" y="31"/>
                    <a:pt x="1" y="29"/>
                    <a:pt x="1" y="27"/>
                  </a:cubicBezTo>
                  <a:cubicBezTo>
                    <a:pt x="1" y="25"/>
                    <a:pt x="3" y="23"/>
                    <a:pt x="6" y="22"/>
                  </a:cubicBezTo>
                  <a:cubicBezTo>
                    <a:pt x="4" y="20"/>
                    <a:pt x="2" y="17"/>
                    <a:pt x="2" y="14"/>
                  </a:cubicBezTo>
                  <a:cubicBezTo>
                    <a:pt x="2" y="9"/>
                    <a:pt x="7" y="5"/>
                    <a:pt x="14" y="5"/>
                  </a:cubicBezTo>
                  <a:cubicBezTo>
                    <a:pt x="16" y="5"/>
                    <a:pt x="18" y="5"/>
                    <a:pt x="20" y="6"/>
                  </a:cubicBezTo>
                  <a:cubicBezTo>
                    <a:pt x="21" y="2"/>
                    <a:pt x="23" y="0"/>
                    <a:pt x="27" y="0"/>
                  </a:cubicBezTo>
                  <a:cubicBezTo>
                    <a:pt x="27" y="0"/>
                    <a:pt x="28" y="0"/>
                    <a:pt x="29" y="0"/>
                  </a:cubicBezTo>
                  <a:lnTo>
                    <a:pt x="29" y="5"/>
                  </a:lnTo>
                  <a:close/>
                  <a:moveTo>
                    <a:pt x="6" y="37"/>
                  </a:moveTo>
                  <a:cubicBezTo>
                    <a:pt x="6" y="40"/>
                    <a:pt x="9" y="41"/>
                    <a:pt x="15" y="41"/>
                  </a:cubicBezTo>
                  <a:cubicBezTo>
                    <a:pt x="21" y="41"/>
                    <a:pt x="23" y="40"/>
                    <a:pt x="23" y="37"/>
                  </a:cubicBezTo>
                  <a:cubicBezTo>
                    <a:pt x="23" y="35"/>
                    <a:pt x="22" y="34"/>
                    <a:pt x="18" y="34"/>
                  </a:cubicBezTo>
                  <a:cubicBezTo>
                    <a:pt x="8" y="33"/>
                    <a:pt x="8" y="33"/>
                    <a:pt x="8" y="33"/>
                  </a:cubicBezTo>
                  <a:cubicBezTo>
                    <a:pt x="7" y="34"/>
                    <a:pt x="6" y="35"/>
                    <a:pt x="6" y="37"/>
                  </a:cubicBezTo>
                  <a:moveTo>
                    <a:pt x="9" y="14"/>
                  </a:moveTo>
                  <a:cubicBezTo>
                    <a:pt x="9" y="18"/>
                    <a:pt x="11" y="20"/>
                    <a:pt x="14" y="20"/>
                  </a:cubicBezTo>
                  <a:cubicBezTo>
                    <a:pt x="18" y="20"/>
                    <a:pt x="20" y="18"/>
                    <a:pt x="20" y="14"/>
                  </a:cubicBezTo>
                  <a:cubicBezTo>
                    <a:pt x="20" y="11"/>
                    <a:pt x="17" y="9"/>
                    <a:pt x="14" y="9"/>
                  </a:cubicBezTo>
                  <a:cubicBezTo>
                    <a:pt x="11" y="9"/>
                    <a:pt x="9" y="11"/>
                    <a:pt x="9" y="1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3" name="Freeform 25"/>
            <p:cNvSpPr>
              <a:spLocks/>
            </p:cNvSpPr>
            <p:nvPr userDrawn="1"/>
          </p:nvSpPr>
          <p:spPr bwMode="auto">
            <a:xfrm>
              <a:off x="5409611" y="2587649"/>
              <a:ext cx="66675" cy="144463"/>
            </a:xfrm>
            <a:custGeom>
              <a:avLst/>
              <a:gdLst>
                <a:gd name="T0" fmla="*/ 11 w 18"/>
                <a:gd name="T1" fmla="*/ 8 h 38"/>
                <a:gd name="T2" fmla="*/ 18 w 18"/>
                <a:gd name="T3" fmla="*/ 8 h 38"/>
                <a:gd name="T4" fmla="*/ 18 w 18"/>
                <a:gd name="T5" fmla="*/ 13 h 38"/>
                <a:gd name="T6" fmla="*/ 11 w 18"/>
                <a:gd name="T7" fmla="*/ 13 h 38"/>
                <a:gd name="T8" fmla="*/ 11 w 18"/>
                <a:gd name="T9" fmla="*/ 27 h 38"/>
                <a:gd name="T10" fmla="*/ 15 w 18"/>
                <a:gd name="T11" fmla="*/ 33 h 38"/>
                <a:gd name="T12" fmla="*/ 18 w 18"/>
                <a:gd name="T13" fmla="*/ 33 h 38"/>
                <a:gd name="T14" fmla="*/ 18 w 18"/>
                <a:gd name="T15" fmla="*/ 38 h 38"/>
                <a:gd name="T16" fmla="*/ 14 w 18"/>
                <a:gd name="T17" fmla="*/ 38 h 38"/>
                <a:gd name="T18" fmla="*/ 5 w 18"/>
                <a:gd name="T19" fmla="*/ 27 h 38"/>
                <a:gd name="T20" fmla="*/ 5 w 18"/>
                <a:gd name="T21" fmla="*/ 13 h 38"/>
                <a:gd name="T22" fmla="*/ 0 w 18"/>
                <a:gd name="T23" fmla="*/ 13 h 38"/>
                <a:gd name="T24" fmla="*/ 0 w 18"/>
                <a:gd name="T25" fmla="*/ 8 h 38"/>
                <a:gd name="T26" fmla="*/ 5 w 18"/>
                <a:gd name="T27" fmla="*/ 8 h 38"/>
                <a:gd name="T28" fmla="*/ 5 w 18"/>
                <a:gd name="T29" fmla="*/ 1 h 38"/>
                <a:gd name="T30" fmla="*/ 11 w 18"/>
                <a:gd name="T31" fmla="*/ 0 h 38"/>
                <a:gd name="T32" fmla="*/ 11 w 18"/>
                <a:gd name="T33"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 h="38">
                  <a:moveTo>
                    <a:pt x="11" y="8"/>
                  </a:moveTo>
                  <a:cubicBezTo>
                    <a:pt x="18" y="8"/>
                    <a:pt x="18" y="8"/>
                    <a:pt x="18" y="8"/>
                  </a:cubicBezTo>
                  <a:cubicBezTo>
                    <a:pt x="18" y="13"/>
                    <a:pt x="18" y="13"/>
                    <a:pt x="18" y="13"/>
                  </a:cubicBezTo>
                  <a:cubicBezTo>
                    <a:pt x="11" y="13"/>
                    <a:pt x="11" y="13"/>
                    <a:pt x="11" y="13"/>
                  </a:cubicBezTo>
                  <a:cubicBezTo>
                    <a:pt x="11" y="27"/>
                    <a:pt x="11" y="27"/>
                    <a:pt x="11" y="27"/>
                  </a:cubicBezTo>
                  <a:cubicBezTo>
                    <a:pt x="11" y="31"/>
                    <a:pt x="12" y="33"/>
                    <a:pt x="15" y="33"/>
                  </a:cubicBezTo>
                  <a:cubicBezTo>
                    <a:pt x="16" y="33"/>
                    <a:pt x="17" y="33"/>
                    <a:pt x="18" y="33"/>
                  </a:cubicBezTo>
                  <a:cubicBezTo>
                    <a:pt x="18" y="38"/>
                    <a:pt x="18" y="38"/>
                    <a:pt x="18" y="38"/>
                  </a:cubicBezTo>
                  <a:cubicBezTo>
                    <a:pt x="17" y="38"/>
                    <a:pt x="15" y="38"/>
                    <a:pt x="14" y="38"/>
                  </a:cubicBezTo>
                  <a:cubicBezTo>
                    <a:pt x="7" y="38"/>
                    <a:pt x="5" y="35"/>
                    <a:pt x="5" y="27"/>
                  </a:cubicBezTo>
                  <a:cubicBezTo>
                    <a:pt x="5" y="13"/>
                    <a:pt x="5" y="13"/>
                    <a:pt x="5" y="13"/>
                  </a:cubicBezTo>
                  <a:cubicBezTo>
                    <a:pt x="0" y="13"/>
                    <a:pt x="0" y="13"/>
                    <a:pt x="0" y="13"/>
                  </a:cubicBezTo>
                  <a:cubicBezTo>
                    <a:pt x="0" y="8"/>
                    <a:pt x="0" y="8"/>
                    <a:pt x="0" y="8"/>
                  </a:cubicBezTo>
                  <a:cubicBezTo>
                    <a:pt x="5" y="8"/>
                    <a:pt x="5" y="8"/>
                    <a:pt x="5" y="8"/>
                  </a:cubicBezTo>
                  <a:cubicBezTo>
                    <a:pt x="5" y="1"/>
                    <a:pt x="5" y="1"/>
                    <a:pt x="5" y="1"/>
                  </a:cubicBezTo>
                  <a:cubicBezTo>
                    <a:pt x="11" y="0"/>
                    <a:pt x="11" y="0"/>
                    <a:pt x="11" y="0"/>
                  </a:cubicBezTo>
                  <a:lnTo>
                    <a:pt x="1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4" name="Freeform 26"/>
            <p:cNvSpPr>
              <a:spLocks noEditPoints="1"/>
            </p:cNvSpPr>
            <p:nvPr userDrawn="1"/>
          </p:nvSpPr>
          <p:spPr bwMode="auto">
            <a:xfrm>
              <a:off x="5484224" y="2614637"/>
              <a:ext cx="104776" cy="117476"/>
            </a:xfrm>
            <a:custGeom>
              <a:avLst/>
              <a:gdLst>
                <a:gd name="T0" fmla="*/ 28 w 28"/>
                <a:gd name="T1" fmla="*/ 16 h 31"/>
                <a:gd name="T2" fmla="*/ 14 w 28"/>
                <a:gd name="T3" fmla="*/ 31 h 31"/>
                <a:gd name="T4" fmla="*/ 0 w 28"/>
                <a:gd name="T5" fmla="*/ 16 h 31"/>
                <a:gd name="T6" fmla="*/ 14 w 28"/>
                <a:gd name="T7" fmla="*/ 0 h 31"/>
                <a:gd name="T8" fmla="*/ 28 w 28"/>
                <a:gd name="T9" fmla="*/ 16 h 31"/>
                <a:gd name="T10" fmla="*/ 7 w 28"/>
                <a:gd name="T11" fmla="*/ 16 h 31"/>
                <a:gd name="T12" fmla="*/ 14 w 28"/>
                <a:gd name="T13" fmla="*/ 26 h 31"/>
                <a:gd name="T14" fmla="*/ 21 w 28"/>
                <a:gd name="T15" fmla="*/ 16 h 31"/>
                <a:gd name="T16" fmla="*/ 14 w 28"/>
                <a:gd name="T17" fmla="*/ 5 h 31"/>
                <a:gd name="T18" fmla="*/ 7 w 28"/>
                <a:gd name="T1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1">
                  <a:moveTo>
                    <a:pt x="28" y="16"/>
                  </a:moveTo>
                  <a:cubicBezTo>
                    <a:pt x="28" y="25"/>
                    <a:pt x="22" y="31"/>
                    <a:pt x="14" y="31"/>
                  </a:cubicBezTo>
                  <a:cubicBezTo>
                    <a:pt x="6" y="31"/>
                    <a:pt x="0" y="25"/>
                    <a:pt x="0" y="16"/>
                  </a:cubicBezTo>
                  <a:cubicBezTo>
                    <a:pt x="0" y="6"/>
                    <a:pt x="6" y="0"/>
                    <a:pt x="14" y="0"/>
                  </a:cubicBezTo>
                  <a:cubicBezTo>
                    <a:pt x="22" y="0"/>
                    <a:pt x="28" y="6"/>
                    <a:pt x="28" y="16"/>
                  </a:cubicBezTo>
                  <a:moveTo>
                    <a:pt x="7" y="16"/>
                  </a:moveTo>
                  <a:cubicBezTo>
                    <a:pt x="7" y="23"/>
                    <a:pt x="9" y="26"/>
                    <a:pt x="14" y="26"/>
                  </a:cubicBezTo>
                  <a:cubicBezTo>
                    <a:pt x="18" y="26"/>
                    <a:pt x="21" y="23"/>
                    <a:pt x="21" y="16"/>
                  </a:cubicBezTo>
                  <a:cubicBezTo>
                    <a:pt x="21" y="9"/>
                    <a:pt x="18" y="5"/>
                    <a:pt x="14" y="5"/>
                  </a:cubicBezTo>
                  <a:cubicBezTo>
                    <a:pt x="9" y="5"/>
                    <a:pt x="7" y="9"/>
                    <a:pt x="7" y="16"/>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5" name="Freeform 27"/>
            <p:cNvSpPr>
              <a:spLocks noEditPoints="1"/>
            </p:cNvSpPr>
            <p:nvPr userDrawn="1"/>
          </p:nvSpPr>
          <p:spPr bwMode="auto">
            <a:xfrm>
              <a:off x="5596937" y="2598762"/>
              <a:ext cx="109538" cy="171451"/>
            </a:xfrm>
            <a:custGeom>
              <a:avLst/>
              <a:gdLst>
                <a:gd name="T0" fmla="*/ 29 w 29"/>
                <a:gd name="T1" fmla="*/ 5 h 45"/>
                <a:gd name="T2" fmla="*/ 27 w 29"/>
                <a:gd name="T3" fmla="*/ 5 h 45"/>
                <a:gd name="T4" fmla="*/ 23 w 29"/>
                <a:gd name="T5" fmla="*/ 8 h 45"/>
                <a:gd name="T6" fmla="*/ 26 w 29"/>
                <a:gd name="T7" fmla="*/ 14 h 45"/>
                <a:gd name="T8" fmla="*/ 14 w 29"/>
                <a:gd name="T9" fmla="*/ 24 h 45"/>
                <a:gd name="T10" fmla="*/ 10 w 29"/>
                <a:gd name="T11" fmla="*/ 23 h 45"/>
                <a:gd name="T12" fmla="*/ 7 w 29"/>
                <a:gd name="T13" fmla="*/ 26 h 45"/>
                <a:gd name="T14" fmla="*/ 11 w 29"/>
                <a:gd name="T15" fmla="*/ 28 h 45"/>
                <a:gd name="T16" fmla="*/ 19 w 29"/>
                <a:gd name="T17" fmla="*/ 29 h 45"/>
                <a:gd name="T18" fmla="*/ 29 w 29"/>
                <a:gd name="T19" fmla="*/ 36 h 45"/>
                <a:gd name="T20" fmla="*/ 14 w 29"/>
                <a:gd name="T21" fmla="*/ 45 h 45"/>
                <a:gd name="T22" fmla="*/ 0 w 29"/>
                <a:gd name="T23" fmla="*/ 37 h 45"/>
                <a:gd name="T24" fmla="*/ 4 w 29"/>
                <a:gd name="T25" fmla="*/ 32 h 45"/>
                <a:gd name="T26" fmla="*/ 1 w 29"/>
                <a:gd name="T27" fmla="*/ 27 h 45"/>
                <a:gd name="T28" fmla="*/ 6 w 29"/>
                <a:gd name="T29" fmla="*/ 22 h 45"/>
                <a:gd name="T30" fmla="*/ 2 w 29"/>
                <a:gd name="T31" fmla="*/ 14 h 45"/>
                <a:gd name="T32" fmla="*/ 14 w 29"/>
                <a:gd name="T33" fmla="*/ 5 h 45"/>
                <a:gd name="T34" fmla="*/ 20 w 29"/>
                <a:gd name="T35" fmla="*/ 6 h 45"/>
                <a:gd name="T36" fmla="*/ 26 w 29"/>
                <a:gd name="T37" fmla="*/ 0 h 45"/>
                <a:gd name="T38" fmla="*/ 29 w 29"/>
                <a:gd name="T39" fmla="*/ 0 h 45"/>
                <a:gd name="T40" fmla="*/ 29 w 29"/>
                <a:gd name="T41" fmla="*/ 5 h 45"/>
                <a:gd name="T42" fmla="*/ 6 w 29"/>
                <a:gd name="T43" fmla="*/ 37 h 45"/>
                <a:gd name="T44" fmla="*/ 15 w 29"/>
                <a:gd name="T45" fmla="*/ 41 h 45"/>
                <a:gd name="T46" fmla="*/ 23 w 29"/>
                <a:gd name="T47" fmla="*/ 37 h 45"/>
                <a:gd name="T48" fmla="*/ 18 w 29"/>
                <a:gd name="T49" fmla="*/ 34 h 45"/>
                <a:gd name="T50" fmla="*/ 8 w 29"/>
                <a:gd name="T51" fmla="*/ 33 h 45"/>
                <a:gd name="T52" fmla="*/ 6 w 29"/>
                <a:gd name="T53" fmla="*/ 37 h 45"/>
                <a:gd name="T54" fmla="*/ 8 w 29"/>
                <a:gd name="T55" fmla="*/ 14 h 45"/>
                <a:gd name="T56" fmla="*/ 14 w 29"/>
                <a:gd name="T57" fmla="*/ 20 h 45"/>
                <a:gd name="T58" fmla="*/ 19 w 29"/>
                <a:gd name="T59" fmla="*/ 14 h 45"/>
                <a:gd name="T60" fmla="*/ 14 w 29"/>
                <a:gd name="T61" fmla="*/ 9 h 45"/>
                <a:gd name="T62" fmla="*/ 8 w 29"/>
                <a:gd name="T63"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 h="45">
                  <a:moveTo>
                    <a:pt x="29" y="5"/>
                  </a:moveTo>
                  <a:cubicBezTo>
                    <a:pt x="28" y="5"/>
                    <a:pt x="27" y="5"/>
                    <a:pt x="27" y="5"/>
                  </a:cubicBezTo>
                  <a:cubicBezTo>
                    <a:pt x="25" y="5"/>
                    <a:pt x="23" y="6"/>
                    <a:pt x="23" y="8"/>
                  </a:cubicBezTo>
                  <a:cubicBezTo>
                    <a:pt x="25" y="10"/>
                    <a:pt x="26" y="12"/>
                    <a:pt x="26" y="14"/>
                  </a:cubicBezTo>
                  <a:cubicBezTo>
                    <a:pt x="26" y="20"/>
                    <a:pt x="21" y="24"/>
                    <a:pt x="14" y="24"/>
                  </a:cubicBezTo>
                  <a:cubicBezTo>
                    <a:pt x="13" y="24"/>
                    <a:pt x="11" y="24"/>
                    <a:pt x="10" y="23"/>
                  </a:cubicBezTo>
                  <a:cubicBezTo>
                    <a:pt x="8" y="24"/>
                    <a:pt x="7" y="25"/>
                    <a:pt x="7" y="26"/>
                  </a:cubicBezTo>
                  <a:cubicBezTo>
                    <a:pt x="7" y="27"/>
                    <a:pt x="8" y="28"/>
                    <a:pt x="11" y="28"/>
                  </a:cubicBezTo>
                  <a:cubicBezTo>
                    <a:pt x="19" y="29"/>
                    <a:pt x="19" y="29"/>
                    <a:pt x="19" y="29"/>
                  </a:cubicBezTo>
                  <a:cubicBezTo>
                    <a:pt x="26" y="29"/>
                    <a:pt x="29" y="32"/>
                    <a:pt x="29" y="36"/>
                  </a:cubicBezTo>
                  <a:cubicBezTo>
                    <a:pt x="29" y="42"/>
                    <a:pt x="24" y="45"/>
                    <a:pt x="14" y="45"/>
                  </a:cubicBezTo>
                  <a:cubicBezTo>
                    <a:pt x="5" y="45"/>
                    <a:pt x="0" y="42"/>
                    <a:pt x="0" y="37"/>
                  </a:cubicBezTo>
                  <a:cubicBezTo>
                    <a:pt x="0" y="35"/>
                    <a:pt x="1" y="33"/>
                    <a:pt x="4" y="32"/>
                  </a:cubicBezTo>
                  <a:cubicBezTo>
                    <a:pt x="2" y="31"/>
                    <a:pt x="1" y="29"/>
                    <a:pt x="1" y="27"/>
                  </a:cubicBezTo>
                  <a:cubicBezTo>
                    <a:pt x="1" y="25"/>
                    <a:pt x="3" y="23"/>
                    <a:pt x="6" y="22"/>
                  </a:cubicBezTo>
                  <a:cubicBezTo>
                    <a:pt x="3" y="20"/>
                    <a:pt x="2" y="17"/>
                    <a:pt x="2" y="14"/>
                  </a:cubicBezTo>
                  <a:cubicBezTo>
                    <a:pt x="2" y="9"/>
                    <a:pt x="7" y="5"/>
                    <a:pt x="14" y="5"/>
                  </a:cubicBezTo>
                  <a:cubicBezTo>
                    <a:pt x="16" y="5"/>
                    <a:pt x="18" y="5"/>
                    <a:pt x="20" y="6"/>
                  </a:cubicBezTo>
                  <a:cubicBezTo>
                    <a:pt x="20" y="2"/>
                    <a:pt x="23" y="0"/>
                    <a:pt x="26" y="0"/>
                  </a:cubicBezTo>
                  <a:cubicBezTo>
                    <a:pt x="27" y="0"/>
                    <a:pt x="28" y="0"/>
                    <a:pt x="29" y="0"/>
                  </a:cubicBezTo>
                  <a:lnTo>
                    <a:pt x="29" y="5"/>
                  </a:lnTo>
                  <a:close/>
                  <a:moveTo>
                    <a:pt x="6" y="37"/>
                  </a:moveTo>
                  <a:cubicBezTo>
                    <a:pt x="6" y="40"/>
                    <a:pt x="9" y="41"/>
                    <a:pt x="15" y="41"/>
                  </a:cubicBezTo>
                  <a:cubicBezTo>
                    <a:pt x="20" y="41"/>
                    <a:pt x="23" y="40"/>
                    <a:pt x="23" y="37"/>
                  </a:cubicBezTo>
                  <a:cubicBezTo>
                    <a:pt x="23" y="35"/>
                    <a:pt x="21" y="34"/>
                    <a:pt x="18" y="34"/>
                  </a:cubicBezTo>
                  <a:cubicBezTo>
                    <a:pt x="8" y="33"/>
                    <a:pt x="8" y="33"/>
                    <a:pt x="8" y="33"/>
                  </a:cubicBezTo>
                  <a:cubicBezTo>
                    <a:pt x="6" y="34"/>
                    <a:pt x="6" y="35"/>
                    <a:pt x="6" y="37"/>
                  </a:cubicBezTo>
                  <a:moveTo>
                    <a:pt x="8" y="14"/>
                  </a:moveTo>
                  <a:cubicBezTo>
                    <a:pt x="8" y="18"/>
                    <a:pt x="11" y="20"/>
                    <a:pt x="14" y="20"/>
                  </a:cubicBezTo>
                  <a:cubicBezTo>
                    <a:pt x="17" y="20"/>
                    <a:pt x="19" y="18"/>
                    <a:pt x="19" y="14"/>
                  </a:cubicBezTo>
                  <a:cubicBezTo>
                    <a:pt x="19" y="11"/>
                    <a:pt x="17" y="9"/>
                    <a:pt x="14" y="9"/>
                  </a:cubicBezTo>
                  <a:cubicBezTo>
                    <a:pt x="11" y="9"/>
                    <a:pt x="8" y="11"/>
                    <a:pt x="8" y="1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6" name="Freeform 28"/>
            <p:cNvSpPr>
              <a:spLocks noEditPoints="1"/>
            </p:cNvSpPr>
            <p:nvPr userDrawn="1"/>
          </p:nvSpPr>
          <p:spPr bwMode="auto">
            <a:xfrm>
              <a:off x="5706475" y="2614637"/>
              <a:ext cx="104776" cy="117476"/>
            </a:xfrm>
            <a:custGeom>
              <a:avLst/>
              <a:gdLst>
                <a:gd name="T0" fmla="*/ 7 w 28"/>
                <a:gd name="T1" fmla="*/ 17 h 31"/>
                <a:gd name="T2" fmla="*/ 15 w 28"/>
                <a:gd name="T3" fmla="*/ 26 h 31"/>
                <a:gd name="T4" fmla="*/ 22 w 28"/>
                <a:gd name="T5" fmla="*/ 21 h 31"/>
                <a:gd name="T6" fmla="*/ 28 w 28"/>
                <a:gd name="T7" fmla="*/ 22 h 31"/>
                <a:gd name="T8" fmla="*/ 14 w 28"/>
                <a:gd name="T9" fmla="*/ 31 h 31"/>
                <a:gd name="T10" fmla="*/ 0 w 28"/>
                <a:gd name="T11" fmla="*/ 16 h 31"/>
                <a:gd name="T12" fmla="*/ 14 w 28"/>
                <a:gd name="T13" fmla="*/ 0 h 31"/>
                <a:gd name="T14" fmla="*/ 28 w 28"/>
                <a:gd name="T15" fmla="*/ 16 h 31"/>
                <a:gd name="T16" fmla="*/ 28 w 28"/>
                <a:gd name="T17" fmla="*/ 17 h 31"/>
                <a:gd name="T18" fmla="*/ 7 w 28"/>
                <a:gd name="T19" fmla="*/ 17 h 31"/>
                <a:gd name="T20" fmla="*/ 21 w 28"/>
                <a:gd name="T21" fmla="*/ 13 h 31"/>
                <a:gd name="T22" fmla="*/ 14 w 28"/>
                <a:gd name="T23" fmla="*/ 5 h 31"/>
                <a:gd name="T24" fmla="*/ 7 w 28"/>
                <a:gd name="T25" fmla="*/ 13 h 31"/>
                <a:gd name="T26" fmla="*/ 21 w 28"/>
                <a:gd name="T27" fmla="*/ 1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31">
                  <a:moveTo>
                    <a:pt x="7" y="17"/>
                  </a:moveTo>
                  <a:cubicBezTo>
                    <a:pt x="7" y="23"/>
                    <a:pt x="10" y="26"/>
                    <a:pt x="15" y="26"/>
                  </a:cubicBezTo>
                  <a:cubicBezTo>
                    <a:pt x="18" y="26"/>
                    <a:pt x="20" y="24"/>
                    <a:pt x="22" y="21"/>
                  </a:cubicBezTo>
                  <a:cubicBezTo>
                    <a:pt x="28" y="22"/>
                    <a:pt x="28" y="22"/>
                    <a:pt x="28" y="22"/>
                  </a:cubicBezTo>
                  <a:cubicBezTo>
                    <a:pt x="26" y="28"/>
                    <a:pt x="21" y="31"/>
                    <a:pt x="14" y="31"/>
                  </a:cubicBezTo>
                  <a:cubicBezTo>
                    <a:pt x="6" y="31"/>
                    <a:pt x="0" y="25"/>
                    <a:pt x="0" y="16"/>
                  </a:cubicBezTo>
                  <a:cubicBezTo>
                    <a:pt x="0" y="7"/>
                    <a:pt x="6" y="0"/>
                    <a:pt x="14" y="0"/>
                  </a:cubicBezTo>
                  <a:cubicBezTo>
                    <a:pt x="23" y="0"/>
                    <a:pt x="28" y="6"/>
                    <a:pt x="28" y="16"/>
                  </a:cubicBezTo>
                  <a:cubicBezTo>
                    <a:pt x="28" y="17"/>
                    <a:pt x="28" y="17"/>
                    <a:pt x="28" y="17"/>
                  </a:cubicBezTo>
                  <a:cubicBezTo>
                    <a:pt x="7" y="17"/>
                    <a:pt x="7" y="17"/>
                    <a:pt x="7" y="17"/>
                  </a:cubicBezTo>
                  <a:close/>
                  <a:moveTo>
                    <a:pt x="21" y="13"/>
                  </a:moveTo>
                  <a:cubicBezTo>
                    <a:pt x="21" y="8"/>
                    <a:pt x="19" y="5"/>
                    <a:pt x="14" y="5"/>
                  </a:cubicBezTo>
                  <a:cubicBezTo>
                    <a:pt x="10" y="5"/>
                    <a:pt x="8" y="8"/>
                    <a:pt x="7" y="13"/>
                  </a:cubicBezTo>
                  <a:lnTo>
                    <a:pt x="21" y="1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7" name="Freeform 29"/>
            <p:cNvSpPr>
              <a:spLocks/>
            </p:cNvSpPr>
            <p:nvPr userDrawn="1"/>
          </p:nvSpPr>
          <p:spPr bwMode="auto">
            <a:xfrm>
              <a:off x="5816014" y="2587649"/>
              <a:ext cx="71438" cy="144463"/>
            </a:xfrm>
            <a:custGeom>
              <a:avLst/>
              <a:gdLst>
                <a:gd name="T0" fmla="*/ 12 w 19"/>
                <a:gd name="T1" fmla="*/ 8 h 38"/>
                <a:gd name="T2" fmla="*/ 18 w 19"/>
                <a:gd name="T3" fmla="*/ 8 h 38"/>
                <a:gd name="T4" fmla="*/ 18 w 19"/>
                <a:gd name="T5" fmla="*/ 13 h 38"/>
                <a:gd name="T6" fmla="*/ 12 w 19"/>
                <a:gd name="T7" fmla="*/ 13 h 38"/>
                <a:gd name="T8" fmla="*/ 12 w 19"/>
                <a:gd name="T9" fmla="*/ 27 h 38"/>
                <a:gd name="T10" fmla="*/ 16 w 19"/>
                <a:gd name="T11" fmla="*/ 33 h 38"/>
                <a:gd name="T12" fmla="*/ 19 w 19"/>
                <a:gd name="T13" fmla="*/ 33 h 38"/>
                <a:gd name="T14" fmla="*/ 19 w 19"/>
                <a:gd name="T15" fmla="*/ 38 h 38"/>
                <a:gd name="T16" fmla="*/ 14 w 19"/>
                <a:gd name="T17" fmla="*/ 38 h 38"/>
                <a:gd name="T18" fmla="*/ 5 w 19"/>
                <a:gd name="T19" fmla="*/ 27 h 38"/>
                <a:gd name="T20" fmla="*/ 5 w 19"/>
                <a:gd name="T21" fmla="*/ 13 h 38"/>
                <a:gd name="T22" fmla="*/ 0 w 19"/>
                <a:gd name="T23" fmla="*/ 13 h 38"/>
                <a:gd name="T24" fmla="*/ 0 w 19"/>
                <a:gd name="T25" fmla="*/ 8 h 38"/>
                <a:gd name="T26" fmla="*/ 5 w 19"/>
                <a:gd name="T27" fmla="*/ 8 h 38"/>
                <a:gd name="T28" fmla="*/ 6 w 19"/>
                <a:gd name="T29" fmla="*/ 1 h 38"/>
                <a:gd name="T30" fmla="*/ 12 w 19"/>
                <a:gd name="T31" fmla="*/ 0 h 38"/>
                <a:gd name="T32" fmla="*/ 12 w 19"/>
                <a:gd name="T33"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38">
                  <a:moveTo>
                    <a:pt x="12" y="8"/>
                  </a:moveTo>
                  <a:cubicBezTo>
                    <a:pt x="18" y="8"/>
                    <a:pt x="18" y="8"/>
                    <a:pt x="18" y="8"/>
                  </a:cubicBezTo>
                  <a:cubicBezTo>
                    <a:pt x="18" y="13"/>
                    <a:pt x="18" y="13"/>
                    <a:pt x="18" y="13"/>
                  </a:cubicBezTo>
                  <a:cubicBezTo>
                    <a:pt x="12" y="13"/>
                    <a:pt x="12" y="13"/>
                    <a:pt x="12" y="13"/>
                  </a:cubicBezTo>
                  <a:cubicBezTo>
                    <a:pt x="12" y="27"/>
                    <a:pt x="12" y="27"/>
                    <a:pt x="12" y="27"/>
                  </a:cubicBezTo>
                  <a:cubicBezTo>
                    <a:pt x="12" y="31"/>
                    <a:pt x="12" y="33"/>
                    <a:pt x="16" y="33"/>
                  </a:cubicBezTo>
                  <a:cubicBezTo>
                    <a:pt x="17" y="33"/>
                    <a:pt x="18" y="33"/>
                    <a:pt x="19" y="33"/>
                  </a:cubicBezTo>
                  <a:cubicBezTo>
                    <a:pt x="19" y="38"/>
                    <a:pt x="19" y="38"/>
                    <a:pt x="19" y="38"/>
                  </a:cubicBezTo>
                  <a:cubicBezTo>
                    <a:pt x="18" y="38"/>
                    <a:pt x="16" y="38"/>
                    <a:pt x="14" y="38"/>
                  </a:cubicBezTo>
                  <a:cubicBezTo>
                    <a:pt x="8" y="38"/>
                    <a:pt x="5" y="35"/>
                    <a:pt x="5" y="27"/>
                  </a:cubicBezTo>
                  <a:cubicBezTo>
                    <a:pt x="5" y="13"/>
                    <a:pt x="5" y="13"/>
                    <a:pt x="5" y="13"/>
                  </a:cubicBezTo>
                  <a:cubicBezTo>
                    <a:pt x="0" y="13"/>
                    <a:pt x="0" y="13"/>
                    <a:pt x="0" y="13"/>
                  </a:cubicBezTo>
                  <a:cubicBezTo>
                    <a:pt x="0" y="8"/>
                    <a:pt x="0" y="8"/>
                    <a:pt x="0" y="8"/>
                  </a:cubicBezTo>
                  <a:cubicBezTo>
                    <a:pt x="5" y="8"/>
                    <a:pt x="5" y="8"/>
                    <a:pt x="5" y="8"/>
                  </a:cubicBezTo>
                  <a:cubicBezTo>
                    <a:pt x="6" y="1"/>
                    <a:pt x="6" y="1"/>
                    <a:pt x="6" y="1"/>
                  </a:cubicBezTo>
                  <a:cubicBezTo>
                    <a:pt x="12" y="0"/>
                    <a:pt x="12" y="0"/>
                    <a:pt x="12" y="0"/>
                  </a:cubicBezTo>
                  <a:lnTo>
                    <a:pt x="12"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8" name="Freeform 30"/>
            <p:cNvSpPr>
              <a:spLocks/>
            </p:cNvSpPr>
            <p:nvPr userDrawn="1"/>
          </p:nvSpPr>
          <p:spPr bwMode="auto">
            <a:xfrm>
              <a:off x="5901739" y="2581299"/>
              <a:ext cx="90488" cy="146051"/>
            </a:xfrm>
            <a:custGeom>
              <a:avLst/>
              <a:gdLst>
                <a:gd name="T0" fmla="*/ 6 w 24"/>
                <a:gd name="T1" fmla="*/ 0 h 39"/>
                <a:gd name="T2" fmla="*/ 6 w 24"/>
                <a:gd name="T3" fmla="*/ 15 h 39"/>
                <a:gd name="T4" fmla="*/ 15 w 24"/>
                <a:gd name="T5" fmla="*/ 9 h 39"/>
                <a:gd name="T6" fmla="*/ 24 w 24"/>
                <a:gd name="T7" fmla="*/ 21 h 39"/>
                <a:gd name="T8" fmla="*/ 24 w 24"/>
                <a:gd name="T9" fmla="*/ 39 h 39"/>
                <a:gd name="T10" fmla="*/ 18 w 24"/>
                <a:gd name="T11" fmla="*/ 39 h 39"/>
                <a:gd name="T12" fmla="*/ 18 w 24"/>
                <a:gd name="T13" fmla="*/ 21 h 39"/>
                <a:gd name="T14" fmla="*/ 13 w 24"/>
                <a:gd name="T15" fmla="*/ 14 h 39"/>
                <a:gd name="T16" fmla="*/ 6 w 24"/>
                <a:gd name="T17" fmla="*/ 23 h 39"/>
                <a:gd name="T18" fmla="*/ 6 w 24"/>
                <a:gd name="T19" fmla="*/ 39 h 39"/>
                <a:gd name="T20" fmla="*/ 0 w 24"/>
                <a:gd name="T21" fmla="*/ 39 h 39"/>
                <a:gd name="T22" fmla="*/ 0 w 24"/>
                <a:gd name="T23" fmla="*/ 0 h 39"/>
                <a:gd name="T24" fmla="*/ 6 w 24"/>
                <a:gd name="T25"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9">
                  <a:moveTo>
                    <a:pt x="6" y="0"/>
                  </a:moveTo>
                  <a:cubicBezTo>
                    <a:pt x="6" y="15"/>
                    <a:pt x="6" y="15"/>
                    <a:pt x="6" y="15"/>
                  </a:cubicBezTo>
                  <a:cubicBezTo>
                    <a:pt x="8" y="11"/>
                    <a:pt x="11" y="9"/>
                    <a:pt x="15" y="9"/>
                  </a:cubicBezTo>
                  <a:cubicBezTo>
                    <a:pt x="21" y="9"/>
                    <a:pt x="24" y="13"/>
                    <a:pt x="24" y="21"/>
                  </a:cubicBezTo>
                  <a:cubicBezTo>
                    <a:pt x="24" y="39"/>
                    <a:pt x="24" y="39"/>
                    <a:pt x="24" y="39"/>
                  </a:cubicBezTo>
                  <a:cubicBezTo>
                    <a:pt x="18" y="39"/>
                    <a:pt x="18" y="39"/>
                    <a:pt x="18" y="39"/>
                  </a:cubicBezTo>
                  <a:cubicBezTo>
                    <a:pt x="18" y="21"/>
                    <a:pt x="18" y="21"/>
                    <a:pt x="18" y="21"/>
                  </a:cubicBezTo>
                  <a:cubicBezTo>
                    <a:pt x="18" y="17"/>
                    <a:pt x="16" y="14"/>
                    <a:pt x="13" y="14"/>
                  </a:cubicBezTo>
                  <a:cubicBezTo>
                    <a:pt x="9" y="14"/>
                    <a:pt x="6" y="18"/>
                    <a:pt x="6" y="23"/>
                  </a:cubicBezTo>
                  <a:cubicBezTo>
                    <a:pt x="6" y="39"/>
                    <a:pt x="6" y="39"/>
                    <a:pt x="6" y="39"/>
                  </a:cubicBezTo>
                  <a:cubicBezTo>
                    <a:pt x="0" y="39"/>
                    <a:pt x="0" y="39"/>
                    <a:pt x="0" y="39"/>
                  </a:cubicBezTo>
                  <a:cubicBezTo>
                    <a:pt x="0" y="0"/>
                    <a:pt x="0" y="0"/>
                    <a:pt x="0" y="0"/>
                  </a:cubicBezTo>
                  <a:lnTo>
                    <a:pt x="6"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9" name="Freeform 31"/>
            <p:cNvSpPr>
              <a:spLocks noEditPoints="1"/>
            </p:cNvSpPr>
            <p:nvPr userDrawn="1"/>
          </p:nvSpPr>
          <p:spPr bwMode="auto">
            <a:xfrm>
              <a:off x="6011278" y="2614637"/>
              <a:ext cx="101601" cy="117476"/>
            </a:xfrm>
            <a:custGeom>
              <a:avLst/>
              <a:gdLst>
                <a:gd name="T0" fmla="*/ 7 w 27"/>
                <a:gd name="T1" fmla="*/ 17 h 31"/>
                <a:gd name="T2" fmla="*/ 14 w 27"/>
                <a:gd name="T3" fmla="*/ 26 h 31"/>
                <a:gd name="T4" fmla="*/ 21 w 27"/>
                <a:gd name="T5" fmla="*/ 21 h 31"/>
                <a:gd name="T6" fmla="*/ 27 w 27"/>
                <a:gd name="T7" fmla="*/ 22 h 31"/>
                <a:gd name="T8" fmla="*/ 14 w 27"/>
                <a:gd name="T9" fmla="*/ 31 h 31"/>
                <a:gd name="T10" fmla="*/ 0 w 27"/>
                <a:gd name="T11" fmla="*/ 16 h 31"/>
                <a:gd name="T12" fmla="*/ 14 w 27"/>
                <a:gd name="T13" fmla="*/ 0 h 31"/>
                <a:gd name="T14" fmla="*/ 27 w 27"/>
                <a:gd name="T15" fmla="*/ 16 h 31"/>
                <a:gd name="T16" fmla="*/ 27 w 27"/>
                <a:gd name="T17" fmla="*/ 17 h 31"/>
                <a:gd name="T18" fmla="*/ 7 w 27"/>
                <a:gd name="T19" fmla="*/ 17 h 31"/>
                <a:gd name="T20" fmla="*/ 21 w 27"/>
                <a:gd name="T21" fmla="*/ 13 h 31"/>
                <a:gd name="T22" fmla="*/ 14 w 27"/>
                <a:gd name="T23" fmla="*/ 5 h 31"/>
                <a:gd name="T24" fmla="*/ 7 w 27"/>
                <a:gd name="T25" fmla="*/ 13 h 31"/>
                <a:gd name="T26" fmla="*/ 21 w 27"/>
                <a:gd name="T27" fmla="*/ 1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31">
                  <a:moveTo>
                    <a:pt x="7" y="17"/>
                  </a:moveTo>
                  <a:cubicBezTo>
                    <a:pt x="7" y="23"/>
                    <a:pt x="10" y="26"/>
                    <a:pt x="14" y="26"/>
                  </a:cubicBezTo>
                  <a:cubicBezTo>
                    <a:pt x="17" y="26"/>
                    <a:pt x="20" y="24"/>
                    <a:pt x="21" y="21"/>
                  </a:cubicBezTo>
                  <a:cubicBezTo>
                    <a:pt x="27" y="22"/>
                    <a:pt x="27" y="22"/>
                    <a:pt x="27" y="22"/>
                  </a:cubicBezTo>
                  <a:cubicBezTo>
                    <a:pt x="25" y="28"/>
                    <a:pt x="20" y="31"/>
                    <a:pt x="14" y="31"/>
                  </a:cubicBezTo>
                  <a:cubicBezTo>
                    <a:pt x="5" y="31"/>
                    <a:pt x="0" y="25"/>
                    <a:pt x="0" y="16"/>
                  </a:cubicBezTo>
                  <a:cubicBezTo>
                    <a:pt x="0" y="7"/>
                    <a:pt x="5" y="0"/>
                    <a:pt x="14" y="0"/>
                  </a:cubicBezTo>
                  <a:cubicBezTo>
                    <a:pt x="22" y="0"/>
                    <a:pt x="27" y="6"/>
                    <a:pt x="27" y="16"/>
                  </a:cubicBezTo>
                  <a:cubicBezTo>
                    <a:pt x="27" y="17"/>
                    <a:pt x="27" y="17"/>
                    <a:pt x="27" y="17"/>
                  </a:cubicBezTo>
                  <a:cubicBezTo>
                    <a:pt x="7" y="17"/>
                    <a:pt x="7" y="17"/>
                    <a:pt x="7" y="17"/>
                  </a:cubicBezTo>
                  <a:close/>
                  <a:moveTo>
                    <a:pt x="21" y="13"/>
                  </a:moveTo>
                  <a:cubicBezTo>
                    <a:pt x="20" y="8"/>
                    <a:pt x="18" y="5"/>
                    <a:pt x="14" y="5"/>
                  </a:cubicBezTo>
                  <a:cubicBezTo>
                    <a:pt x="10" y="5"/>
                    <a:pt x="7" y="8"/>
                    <a:pt x="7" y="13"/>
                  </a:cubicBezTo>
                  <a:lnTo>
                    <a:pt x="21" y="1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0" name="Freeform 32"/>
            <p:cNvSpPr>
              <a:spLocks/>
            </p:cNvSpPr>
            <p:nvPr userDrawn="1"/>
          </p:nvSpPr>
          <p:spPr bwMode="auto">
            <a:xfrm>
              <a:off x="6131929" y="2614637"/>
              <a:ext cx="60325" cy="112713"/>
            </a:xfrm>
            <a:custGeom>
              <a:avLst/>
              <a:gdLst>
                <a:gd name="T0" fmla="*/ 16 w 16"/>
                <a:gd name="T1" fmla="*/ 7 h 30"/>
                <a:gd name="T2" fmla="*/ 15 w 16"/>
                <a:gd name="T3" fmla="*/ 7 h 30"/>
                <a:gd name="T4" fmla="*/ 7 w 16"/>
                <a:gd name="T5" fmla="*/ 16 h 30"/>
                <a:gd name="T6" fmla="*/ 7 w 16"/>
                <a:gd name="T7" fmla="*/ 30 h 30"/>
                <a:gd name="T8" fmla="*/ 0 w 16"/>
                <a:gd name="T9" fmla="*/ 30 h 30"/>
                <a:gd name="T10" fmla="*/ 0 w 16"/>
                <a:gd name="T11" fmla="*/ 1 h 30"/>
                <a:gd name="T12" fmla="*/ 6 w 16"/>
                <a:gd name="T13" fmla="*/ 1 h 30"/>
                <a:gd name="T14" fmla="*/ 6 w 16"/>
                <a:gd name="T15" fmla="*/ 8 h 30"/>
                <a:gd name="T16" fmla="*/ 14 w 16"/>
                <a:gd name="T17" fmla="*/ 0 h 30"/>
                <a:gd name="T18" fmla="*/ 16 w 16"/>
                <a:gd name="T19" fmla="*/ 1 h 30"/>
                <a:gd name="T20" fmla="*/ 16 w 16"/>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0">
                  <a:moveTo>
                    <a:pt x="16" y="7"/>
                  </a:moveTo>
                  <a:cubicBezTo>
                    <a:pt x="15" y="7"/>
                    <a:pt x="15" y="7"/>
                    <a:pt x="15" y="7"/>
                  </a:cubicBezTo>
                  <a:cubicBezTo>
                    <a:pt x="10" y="7"/>
                    <a:pt x="7" y="10"/>
                    <a:pt x="7" y="16"/>
                  </a:cubicBezTo>
                  <a:cubicBezTo>
                    <a:pt x="7" y="30"/>
                    <a:pt x="7" y="30"/>
                    <a:pt x="7" y="30"/>
                  </a:cubicBezTo>
                  <a:cubicBezTo>
                    <a:pt x="0" y="30"/>
                    <a:pt x="0" y="30"/>
                    <a:pt x="0" y="30"/>
                  </a:cubicBezTo>
                  <a:cubicBezTo>
                    <a:pt x="0" y="1"/>
                    <a:pt x="0" y="1"/>
                    <a:pt x="0" y="1"/>
                  </a:cubicBezTo>
                  <a:cubicBezTo>
                    <a:pt x="6" y="1"/>
                    <a:pt x="6" y="1"/>
                    <a:pt x="6" y="1"/>
                  </a:cubicBezTo>
                  <a:cubicBezTo>
                    <a:pt x="6" y="8"/>
                    <a:pt x="6" y="8"/>
                    <a:pt x="6" y="8"/>
                  </a:cubicBezTo>
                  <a:cubicBezTo>
                    <a:pt x="8" y="3"/>
                    <a:pt x="10" y="0"/>
                    <a:pt x="14" y="0"/>
                  </a:cubicBezTo>
                  <a:cubicBezTo>
                    <a:pt x="15" y="0"/>
                    <a:pt x="15" y="0"/>
                    <a:pt x="16" y="1"/>
                  </a:cubicBezTo>
                  <a:lnTo>
                    <a:pt x="16"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1" name="Freeform 33"/>
            <p:cNvSpPr>
              <a:spLocks/>
            </p:cNvSpPr>
            <p:nvPr userDrawn="1"/>
          </p:nvSpPr>
          <p:spPr bwMode="auto">
            <a:xfrm>
              <a:off x="4603155" y="2836888"/>
              <a:ext cx="95251" cy="147638"/>
            </a:xfrm>
            <a:custGeom>
              <a:avLst/>
              <a:gdLst>
                <a:gd name="T0" fmla="*/ 17 w 60"/>
                <a:gd name="T1" fmla="*/ 0 h 93"/>
                <a:gd name="T2" fmla="*/ 17 w 60"/>
                <a:gd name="T3" fmla="*/ 79 h 93"/>
                <a:gd name="T4" fmla="*/ 60 w 60"/>
                <a:gd name="T5" fmla="*/ 79 h 93"/>
                <a:gd name="T6" fmla="*/ 60 w 60"/>
                <a:gd name="T7" fmla="*/ 93 h 93"/>
                <a:gd name="T8" fmla="*/ 0 w 60"/>
                <a:gd name="T9" fmla="*/ 93 h 93"/>
                <a:gd name="T10" fmla="*/ 0 w 60"/>
                <a:gd name="T11" fmla="*/ 0 h 93"/>
                <a:gd name="T12" fmla="*/ 17 w 60"/>
                <a:gd name="T13" fmla="*/ 0 h 93"/>
              </a:gdLst>
              <a:ahLst/>
              <a:cxnLst>
                <a:cxn ang="0">
                  <a:pos x="T0" y="T1"/>
                </a:cxn>
                <a:cxn ang="0">
                  <a:pos x="T2" y="T3"/>
                </a:cxn>
                <a:cxn ang="0">
                  <a:pos x="T4" y="T5"/>
                </a:cxn>
                <a:cxn ang="0">
                  <a:pos x="T6" y="T7"/>
                </a:cxn>
                <a:cxn ang="0">
                  <a:pos x="T8" y="T9"/>
                </a:cxn>
                <a:cxn ang="0">
                  <a:pos x="T10" y="T11"/>
                </a:cxn>
                <a:cxn ang="0">
                  <a:pos x="T12" y="T13"/>
                </a:cxn>
              </a:cxnLst>
              <a:rect l="0" t="0" r="r" b="b"/>
              <a:pathLst>
                <a:path w="60" h="93">
                  <a:moveTo>
                    <a:pt x="17" y="0"/>
                  </a:moveTo>
                  <a:lnTo>
                    <a:pt x="17" y="79"/>
                  </a:lnTo>
                  <a:lnTo>
                    <a:pt x="60" y="79"/>
                  </a:lnTo>
                  <a:lnTo>
                    <a:pt x="60" y="93"/>
                  </a:lnTo>
                  <a:lnTo>
                    <a:pt x="0" y="93"/>
                  </a:lnTo>
                  <a:lnTo>
                    <a:pt x="0" y="0"/>
                  </a:lnTo>
                  <a:lnTo>
                    <a:pt x="17"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2" name="Freeform 34"/>
            <p:cNvSpPr>
              <a:spLocks noEditPoints="1"/>
            </p:cNvSpPr>
            <p:nvPr userDrawn="1"/>
          </p:nvSpPr>
          <p:spPr bwMode="auto">
            <a:xfrm>
              <a:off x="4701581" y="2871813"/>
              <a:ext cx="104776" cy="117476"/>
            </a:xfrm>
            <a:custGeom>
              <a:avLst/>
              <a:gdLst>
                <a:gd name="T0" fmla="*/ 7 w 28"/>
                <a:gd name="T1" fmla="*/ 17 h 31"/>
                <a:gd name="T2" fmla="*/ 14 w 28"/>
                <a:gd name="T3" fmla="*/ 26 h 31"/>
                <a:gd name="T4" fmla="*/ 21 w 28"/>
                <a:gd name="T5" fmla="*/ 21 h 31"/>
                <a:gd name="T6" fmla="*/ 27 w 28"/>
                <a:gd name="T7" fmla="*/ 22 h 31"/>
                <a:gd name="T8" fmla="*/ 14 w 28"/>
                <a:gd name="T9" fmla="*/ 31 h 31"/>
                <a:gd name="T10" fmla="*/ 0 w 28"/>
                <a:gd name="T11" fmla="*/ 16 h 31"/>
                <a:gd name="T12" fmla="*/ 14 w 28"/>
                <a:gd name="T13" fmla="*/ 0 h 31"/>
                <a:gd name="T14" fmla="*/ 28 w 28"/>
                <a:gd name="T15" fmla="*/ 15 h 31"/>
                <a:gd name="T16" fmla="*/ 28 w 28"/>
                <a:gd name="T17" fmla="*/ 17 h 31"/>
                <a:gd name="T18" fmla="*/ 7 w 28"/>
                <a:gd name="T19" fmla="*/ 17 h 31"/>
                <a:gd name="T20" fmla="*/ 21 w 28"/>
                <a:gd name="T21" fmla="*/ 12 h 31"/>
                <a:gd name="T22" fmla="*/ 14 w 28"/>
                <a:gd name="T23" fmla="*/ 5 h 31"/>
                <a:gd name="T24" fmla="*/ 7 w 28"/>
                <a:gd name="T25" fmla="*/ 12 h 31"/>
                <a:gd name="T26" fmla="*/ 21 w 28"/>
                <a:gd name="T27" fmla="*/ 1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31">
                  <a:moveTo>
                    <a:pt x="7" y="17"/>
                  </a:moveTo>
                  <a:cubicBezTo>
                    <a:pt x="7" y="23"/>
                    <a:pt x="10" y="26"/>
                    <a:pt x="14" y="26"/>
                  </a:cubicBezTo>
                  <a:cubicBezTo>
                    <a:pt x="17" y="26"/>
                    <a:pt x="20" y="24"/>
                    <a:pt x="21" y="21"/>
                  </a:cubicBezTo>
                  <a:cubicBezTo>
                    <a:pt x="27" y="22"/>
                    <a:pt x="27" y="22"/>
                    <a:pt x="27" y="22"/>
                  </a:cubicBezTo>
                  <a:cubicBezTo>
                    <a:pt x="25" y="28"/>
                    <a:pt x="21" y="31"/>
                    <a:pt x="14" y="31"/>
                  </a:cubicBezTo>
                  <a:cubicBezTo>
                    <a:pt x="5" y="31"/>
                    <a:pt x="0" y="25"/>
                    <a:pt x="0" y="16"/>
                  </a:cubicBezTo>
                  <a:cubicBezTo>
                    <a:pt x="0" y="6"/>
                    <a:pt x="6" y="0"/>
                    <a:pt x="14" y="0"/>
                  </a:cubicBezTo>
                  <a:cubicBezTo>
                    <a:pt x="22" y="0"/>
                    <a:pt x="28" y="6"/>
                    <a:pt x="28" y="15"/>
                  </a:cubicBezTo>
                  <a:cubicBezTo>
                    <a:pt x="28" y="17"/>
                    <a:pt x="28" y="17"/>
                    <a:pt x="28" y="17"/>
                  </a:cubicBezTo>
                  <a:cubicBezTo>
                    <a:pt x="7" y="17"/>
                    <a:pt x="7" y="17"/>
                    <a:pt x="7" y="17"/>
                  </a:cubicBezTo>
                  <a:close/>
                  <a:moveTo>
                    <a:pt x="21" y="12"/>
                  </a:moveTo>
                  <a:cubicBezTo>
                    <a:pt x="21" y="7"/>
                    <a:pt x="18" y="5"/>
                    <a:pt x="14" y="5"/>
                  </a:cubicBezTo>
                  <a:cubicBezTo>
                    <a:pt x="10" y="5"/>
                    <a:pt x="7" y="8"/>
                    <a:pt x="7" y="12"/>
                  </a:cubicBezTo>
                  <a:lnTo>
                    <a:pt x="21"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3" name="Freeform 35"/>
            <p:cNvSpPr>
              <a:spLocks noEditPoints="1"/>
            </p:cNvSpPr>
            <p:nvPr userDrawn="1"/>
          </p:nvSpPr>
          <p:spPr bwMode="auto">
            <a:xfrm>
              <a:off x="4817469" y="2871813"/>
              <a:ext cx="101601" cy="117476"/>
            </a:xfrm>
            <a:custGeom>
              <a:avLst/>
              <a:gdLst>
                <a:gd name="T0" fmla="*/ 14 w 27"/>
                <a:gd name="T1" fmla="*/ 0 h 31"/>
                <a:gd name="T2" fmla="*/ 26 w 27"/>
                <a:gd name="T3" fmla="*/ 12 h 31"/>
                <a:gd name="T4" fmla="*/ 26 w 27"/>
                <a:gd name="T5" fmla="*/ 24 h 31"/>
                <a:gd name="T6" fmla="*/ 27 w 27"/>
                <a:gd name="T7" fmla="*/ 30 h 31"/>
                <a:gd name="T8" fmla="*/ 20 w 27"/>
                <a:gd name="T9" fmla="*/ 30 h 31"/>
                <a:gd name="T10" fmla="*/ 20 w 27"/>
                <a:gd name="T11" fmla="*/ 25 h 31"/>
                <a:gd name="T12" fmla="*/ 10 w 27"/>
                <a:gd name="T13" fmla="*/ 31 h 31"/>
                <a:gd name="T14" fmla="*/ 0 w 27"/>
                <a:gd name="T15" fmla="*/ 22 h 31"/>
                <a:gd name="T16" fmla="*/ 19 w 27"/>
                <a:gd name="T17" fmla="*/ 12 h 31"/>
                <a:gd name="T18" fmla="*/ 20 w 27"/>
                <a:gd name="T19" fmla="*/ 12 h 31"/>
                <a:gd name="T20" fmla="*/ 20 w 27"/>
                <a:gd name="T21" fmla="*/ 10 h 31"/>
                <a:gd name="T22" fmla="*/ 13 w 27"/>
                <a:gd name="T23" fmla="*/ 5 h 31"/>
                <a:gd name="T24" fmla="*/ 7 w 27"/>
                <a:gd name="T25" fmla="*/ 9 h 31"/>
                <a:gd name="T26" fmla="*/ 1 w 27"/>
                <a:gd name="T27" fmla="*/ 9 h 31"/>
                <a:gd name="T28" fmla="*/ 14 w 27"/>
                <a:gd name="T29" fmla="*/ 0 h 31"/>
                <a:gd name="T30" fmla="*/ 18 w 27"/>
                <a:gd name="T31" fmla="*/ 16 h 31"/>
                <a:gd name="T32" fmla="*/ 7 w 27"/>
                <a:gd name="T33" fmla="*/ 22 h 31"/>
                <a:gd name="T34" fmla="*/ 12 w 27"/>
                <a:gd name="T35" fmla="*/ 26 h 31"/>
                <a:gd name="T36" fmla="*/ 20 w 27"/>
                <a:gd name="T37" fmla="*/ 18 h 31"/>
                <a:gd name="T38" fmla="*/ 20 w 27"/>
                <a:gd name="T39" fmla="*/ 16 h 31"/>
                <a:gd name="T40" fmla="*/ 18 w 27"/>
                <a:gd name="T41"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7" h="31">
                  <a:moveTo>
                    <a:pt x="14" y="0"/>
                  </a:moveTo>
                  <a:cubicBezTo>
                    <a:pt x="23" y="0"/>
                    <a:pt x="26" y="4"/>
                    <a:pt x="26" y="12"/>
                  </a:cubicBezTo>
                  <a:cubicBezTo>
                    <a:pt x="26" y="24"/>
                    <a:pt x="26" y="24"/>
                    <a:pt x="26" y="24"/>
                  </a:cubicBezTo>
                  <a:cubicBezTo>
                    <a:pt x="26" y="27"/>
                    <a:pt x="26" y="29"/>
                    <a:pt x="27" y="30"/>
                  </a:cubicBezTo>
                  <a:cubicBezTo>
                    <a:pt x="20" y="30"/>
                    <a:pt x="20" y="30"/>
                    <a:pt x="20" y="30"/>
                  </a:cubicBezTo>
                  <a:cubicBezTo>
                    <a:pt x="20" y="29"/>
                    <a:pt x="20" y="27"/>
                    <a:pt x="20" y="25"/>
                  </a:cubicBezTo>
                  <a:cubicBezTo>
                    <a:pt x="18" y="29"/>
                    <a:pt x="14" y="31"/>
                    <a:pt x="10" y="31"/>
                  </a:cubicBezTo>
                  <a:cubicBezTo>
                    <a:pt x="4" y="31"/>
                    <a:pt x="0" y="27"/>
                    <a:pt x="0" y="22"/>
                  </a:cubicBezTo>
                  <a:cubicBezTo>
                    <a:pt x="0" y="15"/>
                    <a:pt x="6" y="12"/>
                    <a:pt x="19" y="12"/>
                  </a:cubicBezTo>
                  <a:cubicBezTo>
                    <a:pt x="20" y="12"/>
                    <a:pt x="20" y="12"/>
                    <a:pt x="20" y="12"/>
                  </a:cubicBezTo>
                  <a:cubicBezTo>
                    <a:pt x="20" y="10"/>
                    <a:pt x="20" y="10"/>
                    <a:pt x="20" y="10"/>
                  </a:cubicBezTo>
                  <a:cubicBezTo>
                    <a:pt x="20" y="7"/>
                    <a:pt x="18" y="5"/>
                    <a:pt x="13" y="5"/>
                  </a:cubicBezTo>
                  <a:cubicBezTo>
                    <a:pt x="10" y="5"/>
                    <a:pt x="7" y="6"/>
                    <a:pt x="7" y="9"/>
                  </a:cubicBezTo>
                  <a:cubicBezTo>
                    <a:pt x="1" y="9"/>
                    <a:pt x="1" y="9"/>
                    <a:pt x="1" y="9"/>
                  </a:cubicBezTo>
                  <a:cubicBezTo>
                    <a:pt x="2" y="3"/>
                    <a:pt x="6" y="0"/>
                    <a:pt x="14" y="0"/>
                  </a:cubicBezTo>
                  <a:moveTo>
                    <a:pt x="18" y="16"/>
                  </a:moveTo>
                  <a:cubicBezTo>
                    <a:pt x="10" y="16"/>
                    <a:pt x="7" y="18"/>
                    <a:pt x="7" y="22"/>
                  </a:cubicBezTo>
                  <a:cubicBezTo>
                    <a:pt x="7" y="24"/>
                    <a:pt x="9" y="26"/>
                    <a:pt x="12" y="26"/>
                  </a:cubicBezTo>
                  <a:cubicBezTo>
                    <a:pt x="16" y="26"/>
                    <a:pt x="20" y="22"/>
                    <a:pt x="20" y="18"/>
                  </a:cubicBezTo>
                  <a:cubicBezTo>
                    <a:pt x="20" y="16"/>
                    <a:pt x="20" y="16"/>
                    <a:pt x="20" y="16"/>
                  </a:cubicBezTo>
                  <a:lnTo>
                    <a:pt x="18"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4" name="Freeform 36"/>
            <p:cNvSpPr>
              <a:spLocks/>
            </p:cNvSpPr>
            <p:nvPr userDrawn="1"/>
          </p:nvSpPr>
          <p:spPr bwMode="auto">
            <a:xfrm>
              <a:off x="4938120" y="2871813"/>
              <a:ext cx="60325" cy="112713"/>
            </a:xfrm>
            <a:custGeom>
              <a:avLst/>
              <a:gdLst>
                <a:gd name="T0" fmla="*/ 16 w 16"/>
                <a:gd name="T1" fmla="*/ 7 h 30"/>
                <a:gd name="T2" fmla="*/ 14 w 16"/>
                <a:gd name="T3" fmla="*/ 7 h 30"/>
                <a:gd name="T4" fmla="*/ 7 w 16"/>
                <a:gd name="T5" fmla="*/ 16 h 30"/>
                <a:gd name="T6" fmla="*/ 7 w 16"/>
                <a:gd name="T7" fmla="*/ 30 h 30"/>
                <a:gd name="T8" fmla="*/ 0 w 16"/>
                <a:gd name="T9" fmla="*/ 30 h 30"/>
                <a:gd name="T10" fmla="*/ 0 w 16"/>
                <a:gd name="T11" fmla="*/ 1 h 30"/>
                <a:gd name="T12" fmla="*/ 6 w 16"/>
                <a:gd name="T13" fmla="*/ 1 h 30"/>
                <a:gd name="T14" fmla="*/ 6 w 16"/>
                <a:gd name="T15" fmla="*/ 7 h 30"/>
                <a:gd name="T16" fmla="*/ 14 w 16"/>
                <a:gd name="T17" fmla="*/ 0 h 30"/>
                <a:gd name="T18" fmla="*/ 16 w 16"/>
                <a:gd name="T19" fmla="*/ 0 h 30"/>
                <a:gd name="T20" fmla="*/ 16 w 16"/>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0">
                  <a:moveTo>
                    <a:pt x="16" y="7"/>
                  </a:moveTo>
                  <a:cubicBezTo>
                    <a:pt x="15" y="7"/>
                    <a:pt x="15" y="7"/>
                    <a:pt x="14" y="7"/>
                  </a:cubicBezTo>
                  <a:cubicBezTo>
                    <a:pt x="10" y="7"/>
                    <a:pt x="7" y="10"/>
                    <a:pt x="7" y="16"/>
                  </a:cubicBezTo>
                  <a:cubicBezTo>
                    <a:pt x="7" y="30"/>
                    <a:pt x="7" y="30"/>
                    <a:pt x="7" y="30"/>
                  </a:cubicBezTo>
                  <a:cubicBezTo>
                    <a:pt x="0" y="30"/>
                    <a:pt x="0" y="30"/>
                    <a:pt x="0" y="30"/>
                  </a:cubicBezTo>
                  <a:cubicBezTo>
                    <a:pt x="0" y="1"/>
                    <a:pt x="0" y="1"/>
                    <a:pt x="0" y="1"/>
                  </a:cubicBezTo>
                  <a:cubicBezTo>
                    <a:pt x="6" y="1"/>
                    <a:pt x="6" y="1"/>
                    <a:pt x="6" y="1"/>
                  </a:cubicBezTo>
                  <a:cubicBezTo>
                    <a:pt x="6" y="7"/>
                    <a:pt x="6" y="7"/>
                    <a:pt x="6" y="7"/>
                  </a:cubicBezTo>
                  <a:cubicBezTo>
                    <a:pt x="8" y="3"/>
                    <a:pt x="10" y="0"/>
                    <a:pt x="14" y="0"/>
                  </a:cubicBezTo>
                  <a:cubicBezTo>
                    <a:pt x="15" y="0"/>
                    <a:pt x="15" y="0"/>
                    <a:pt x="16" y="0"/>
                  </a:cubicBezTo>
                  <a:lnTo>
                    <a:pt x="16"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5" name="Freeform 37"/>
            <p:cNvSpPr>
              <a:spLocks/>
            </p:cNvSpPr>
            <p:nvPr userDrawn="1"/>
          </p:nvSpPr>
          <p:spPr bwMode="auto">
            <a:xfrm>
              <a:off x="5009558" y="2871813"/>
              <a:ext cx="90488" cy="112713"/>
            </a:xfrm>
            <a:custGeom>
              <a:avLst/>
              <a:gdLst>
                <a:gd name="T0" fmla="*/ 6 w 24"/>
                <a:gd name="T1" fmla="*/ 1 h 30"/>
                <a:gd name="T2" fmla="*/ 6 w 24"/>
                <a:gd name="T3" fmla="*/ 6 h 30"/>
                <a:gd name="T4" fmla="*/ 15 w 24"/>
                <a:gd name="T5" fmla="*/ 0 h 30"/>
                <a:gd name="T6" fmla="*/ 24 w 24"/>
                <a:gd name="T7" fmla="*/ 11 h 30"/>
                <a:gd name="T8" fmla="*/ 24 w 24"/>
                <a:gd name="T9" fmla="*/ 30 h 30"/>
                <a:gd name="T10" fmla="*/ 18 w 24"/>
                <a:gd name="T11" fmla="*/ 30 h 30"/>
                <a:gd name="T12" fmla="*/ 18 w 24"/>
                <a:gd name="T13" fmla="*/ 12 h 30"/>
                <a:gd name="T14" fmla="*/ 13 w 24"/>
                <a:gd name="T15" fmla="*/ 5 h 30"/>
                <a:gd name="T16" fmla="*/ 6 w 24"/>
                <a:gd name="T17" fmla="*/ 13 h 30"/>
                <a:gd name="T18" fmla="*/ 6 w 24"/>
                <a:gd name="T19" fmla="*/ 30 h 30"/>
                <a:gd name="T20" fmla="*/ 0 w 24"/>
                <a:gd name="T21" fmla="*/ 30 h 30"/>
                <a:gd name="T22" fmla="*/ 0 w 24"/>
                <a:gd name="T23" fmla="*/ 1 h 30"/>
                <a:gd name="T24" fmla="*/ 6 w 24"/>
                <a:gd name="T25"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0">
                  <a:moveTo>
                    <a:pt x="6" y="1"/>
                  </a:moveTo>
                  <a:cubicBezTo>
                    <a:pt x="6" y="6"/>
                    <a:pt x="6" y="6"/>
                    <a:pt x="6" y="6"/>
                  </a:cubicBezTo>
                  <a:cubicBezTo>
                    <a:pt x="8" y="2"/>
                    <a:pt x="11" y="0"/>
                    <a:pt x="15" y="0"/>
                  </a:cubicBezTo>
                  <a:cubicBezTo>
                    <a:pt x="21" y="0"/>
                    <a:pt x="24" y="4"/>
                    <a:pt x="24" y="11"/>
                  </a:cubicBezTo>
                  <a:cubicBezTo>
                    <a:pt x="24" y="30"/>
                    <a:pt x="24" y="30"/>
                    <a:pt x="24" y="30"/>
                  </a:cubicBezTo>
                  <a:cubicBezTo>
                    <a:pt x="18" y="30"/>
                    <a:pt x="18" y="30"/>
                    <a:pt x="18" y="30"/>
                  </a:cubicBezTo>
                  <a:cubicBezTo>
                    <a:pt x="18" y="12"/>
                    <a:pt x="18" y="12"/>
                    <a:pt x="18" y="12"/>
                  </a:cubicBezTo>
                  <a:cubicBezTo>
                    <a:pt x="18" y="7"/>
                    <a:pt x="16" y="5"/>
                    <a:pt x="13" y="5"/>
                  </a:cubicBezTo>
                  <a:cubicBezTo>
                    <a:pt x="9" y="5"/>
                    <a:pt x="6" y="8"/>
                    <a:pt x="6" y="13"/>
                  </a:cubicBezTo>
                  <a:cubicBezTo>
                    <a:pt x="6" y="30"/>
                    <a:pt x="6" y="30"/>
                    <a:pt x="6" y="30"/>
                  </a:cubicBezTo>
                  <a:cubicBezTo>
                    <a:pt x="0" y="30"/>
                    <a:pt x="0" y="30"/>
                    <a:pt x="0" y="30"/>
                  </a:cubicBezTo>
                  <a:cubicBezTo>
                    <a:pt x="0" y="1"/>
                    <a:pt x="0" y="1"/>
                    <a:pt x="0" y="1"/>
                  </a:cubicBezTo>
                  <a:lnTo>
                    <a:pt x="6"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6" name="Freeform 38"/>
            <p:cNvSpPr>
              <a:spLocks noEditPoints="1"/>
            </p:cNvSpPr>
            <p:nvPr userDrawn="1"/>
          </p:nvSpPr>
          <p:spPr bwMode="auto">
            <a:xfrm>
              <a:off x="5127034" y="2836888"/>
              <a:ext cx="22225" cy="147638"/>
            </a:xfrm>
            <a:custGeom>
              <a:avLst/>
              <a:gdLst>
                <a:gd name="T0" fmla="*/ 14 w 14"/>
                <a:gd name="T1" fmla="*/ 12 h 93"/>
                <a:gd name="T2" fmla="*/ 0 w 14"/>
                <a:gd name="T3" fmla="*/ 12 h 93"/>
                <a:gd name="T4" fmla="*/ 0 w 14"/>
                <a:gd name="T5" fmla="*/ 0 h 93"/>
                <a:gd name="T6" fmla="*/ 14 w 14"/>
                <a:gd name="T7" fmla="*/ 0 h 93"/>
                <a:gd name="T8" fmla="*/ 14 w 14"/>
                <a:gd name="T9" fmla="*/ 12 h 93"/>
                <a:gd name="T10" fmla="*/ 14 w 14"/>
                <a:gd name="T11" fmla="*/ 93 h 93"/>
                <a:gd name="T12" fmla="*/ 0 w 14"/>
                <a:gd name="T13" fmla="*/ 93 h 93"/>
                <a:gd name="T14" fmla="*/ 0 w 14"/>
                <a:gd name="T15" fmla="*/ 24 h 93"/>
                <a:gd name="T16" fmla="*/ 14 w 14"/>
                <a:gd name="T17" fmla="*/ 24 h 93"/>
                <a:gd name="T18" fmla="*/ 14 w 14"/>
                <a:gd name="T19"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93">
                  <a:moveTo>
                    <a:pt x="14" y="12"/>
                  </a:moveTo>
                  <a:lnTo>
                    <a:pt x="0" y="12"/>
                  </a:lnTo>
                  <a:lnTo>
                    <a:pt x="0" y="0"/>
                  </a:lnTo>
                  <a:lnTo>
                    <a:pt x="14" y="0"/>
                  </a:lnTo>
                  <a:lnTo>
                    <a:pt x="14" y="12"/>
                  </a:lnTo>
                  <a:close/>
                  <a:moveTo>
                    <a:pt x="14" y="93"/>
                  </a:moveTo>
                  <a:lnTo>
                    <a:pt x="0" y="93"/>
                  </a:lnTo>
                  <a:lnTo>
                    <a:pt x="0" y="24"/>
                  </a:lnTo>
                  <a:lnTo>
                    <a:pt x="14" y="24"/>
                  </a:lnTo>
                  <a:lnTo>
                    <a:pt x="14" y="9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7" name="Freeform 39"/>
            <p:cNvSpPr>
              <a:spLocks/>
            </p:cNvSpPr>
            <p:nvPr userDrawn="1"/>
          </p:nvSpPr>
          <p:spPr bwMode="auto">
            <a:xfrm>
              <a:off x="5176247" y="2871813"/>
              <a:ext cx="88901" cy="112713"/>
            </a:xfrm>
            <a:custGeom>
              <a:avLst/>
              <a:gdLst>
                <a:gd name="T0" fmla="*/ 6 w 24"/>
                <a:gd name="T1" fmla="*/ 1 h 30"/>
                <a:gd name="T2" fmla="*/ 6 w 24"/>
                <a:gd name="T3" fmla="*/ 6 h 30"/>
                <a:gd name="T4" fmla="*/ 15 w 24"/>
                <a:gd name="T5" fmla="*/ 0 h 30"/>
                <a:gd name="T6" fmla="*/ 24 w 24"/>
                <a:gd name="T7" fmla="*/ 11 h 30"/>
                <a:gd name="T8" fmla="*/ 24 w 24"/>
                <a:gd name="T9" fmla="*/ 30 h 30"/>
                <a:gd name="T10" fmla="*/ 18 w 24"/>
                <a:gd name="T11" fmla="*/ 30 h 30"/>
                <a:gd name="T12" fmla="*/ 18 w 24"/>
                <a:gd name="T13" fmla="*/ 12 h 30"/>
                <a:gd name="T14" fmla="*/ 13 w 24"/>
                <a:gd name="T15" fmla="*/ 5 h 30"/>
                <a:gd name="T16" fmla="*/ 6 w 24"/>
                <a:gd name="T17" fmla="*/ 13 h 30"/>
                <a:gd name="T18" fmla="*/ 6 w 24"/>
                <a:gd name="T19" fmla="*/ 30 h 30"/>
                <a:gd name="T20" fmla="*/ 0 w 24"/>
                <a:gd name="T21" fmla="*/ 30 h 30"/>
                <a:gd name="T22" fmla="*/ 0 w 24"/>
                <a:gd name="T23" fmla="*/ 1 h 30"/>
                <a:gd name="T24" fmla="*/ 6 w 24"/>
                <a:gd name="T25"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0">
                  <a:moveTo>
                    <a:pt x="6" y="1"/>
                  </a:moveTo>
                  <a:cubicBezTo>
                    <a:pt x="6" y="6"/>
                    <a:pt x="6" y="6"/>
                    <a:pt x="6" y="6"/>
                  </a:cubicBezTo>
                  <a:cubicBezTo>
                    <a:pt x="8" y="2"/>
                    <a:pt x="11" y="0"/>
                    <a:pt x="15" y="0"/>
                  </a:cubicBezTo>
                  <a:cubicBezTo>
                    <a:pt x="21" y="0"/>
                    <a:pt x="24" y="4"/>
                    <a:pt x="24" y="11"/>
                  </a:cubicBezTo>
                  <a:cubicBezTo>
                    <a:pt x="24" y="30"/>
                    <a:pt x="24" y="30"/>
                    <a:pt x="24" y="30"/>
                  </a:cubicBezTo>
                  <a:cubicBezTo>
                    <a:pt x="18" y="30"/>
                    <a:pt x="18" y="30"/>
                    <a:pt x="18" y="30"/>
                  </a:cubicBezTo>
                  <a:cubicBezTo>
                    <a:pt x="18" y="12"/>
                    <a:pt x="18" y="12"/>
                    <a:pt x="18" y="12"/>
                  </a:cubicBezTo>
                  <a:cubicBezTo>
                    <a:pt x="18" y="7"/>
                    <a:pt x="16" y="5"/>
                    <a:pt x="13" y="5"/>
                  </a:cubicBezTo>
                  <a:cubicBezTo>
                    <a:pt x="9" y="5"/>
                    <a:pt x="6" y="8"/>
                    <a:pt x="6" y="13"/>
                  </a:cubicBezTo>
                  <a:cubicBezTo>
                    <a:pt x="6" y="30"/>
                    <a:pt x="6" y="30"/>
                    <a:pt x="6" y="30"/>
                  </a:cubicBezTo>
                  <a:cubicBezTo>
                    <a:pt x="0" y="30"/>
                    <a:pt x="0" y="30"/>
                    <a:pt x="0" y="30"/>
                  </a:cubicBezTo>
                  <a:cubicBezTo>
                    <a:pt x="0" y="1"/>
                    <a:pt x="0" y="1"/>
                    <a:pt x="0" y="1"/>
                  </a:cubicBezTo>
                  <a:lnTo>
                    <a:pt x="6"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8" name="Freeform 40"/>
            <p:cNvSpPr>
              <a:spLocks noEditPoints="1"/>
            </p:cNvSpPr>
            <p:nvPr userDrawn="1"/>
          </p:nvSpPr>
          <p:spPr bwMode="auto">
            <a:xfrm>
              <a:off x="5281022" y="2855938"/>
              <a:ext cx="109538" cy="169863"/>
            </a:xfrm>
            <a:custGeom>
              <a:avLst/>
              <a:gdLst>
                <a:gd name="T0" fmla="*/ 29 w 29"/>
                <a:gd name="T1" fmla="*/ 5 h 45"/>
                <a:gd name="T2" fmla="*/ 27 w 29"/>
                <a:gd name="T3" fmla="*/ 5 h 45"/>
                <a:gd name="T4" fmla="*/ 23 w 29"/>
                <a:gd name="T5" fmla="*/ 7 h 45"/>
                <a:gd name="T6" fmla="*/ 26 w 29"/>
                <a:gd name="T7" fmla="*/ 14 h 45"/>
                <a:gd name="T8" fmla="*/ 14 w 29"/>
                <a:gd name="T9" fmla="*/ 24 h 45"/>
                <a:gd name="T10" fmla="*/ 10 w 29"/>
                <a:gd name="T11" fmla="*/ 23 h 45"/>
                <a:gd name="T12" fmla="*/ 7 w 29"/>
                <a:gd name="T13" fmla="*/ 25 h 45"/>
                <a:gd name="T14" fmla="*/ 11 w 29"/>
                <a:gd name="T15" fmla="*/ 28 h 45"/>
                <a:gd name="T16" fmla="*/ 19 w 29"/>
                <a:gd name="T17" fmla="*/ 28 h 45"/>
                <a:gd name="T18" fmla="*/ 29 w 29"/>
                <a:gd name="T19" fmla="*/ 36 h 45"/>
                <a:gd name="T20" fmla="*/ 14 w 29"/>
                <a:gd name="T21" fmla="*/ 45 h 45"/>
                <a:gd name="T22" fmla="*/ 0 w 29"/>
                <a:gd name="T23" fmla="*/ 37 h 45"/>
                <a:gd name="T24" fmla="*/ 4 w 29"/>
                <a:gd name="T25" fmla="*/ 31 h 45"/>
                <a:gd name="T26" fmla="*/ 1 w 29"/>
                <a:gd name="T27" fmla="*/ 27 h 45"/>
                <a:gd name="T28" fmla="*/ 6 w 29"/>
                <a:gd name="T29" fmla="*/ 21 h 45"/>
                <a:gd name="T30" fmla="*/ 2 w 29"/>
                <a:gd name="T31" fmla="*/ 14 h 45"/>
                <a:gd name="T32" fmla="*/ 14 w 29"/>
                <a:gd name="T33" fmla="*/ 4 h 45"/>
                <a:gd name="T34" fmla="*/ 20 w 29"/>
                <a:gd name="T35" fmla="*/ 6 h 45"/>
                <a:gd name="T36" fmla="*/ 27 w 29"/>
                <a:gd name="T37" fmla="*/ 0 h 45"/>
                <a:gd name="T38" fmla="*/ 29 w 29"/>
                <a:gd name="T39" fmla="*/ 0 h 45"/>
                <a:gd name="T40" fmla="*/ 29 w 29"/>
                <a:gd name="T41" fmla="*/ 5 h 45"/>
                <a:gd name="T42" fmla="*/ 6 w 29"/>
                <a:gd name="T43" fmla="*/ 36 h 45"/>
                <a:gd name="T44" fmla="*/ 15 w 29"/>
                <a:gd name="T45" fmla="*/ 41 h 45"/>
                <a:gd name="T46" fmla="*/ 23 w 29"/>
                <a:gd name="T47" fmla="*/ 37 h 45"/>
                <a:gd name="T48" fmla="*/ 18 w 29"/>
                <a:gd name="T49" fmla="*/ 34 h 45"/>
                <a:gd name="T50" fmla="*/ 8 w 29"/>
                <a:gd name="T51" fmla="*/ 33 h 45"/>
                <a:gd name="T52" fmla="*/ 6 w 29"/>
                <a:gd name="T53" fmla="*/ 36 h 45"/>
                <a:gd name="T54" fmla="*/ 8 w 29"/>
                <a:gd name="T55" fmla="*/ 14 h 45"/>
                <a:gd name="T56" fmla="*/ 14 w 29"/>
                <a:gd name="T57" fmla="*/ 20 h 45"/>
                <a:gd name="T58" fmla="*/ 19 w 29"/>
                <a:gd name="T59" fmla="*/ 14 h 45"/>
                <a:gd name="T60" fmla="*/ 14 w 29"/>
                <a:gd name="T61" fmla="*/ 8 h 45"/>
                <a:gd name="T62" fmla="*/ 8 w 29"/>
                <a:gd name="T63"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 h="45">
                  <a:moveTo>
                    <a:pt x="29" y="5"/>
                  </a:moveTo>
                  <a:cubicBezTo>
                    <a:pt x="28" y="5"/>
                    <a:pt x="28" y="5"/>
                    <a:pt x="27" y="5"/>
                  </a:cubicBezTo>
                  <a:cubicBezTo>
                    <a:pt x="25" y="5"/>
                    <a:pt x="23" y="6"/>
                    <a:pt x="23" y="7"/>
                  </a:cubicBezTo>
                  <a:cubicBezTo>
                    <a:pt x="25" y="10"/>
                    <a:pt x="26" y="12"/>
                    <a:pt x="26" y="14"/>
                  </a:cubicBezTo>
                  <a:cubicBezTo>
                    <a:pt x="26" y="20"/>
                    <a:pt x="21" y="24"/>
                    <a:pt x="14" y="24"/>
                  </a:cubicBezTo>
                  <a:cubicBezTo>
                    <a:pt x="13" y="24"/>
                    <a:pt x="11" y="23"/>
                    <a:pt x="10" y="23"/>
                  </a:cubicBezTo>
                  <a:cubicBezTo>
                    <a:pt x="8" y="24"/>
                    <a:pt x="7" y="24"/>
                    <a:pt x="7" y="25"/>
                  </a:cubicBezTo>
                  <a:cubicBezTo>
                    <a:pt x="7" y="27"/>
                    <a:pt x="8" y="28"/>
                    <a:pt x="11" y="28"/>
                  </a:cubicBezTo>
                  <a:cubicBezTo>
                    <a:pt x="19" y="28"/>
                    <a:pt x="19" y="28"/>
                    <a:pt x="19" y="28"/>
                  </a:cubicBezTo>
                  <a:cubicBezTo>
                    <a:pt x="26" y="29"/>
                    <a:pt x="29" y="32"/>
                    <a:pt x="29" y="36"/>
                  </a:cubicBezTo>
                  <a:cubicBezTo>
                    <a:pt x="29" y="41"/>
                    <a:pt x="24" y="45"/>
                    <a:pt x="14" y="45"/>
                  </a:cubicBezTo>
                  <a:cubicBezTo>
                    <a:pt x="5" y="45"/>
                    <a:pt x="0" y="42"/>
                    <a:pt x="0" y="37"/>
                  </a:cubicBezTo>
                  <a:cubicBezTo>
                    <a:pt x="0" y="35"/>
                    <a:pt x="1" y="32"/>
                    <a:pt x="4" y="31"/>
                  </a:cubicBezTo>
                  <a:cubicBezTo>
                    <a:pt x="2" y="30"/>
                    <a:pt x="1" y="29"/>
                    <a:pt x="1" y="27"/>
                  </a:cubicBezTo>
                  <a:cubicBezTo>
                    <a:pt x="1" y="24"/>
                    <a:pt x="3" y="22"/>
                    <a:pt x="6" y="21"/>
                  </a:cubicBezTo>
                  <a:cubicBezTo>
                    <a:pt x="3" y="20"/>
                    <a:pt x="2" y="17"/>
                    <a:pt x="2" y="14"/>
                  </a:cubicBezTo>
                  <a:cubicBezTo>
                    <a:pt x="2" y="9"/>
                    <a:pt x="7" y="4"/>
                    <a:pt x="14" y="4"/>
                  </a:cubicBezTo>
                  <a:cubicBezTo>
                    <a:pt x="16" y="4"/>
                    <a:pt x="18" y="5"/>
                    <a:pt x="20" y="6"/>
                  </a:cubicBezTo>
                  <a:cubicBezTo>
                    <a:pt x="20" y="2"/>
                    <a:pt x="23" y="0"/>
                    <a:pt x="27" y="0"/>
                  </a:cubicBezTo>
                  <a:cubicBezTo>
                    <a:pt x="27" y="0"/>
                    <a:pt x="28" y="0"/>
                    <a:pt x="29" y="0"/>
                  </a:cubicBezTo>
                  <a:lnTo>
                    <a:pt x="29" y="5"/>
                  </a:lnTo>
                  <a:close/>
                  <a:moveTo>
                    <a:pt x="6" y="36"/>
                  </a:moveTo>
                  <a:cubicBezTo>
                    <a:pt x="6" y="39"/>
                    <a:pt x="9" y="41"/>
                    <a:pt x="15" y="41"/>
                  </a:cubicBezTo>
                  <a:cubicBezTo>
                    <a:pt x="20" y="41"/>
                    <a:pt x="23" y="39"/>
                    <a:pt x="23" y="37"/>
                  </a:cubicBezTo>
                  <a:cubicBezTo>
                    <a:pt x="23" y="35"/>
                    <a:pt x="22" y="34"/>
                    <a:pt x="18" y="34"/>
                  </a:cubicBezTo>
                  <a:cubicBezTo>
                    <a:pt x="8" y="33"/>
                    <a:pt x="8" y="33"/>
                    <a:pt x="8" y="33"/>
                  </a:cubicBezTo>
                  <a:cubicBezTo>
                    <a:pt x="6" y="34"/>
                    <a:pt x="6" y="35"/>
                    <a:pt x="6" y="36"/>
                  </a:cubicBezTo>
                  <a:moveTo>
                    <a:pt x="8" y="14"/>
                  </a:moveTo>
                  <a:cubicBezTo>
                    <a:pt x="8" y="17"/>
                    <a:pt x="11" y="20"/>
                    <a:pt x="14" y="20"/>
                  </a:cubicBezTo>
                  <a:cubicBezTo>
                    <a:pt x="17" y="20"/>
                    <a:pt x="19" y="17"/>
                    <a:pt x="19" y="14"/>
                  </a:cubicBezTo>
                  <a:cubicBezTo>
                    <a:pt x="19" y="11"/>
                    <a:pt x="17" y="8"/>
                    <a:pt x="14" y="8"/>
                  </a:cubicBezTo>
                  <a:cubicBezTo>
                    <a:pt x="11" y="8"/>
                    <a:pt x="8" y="11"/>
                    <a:pt x="8" y="1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9" name="Freeform 41"/>
            <p:cNvSpPr>
              <a:spLocks/>
            </p:cNvSpPr>
            <p:nvPr userDrawn="1"/>
          </p:nvSpPr>
          <p:spPr bwMode="auto">
            <a:xfrm>
              <a:off x="5454061" y="2833713"/>
              <a:ext cx="71438" cy="150813"/>
            </a:xfrm>
            <a:custGeom>
              <a:avLst/>
              <a:gdLst>
                <a:gd name="T0" fmla="*/ 19 w 19"/>
                <a:gd name="T1" fmla="*/ 5 h 40"/>
                <a:gd name="T2" fmla="*/ 16 w 19"/>
                <a:gd name="T3" fmla="*/ 5 h 40"/>
                <a:gd name="T4" fmla="*/ 11 w 19"/>
                <a:gd name="T5" fmla="*/ 10 h 40"/>
                <a:gd name="T6" fmla="*/ 11 w 19"/>
                <a:gd name="T7" fmla="*/ 11 h 40"/>
                <a:gd name="T8" fmla="*/ 18 w 19"/>
                <a:gd name="T9" fmla="*/ 11 h 40"/>
                <a:gd name="T10" fmla="*/ 18 w 19"/>
                <a:gd name="T11" fmla="*/ 15 h 40"/>
                <a:gd name="T12" fmla="*/ 11 w 19"/>
                <a:gd name="T13" fmla="*/ 15 h 40"/>
                <a:gd name="T14" fmla="*/ 11 w 19"/>
                <a:gd name="T15" fmla="*/ 40 h 40"/>
                <a:gd name="T16" fmla="*/ 4 w 19"/>
                <a:gd name="T17" fmla="*/ 40 h 40"/>
                <a:gd name="T18" fmla="*/ 4 w 19"/>
                <a:gd name="T19" fmla="*/ 15 h 40"/>
                <a:gd name="T20" fmla="*/ 0 w 19"/>
                <a:gd name="T21" fmla="*/ 15 h 40"/>
                <a:gd name="T22" fmla="*/ 0 w 19"/>
                <a:gd name="T23" fmla="*/ 11 h 40"/>
                <a:gd name="T24" fmla="*/ 4 w 19"/>
                <a:gd name="T25" fmla="*/ 11 h 40"/>
                <a:gd name="T26" fmla="*/ 4 w 19"/>
                <a:gd name="T27" fmla="*/ 10 h 40"/>
                <a:gd name="T28" fmla="*/ 14 w 19"/>
                <a:gd name="T29" fmla="*/ 0 h 40"/>
                <a:gd name="T30" fmla="*/ 19 w 19"/>
                <a:gd name="T31" fmla="*/ 1 h 40"/>
                <a:gd name="T32" fmla="*/ 19 w 19"/>
                <a:gd name="T33"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40">
                  <a:moveTo>
                    <a:pt x="19" y="5"/>
                  </a:moveTo>
                  <a:cubicBezTo>
                    <a:pt x="18" y="5"/>
                    <a:pt x="16" y="5"/>
                    <a:pt x="16" y="5"/>
                  </a:cubicBezTo>
                  <a:cubicBezTo>
                    <a:pt x="12" y="5"/>
                    <a:pt x="11" y="7"/>
                    <a:pt x="11" y="10"/>
                  </a:cubicBezTo>
                  <a:cubicBezTo>
                    <a:pt x="11" y="11"/>
                    <a:pt x="11" y="11"/>
                    <a:pt x="11" y="11"/>
                  </a:cubicBezTo>
                  <a:cubicBezTo>
                    <a:pt x="18" y="11"/>
                    <a:pt x="18" y="11"/>
                    <a:pt x="18" y="11"/>
                  </a:cubicBezTo>
                  <a:cubicBezTo>
                    <a:pt x="18" y="15"/>
                    <a:pt x="18" y="15"/>
                    <a:pt x="18" y="15"/>
                  </a:cubicBezTo>
                  <a:cubicBezTo>
                    <a:pt x="11" y="15"/>
                    <a:pt x="11" y="15"/>
                    <a:pt x="11" y="15"/>
                  </a:cubicBezTo>
                  <a:cubicBezTo>
                    <a:pt x="11" y="40"/>
                    <a:pt x="11" y="40"/>
                    <a:pt x="11" y="40"/>
                  </a:cubicBezTo>
                  <a:cubicBezTo>
                    <a:pt x="4" y="40"/>
                    <a:pt x="4" y="40"/>
                    <a:pt x="4" y="40"/>
                  </a:cubicBezTo>
                  <a:cubicBezTo>
                    <a:pt x="4" y="15"/>
                    <a:pt x="4" y="15"/>
                    <a:pt x="4" y="15"/>
                  </a:cubicBezTo>
                  <a:cubicBezTo>
                    <a:pt x="0" y="15"/>
                    <a:pt x="0" y="15"/>
                    <a:pt x="0" y="15"/>
                  </a:cubicBezTo>
                  <a:cubicBezTo>
                    <a:pt x="0" y="11"/>
                    <a:pt x="0" y="11"/>
                    <a:pt x="0" y="11"/>
                  </a:cubicBezTo>
                  <a:cubicBezTo>
                    <a:pt x="4" y="11"/>
                    <a:pt x="4" y="11"/>
                    <a:pt x="4" y="11"/>
                  </a:cubicBezTo>
                  <a:cubicBezTo>
                    <a:pt x="4" y="10"/>
                    <a:pt x="4" y="10"/>
                    <a:pt x="4" y="10"/>
                  </a:cubicBezTo>
                  <a:cubicBezTo>
                    <a:pt x="4" y="4"/>
                    <a:pt x="7" y="0"/>
                    <a:pt x="14" y="0"/>
                  </a:cubicBezTo>
                  <a:cubicBezTo>
                    <a:pt x="16" y="0"/>
                    <a:pt x="18" y="0"/>
                    <a:pt x="19" y="1"/>
                  </a:cubicBezTo>
                  <a:lnTo>
                    <a:pt x="19" y="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00" name="Freeform 42"/>
            <p:cNvSpPr>
              <a:spLocks noEditPoints="1"/>
            </p:cNvSpPr>
            <p:nvPr userDrawn="1"/>
          </p:nvSpPr>
          <p:spPr bwMode="auto">
            <a:xfrm>
              <a:off x="5525499" y="2871813"/>
              <a:ext cx="104776" cy="117476"/>
            </a:xfrm>
            <a:custGeom>
              <a:avLst/>
              <a:gdLst>
                <a:gd name="T0" fmla="*/ 28 w 28"/>
                <a:gd name="T1" fmla="*/ 16 h 31"/>
                <a:gd name="T2" fmla="*/ 14 w 28"/>
                <a:gd name="T3" fmla="*/ 31 h 31"/>
                <a:gd name="T4" fmla="*/ 0 w 28"/>
                <a:gd name="T5" fmla="*/ 16 h 31"/>
                <a:gd name="T6" fmla="*/ 14 w 28"/>
                <a:gd name="T7" fmla="*/ 0 h 31"/>
                <a:gd name="T8" fmla="*/ 28 w 28"/>
                <a:gd name="T9" fmla="*/ 16 h 31"/>
                <a:gd name="T10" fmla="*/ 7 w 28"/>
                <a:gd name="T11" fmla="*/ 16 h 31"/>
                <a:gd name="T12" fmla="*/ 14 w 28"/>
                <a:gd name="T13" fmla="*/ 26 h 31"/>
                <a:gd name="T14" fmla="*/ 21 w 28"/>
                <a:gd name="T15" fmla="*/ 16 h 31"/>
                <a:gd name="T16" fmla="*/ 14 w 28"/>
                <a:gd name="T17" fmla="*/ 5 h 31"/>
                <a:gd name="T18" fmla="*/ 7 w 28"/>
                <a:gd name="T1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1">
                  <a:moveTo>
                    <a:pt x="28" y="16"/>
                  </a:moveTo>
                  <a:cubicBezTo>
                    <a:pt x="28" y="25"/>
                    <a:pt x="22" y="31"/>
                    <a:pt x="14" y="31"/>
                  </a:cubicBezTo>
                  <a:cubicBezTo>
                    <a:pt x="5" y="31"/>
                    <a:pt x="0" y="25"/>
                    <a:pt x="0" y="16"/>
                  </a:cubicBezTo>
                  <a:cubicBezTo>
                    <a:pt x="0" y="6"/>
                    <a:pt x="6" y="0"/>
                    <a:pt x="14" y="0"/>
                  </a:cubicBezTo>
                  <a:cubicBezTo>
                    <a:pt x="22" y="0"/>
                    <a:pt x="28" y="6"/>
                    <a:pt x="28" y="16"/>
                  </a:cubicBezTo>
                  <a:moveTo>
                    <a:pt x="7" y="16"/>
                  </a:moveTo>
                  <a:cubicBezTo>
                    <a:pt x="7" y="22"/>
                    <a:pt x="9" y="26"/>
                    <a:pt x="14" y="26"/>
                  </a:cubicBezTo>
                  <a:cubicBezTo>
                    <a:pt x="18" y="26"/>
                    <a:pt x="21" y="22"/>
                    <a:pt x="21" y="16"/>
                  </a:cubicBezTo>
                  <a:cubicBezTo>
                    <a:pt x="21" y="9"/>
                    <a:pt x="18" y="5"/>
                    <a:pt x="14" y="5"/>
                  </a:cubicBezTo>
                  <a:cubicBezTo>
                    <a:pt x="9" y="5"/>
                    <a:pt x="7" y="9"/>
                    <a:pt x="7" y="16"/>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01" name="Freeform 43"/>
            <p:cNvSpPr>
              <a:spLocks/>
            </p:cNvSpPr>
            <p:nvPr userDrawn="1"/>
          </p:nvSpPr>
          <p:spPr bwMode="auto">
            <a:xfrm>
              <a:off x="5649325" y="2871813"/>
              <a:ext cx="57150" cy="112713"/>
            </a:xfrm>
            <a:custGeom>
              <a:avLst/>
              <a:gdLst>
                <a:gd name="T0" fmla="*/ 15 w 15"/>
                <a:gd name="T1" fmla="*/ 7 h 30"/>
                <a:gd name="T2" fmla="*/ 14 w 15"/>
                <a:gd name="T3" fmla="*/ 7 h 30"/>
                <a:gd name="T4" fmla="*/ 6 w 15"/>
                <a:gd name="T5" fmla="*/ 16 h 30"/>
                <a:gd name="T6" fmla="*/ 6 w 15"/>
                <a:gd name="T7" fmla="*/ 30 h 30"/>
                <a:gd name="T8" fmla="*/ 0 w 15"/>
                <a:gd name="T9" fmla="*/ 30 h 30"/>
                <a:gd name="T10" fmla="*/ 0 w 15"/>
                <a:gd name="T11" fmla="*/ 1 h 30"/>
                <a:gd name="T12" fmla="*/ 5 w 15"/>
                <a:gd name="T13" fmla="*/ 1 h 30"/>
                <a:gd name="T14" fmla="*/ 5 w 15"/>
                <a:gd name="T15" fmla="*/ 7 h 30"/>
                <a:gd name="T16" fmla="*/ 14 w 15"/>
                <a:gd name="T17" fmla="*/ 0 h 30"/>
                <a:gd name="T18" fmla="*/ 15 w 15"/>
                <a:gd name="T19" fmla="*/ 0 h 30"/>
                <a:gd name="T20" fmla="*/ 15 w 15"/>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30">
                  <a:moveTo>
                    <a:pt x="15" y="7"/>
                  </a:moveTo>
                  <a:cubicBezTo>
                    <a:pt x="15" y="7"/>
                    <a:pt x="14" y="7"/>
                    <a:pt x="14" y="7"/>
                  </a:cubicBezTo>
                  <a:cubicBezTo>
                    <a:pt x="9" y="7"/>
                    <a:pt x="6" y="10"/>
                    <a:pt x="6" y="16"/>
                  </a:cubicBezTo>
                  <a:cubicBezTo>
                    <a:pt x="6" y="30"/>
                    <a:pt x="6" y="30"/>
                    <a:pt x="6" y="30"/>
                  </a:cubicBezTo>
                  <a:cubicBezTo>
                    <a:pt x="0" y="30"/>
                    <a:pt x="0" y="30"/>
                    <a:pt x="0" y="30"/>
                  </a:cubicBezTo>
                  <a:cubicBezTo>
                    <a:pt x="0" y="1"/>
                    <a:pt x="0" y="1"/>
                    <a:pt x="0" y="1"/>
                  </a:cubicBezTo>
                  <a:cubicBezTo>
                    <a:pt x="5" y="1"/>
                    <a:pt x="5" y="1"/>
                    <a:pt x="5" y="1"/>
                  </a:cubicBezTo>
                  <a:cubicBezTo>
                    <a:pt x="5" y="7"/>
                    <a:pt x="5" y="7"/>
                    <a:pt x="5" y="7"/>
                  </a:cubicBezTo>
                  <a:cubicBezTo>
                    <a:pt x="7" y="3"/>
                    <a:pt x="10" y="0"/>
                    <a:pt x="14" y="0"/>
                  </a:cubicBezTo>
                  <a:cubicBezTo>
                    <a:pt x="14" y="0"/>
                    <a:pt x="15" y="0"/>
                    <a:pt x="15" y="0"/>
                  </a:cubicBezTo>
                  <a:lnTo>
                    <a:pt x="15"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02" name="Rectangle 44"/>
            <p:cNvSpPr>
              <a:spLocks noChangeArrowheads="1"/>
            </p:cNvSpPr>
            <p:nvPr userDrawn="1"/>
          </p:nvSpPr>
          <p:spPr bwMode="auto">
            <a:xfrm>
              <a:off x="5785851" y="2836888"/>
              <a:ext cx="22225" cy="147638"/>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03" name="Freeform 45"/>
            <p:cNvSpPr>
              <a:spLocks noEditPoints="1"/>
            </p:cNvSpPr>
            <p:nvPr userDrawn="1"/>
          </p:nvSpPr>
          <p:spPr bwMode="auto">
            <a:xfrm>
              <a:off x="5833476" y="2836888"/>
              <a:ext cx="23813" cy="147638"/>
            </a:xfrm>
            <a:custGeom>
              <a:avLst/>
              <a:gdLst>
                <a:gd name="T0" fmla="*/ 15 w 15"/>
                <a:gd name="T1" fmla="*/ 12 h 93"/>
                <a:gd name="T2" fmla="*/ 0 w 15"/>
                <a:gd name="T3" fmla="*/ 12 h 93"/>
                <a:gd name="T4" fmla="*/ 0 w 15"/>
                <a:gd name="T5" fmla="*/ 0 h 93"/>
                <a:gd name="T6" fmla="*/ 15 w 15"/>
                <a:gd name="T7" fmla="*/ 0 h 93"/>
                <a:gd name="T8" fmla="*/ 15 w 15"/>
                <a:gd name="T9" fmla="*/ 12 h 93"/>
                <a:gd name="T10" fmla="*/ 15 w 15"/>
                <a:gd name="T11" fmla="*/ 93 h 93"/>
                <a:gd name="T12" fmla="*/ 0 w 15"/>
                <a:gd name="T13" fmla="*/ 93 h 93"/>
                <a:gd name="T14" fmla="*/ 0 w 15"/>
                <a:gd name="T15" fmla="*/ 24 h 93"/>
                <a:gd name="T16" fmla="*/ 15 w 15"/>
                <a:gd name="T17" fmla="*/ 24 h 93"/>
                <a:gd name="T18" fmla="*/ 15 w 15"/>
                <a:gd name="T19"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93">
                  <a:moveTo>
                    <a:pt x="15" y="12"/>
                  </a:moveTo>
                  <a:lnTo>
                    <a:pt x="0" y="12"/>
                  </a:lnTo>
                  <a:lnTo>
                    <a:pt x="0" y="0"/>
                  </a:lnTo>
                  <a:lnTo>
                    <a:pt x="15" y="0"/>
                  </a:lnTo>
                  <a:lnTo>
                    <a:pt x="15" y="12"/>
                  </a:lnTo>
                  <a:close/>
                  <a:moveTo>
                    <a:pt x="15" y="93"/>
                  </a:moveTo>
                  <a:lnTo>
                    <a:pt x="0" y="93"/>
                  </a:lnTo>
                  <a:lnTo>
                    <a:pt x="0" y="24"/>
                  </a:lnTo>
                  <a:lnTo>
                    <a:pt x="15" y="24"/>
                  </a:lnTo>
                  <a:lnTo>
                    <a:pt x="15" y="9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04" name="Freeform 46"/>
            <p:cNvSpPr>
              <a:spLocks/>
            </p:cNvSpPr>
            <p:nvPr userDrawn="1"/>
          </p:nvSpPr>
          <p:spPr bwMode="auto">
            <a:xfrm>
              <a:off x="5871577" y="2833713"/>
              <a:ext cx="76201" cy="150813"/>
            </a:xfrm>
            <a:custGeom>
              <a:avLst/>
              <a:gdLst>
                <a:gd name="T0" fmla="*/ 20 w 20"/>
                <a:gd name="T1" fmla="*/ 5 h 40"/>
                <a:gd name="T2" fmla="*/ 16 w 20"/>
                <a:gd name="T3" fmla="*/ 5 h 40"/>
                <a:gd name="T4" fmla="*/ 11 w 20"/>
                <a:gd name="T5" fmla="*/ 10 h 40"/>
                <a:gd name="T6" fmla="*/ 11 w 20"/>
                <a:gd name="T7" fmla="*/ 11 h 40"/>
                <a:gd name="T8" fmla="*/ 18 w 20"/>
                <a:gd name="T9" fmla="*/ 11 h 40"/>
                <a:gd name="T10" fmla="*/ 18 w 20"/>
                <a:gd name="T11" fmla="*/ 15 h 40"/>
                <a:gd name="T12" fmla="*/ 11 w 20"/>
                <a:gd name="T13" fmla="*/ 15 h 40"/>
                <a:gd name="T14" fmla="*/ 11 w 20"/>
                <a:gd name="T15" fmla="*/ 40 h 40"/>
                <a:gd name="T16" fmla="*/ 5 w 20"/>
                <a:gd name="T17" fmla="*/ 40 h 40"/>
                <a:gd name="T18" fmla="*/ 5 w 20"/>
                <a:gd name="T19" fmla="*/ 15 h 40"/>
                <a:gd name="T20" fmla="*/ 0 w 20"/>
                <a:gd name="T21" fmla="*/ 15 h 40"/>
                <a:gd name="T22" fmla="*/ 0 w 20"/>
                <a:gd name="T23" fmla="*/ 11 h 40"/>
                <a:gd name="T24" fmla="*/ 5 w 20"/>
                <a:gd name="T25" fmla="*/ 11 h 40"/>
                <a:gd name="T26" fmla="*/ 5 w 20"/>
                <a:gd name="T27" fmla="*/ 10 h 40"/>
                <a:gd name="T28" fmla="*/ 14 w 20"/>
                <a:gd name="T29" fmla="*/ 0 h 40"/>
                <a:gd name="T30" fmla="*/ 20 w 20"/>
                <a:gd name="T31" fmla="*/ 1 h 40"/>
                <a:gd name="T32" fmla="*/ 20 w 20"/>
                <a:gd name="T33"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40">
                  <a:moveTo>
                    <a:pt x="20" y="5"/>
                  </a:moveTo>
                  <a:cubicBezTo>
                    <a:pt x="18" y="5"/>
                    <a:pt x="17" y="5"/>
                    <a:pt x="16" y="5"/>
                  </a:cubicBezTo>
                  <a:cubicBezTo>
                    <a:pt x="12" y="5"/>
                    <a:pt x="11" y="7"/>
                    <a:pt x="11" y="10"/>
                  </a:cubicBezTo>
                  <a:cubicBezTo>
                    <a:pt x="11" y="11"/>
                    <a:pt x="11" y="11"/>
                    <a:pt x="11" y="11"/>
                  </a:cubicBezTo>
                  <a:cubicBezTo>
                    <a:pt x="18" y="11"/>
                    <a:pt x="18" y="11"/>
                    <a:pt x="18" y="11"/>
                  </a:cubicBezTo>
                  <a:cubicBezTo>
                    <a:pt x="18" y="15"/>
                    <a:pt x="18" y="15"/>
                    <a:pt x="18" y="15"/>
                  </a:cubicBezTo>
                  <a:cubicBezTo>
                    <a:pt x="11" y="15"/>
                    <a:pt x="11" y="15"/>
                    <a:pt x="11" y="15"/>
                  </a:cubicBezTo>
                  <a:cubicBezTo>
                    <a:pt x="11" y="40"/>
                    <a:pt x="11" y="40"/>
                    <a:pt x="11" y="40"/>
                  </a:cubicBezTo>
                  <a:cubicBezTo>
                    <a:pt x="5" y="40"/>
                    <a:pt x="5" y="40"/>
                    <a:pt x="5" y="40"/>
                  </a:cubicBezTo>
                  <a:cubicBezTo>
                    <a:pt x="5" y="15"/>
                    <a:pt x="5" y="15"/>
                    <a:pt x="5" y="15"/>
                  </a:cubicBezTo>
                  <a:cubicBezTo>
                    <a:pt x="0" y="15"/>
                    <a:pt x="0" y="15"/>
                    <a:pt x="0" y="15"/>
                  </a:cubicBezTo>
                  <a:cubicBezTo>
                    <a:pt x="0" y="11"/>
                    <a:pt x="0" y="11"/>
                    <a:pt x="0" y="11"/>
                  </a:cubicBezTo>
                  <a:cubicBezTo>
                    <a:pt x="5" y="11"/>
                    <a:pt x="5" y="11"/>
                    <a:pt x="5" y="11"/>
                  </a:cubicBezTo>
                  <a:cubicBezTo>
                    <a:pt x="5" y="10"/>
                    <a:pt x="5" y="10"/>
                    <a:pt x="5" y="10"/>
                  </a:cubicBezTo>
                  <a:cubicBezTo>
                    <a:pt x="5" y="4"/>
                    <a:pt x="8" y="0"/>
                    <a:pt x="14" y="0"/>
                  </a:cubicBezTo>
                  <a:cubicBezTo>
                    <a:pt x="16" y="0"/>
                    <a:pt x="18" y="0"/>
                    <a:pt x="20" y="1"/>
                  </a:cubicBezTo>
                  <a:lnTo>
                    <a:pt x="20" y="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05" name="Freeform 47"/>
            <p:cNvSpPr>
              <a:spLocks noEditPoints="1"/>
            </p:cNvSpPr>
            <p:nvPr userDrawn="1"/>
          </p:nvSpPr>
          <p:spPr bwMode="auto">
            <a:xfrm>
              <a:off x="5943015" y="2871813"/>
              <a:ext cx="106363" cy="117476"/>
            </a:xfrm>
            <a:custGeom>
              <a:avLst/>
              <a:gdLst>
                <a:gd name="T0" fmla="*/ 7 w 28"/>
                <a:gd name="T1" fmla="*/ 17 h 31"/>
                <a:gd name="T2" fmla="*/ 14 w 28"/>
                <a:gd name="T3" fmla="*/ 26 h 31"/>
                <a:gd name="T4" fmla="*/ 21 w 28"/>
                <a:gd name="T5" fmla="*/ 21 h 31"/>
                <a:gd name="T6" fmla="*/ 27 w 28"/>
                <a:gd name="T7" fmla="*/ 22 h 31"/>
                <a:gd name="T8" fmla="*/ 14 w 28"/>
                <a:gd name="T9" fmla="*/ 31 h 31"/>
                <a:gd name="T10" fmla="*/ 0 w 28"/>
                <a:gd name="T11" fmla="*/ 16 h 31"/>
                <a:gd name="T12" fmla="*/ 14 w 28"/>
                <a:gd name="T13" fmla="*/ 0 h 31"/>
                <a:gd name="T14" fmla="*/ 28 w 28"/>
                <a:gd name="T15" fmla="*/ 15 h 31"/>
                <a:gd name="T16" fmla="*/ 28 w 28"/>
                <a:gd name="T17" fmla="*/ 17 h 31"/>
                <a:gd name="T18" fmla="*/ 7 w 28"/>
                <a:gd name="T19" fmla="*/ 17 h 31"/>
                <a:gd name="T20" fmla="*/ 21 w 28"/>
                <a:gd name="T21" fmla="*/ 12 h 31"/>
                <a:gd name="T22" fmla="*/ 14 w 28"/>
                <a:gd name="T23" fmla="*/ 5 h 31"/>
                <a:gd name="T24" fmla="*/ 7 w 28"/>
                <a:gd name="T25" fmla="*/ 12 h 31"/>
                <a:gd name="T26" fmla="*/ 21 w 28"/>
                <a:gd name="T27" fmla="*/ 1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31">
                  <a:moveTo>
                    <a:pt x="7" y="17"/>
                  </a:moveTo>
                  <a:cubicBezTo>
                    <a:pt x="7" y="23"/>
                    <a:pt x="10" y="26"/>
                    <a:pt x="14" y="26"/>
                  </a:cubicBezTo>
                  <a:cubicBezTo>
                    <a:pt x="18" y="26"/>
                    <a:pt x="20" y="24"/>
                    <a:pt x="21" y="21"/>
                  </a:cubicBezTo>
                  <a:cubicBezTo>
                    <a:pt x="27" y="22"/>
                    <a:pt x="27" y="22"/>
                    <a:pt x="27" y="22"/>
                  </a:cubicBezTo>
                  <a:cubicBezTo>
                    <a:pt x="25" y="28"/>
                    <a:pt x="21" y="31"/>
                    <a:pt x="14" y="31"/>
                  </a:cubicBezTo>
                  <a:cubicBezTo>
                    <a:pt x="6" y="31"/>
                    <a:pt x="0" y="25"/>
                    <a:pt x="0" y="16"/>
                  </a:cubicBezTo>
                  <a:cubicBezTo>
                    <a:pt x="0" y="6"/>
                    <a:pt x="6" y="0"/>
                    <a:pt x="14" y="0"/>
                  </a:cubicBezTo>
                  <a:cubicBezTo>
                    <a:pt x="22" y="0"/>
                    <a:pt x="28" y="6"/>
                    <a:pt x="28" y="15"/>
                  </a:cubicBezTo>
                  <a:cubicBezTo>
                    <a:pt x="28" y="17"/>
                    <a:pt x="28" y="17"/>
                    <a:pt x="28" y="17"/>
                  </a:cubicBezTo>
                  <a:cubicBezTo>
                    <a:pt x="7" y="17"/>
                    <a:pt x="7" y="17"/>
                    <a:pt x="7" y="17"/>
                  </a:cubicBezTo>
                  <a:close/>
                  <a:moveTo>
                    <a:pt x="21" y="12"/>
                  </a:moveTo>
                  <a:cubicBezTo>
                    <a:pt x="21" y="7"/>
                    <a:pt x="18" y="5"/>
                    <a:pt x="14" y="5"/>
                  </a:cubicBezTo>
                  <a:cubicBezTo>
                    <a:pt x="10" y="5"/>
                    <a:pt x="7" y="8"/>
                    <a:pt x="7" y="12"/>
                  </a:cubicBezTo>
                  <a:lnTo>
                    <a:pt x="21"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grpSp>
      <p:grpSp>
        <p:nvGrpSpPr>
          <p:cNvPr id="61" name="Group 4"/>
          <p:cNvGrpSpPr>
            <a:grpSpLocks noChangeAspect="1"/>
          </p:cNvGrpSpPr>
          <p:nvPr userDrawn="1"/>
        </p:nvGrpSpPr>
        <p:grpSpPr bwMode="auto">
          <a:xfrm>
            <a:off x="6389038" y="2060763"/>
            <a:ext cx="2262188" cy="2921000"/>
            <a:chOff x="4015" y="1257"/>
            <a:chExt cx="1425" cy="1840"/>
          </a:xfrm>
        </p:grpSpPr>
        <p:sp>
          <p:nvSpPr>
            <p:cNvPr id="62" name="Freeform 5"/>
            <p:cNvSpPr>
              <a:spLocks noEditPoints="1"/>
            </p:cNvSpPr>
            <p:nvPr userDrawn="1"/>
          </p:nvSpPr>
          <p:spPr bwMode="auto">
            <a:xfrm>
              <a:off x="5013" y="1257"/>
              <a:ext cx="427" cy="1813"/>
            </a:xfrm>
            <a:custGeom>
              <a:avLst/>
              <a:gdLst>
                <a:gd name="T0" fmla="*/ 40 w 63"/>
                <a:gd name="T1" fmla="*/ 243 h 268"/>
                <a:gd name="T2" fmla="*/ 16 w 63"/>
                <a:gd name="T3" fmla="*/ 68 h 268"/>
                <a:gd name="T4" fmla="*/ 62 w 63"/>
                <a:gd name="T5" fmla="*/ 90 h 268"/>
                <a:gd name="T6" fmla="*/ 58 w 63"/>
                <a:gd name="T7" fmla="*/ 95 h 268"/>
                <a:gd name="T8" fmla="*/ 48 w 63"/>
                <a:gd name="T9" fmla="*/ 97 h 268"/>
                <a:gd name="T10" fmla="*/ 51 w 63"/>
                <a:gd name="T11" fmla="*/ 104 h 268"/>
                <a:gd name="T12" fmla="*/ 53 w 63"/>
                <a:gd name="T13" fmla="*/ 108 h 268"/>
                <a:gd name="T14" fmla="*/ 54 w 63"/>
                <a:gd name="T15" fmla="*/ 110 h 268"/>
                <a:gd name="T16" fmla="*/ 57 w 63"/>
                <a:gd name="T17" fmla="*/ 144 h 268"/>
                <a:gd name="T18" fmla="*/ 48 w 63"/>
                <a:gd name="T19" fmla="*/ 163 h 268"/>
                <a:gd name="T20" fmla="*/ 49 w 63"/>
                <a:gd name="T21" fmla="*/ 241 h 268"/>
                <a:gd name="T22" fmla="*/ 52 w 63"/>
                <a:gd name="T23" fmla="*/ 250 h 268"/>
                <a:gd name="T24" fmla="*/ 53 w 63"/>
                <a:gd name="T25" fmla="*/ 251 h 268"/>
                <a:gd name="T26" fmla="*/ 57 w 63"/>
                <a:gd name="T27" fmla="*/ 257 h 268"/>
                <a:gd name="T28" fmla="*/ 51 w 63"/>
                <a:gd name="T29" fmla="*/ 268 h 268"/>
                <a:gd name="T30" fmla="*/ 47 w 63"/>
                <a:gd name="T31" fmla="*/ 266 h 268"/>
                <a:gd name="T32" fmla="*/ 28 w 63"/>
                <a:gd name="T33" fmla="*/ 268 h 268"/>
                <a:gd name="T34" fmla="*/ 18 w 63"/>
                <a:gd name="T35" fmla="*/ 267 h 268"/>
                <a:gd name="T36" fmla="*/ 24 w 63"/>
                <a:gd name="T37" fmla="*/ 261 h 268"/>
                <a:gd name="T38" fmla="*/ 24 w 63"/>
                <a:gd name="T39" fmla="*/ 197 h 268"/>
                <a:gd name="T40" fmla="*/ 18 w 63"/>
                <a:gd name="T41" fmla="*/ 168 h 268"/>
                <a:gd name="T42" fmla="*/ 14 w 63"/>
                <a:gd name="T43" fmla="*/ 120 h 268"/>
                <a:gd name="T44" fmla="*/ 17 w 63"/>
                <a:gd name="T45" fmla="*/ 102 h 268"/>
                <a:gd name="T46" fmla="*/ 16 w 63"/>
                <a:gd name="T47" fmla="*/ 99 h 268"/>
                <a:gd name="T48" fmla="*/ 7 w 63"/>
                <a:gd name="T49" fmla="*/ 99 h 268"/>
                <a:gd name="T50" fmla="*/ 5 w 63"/>
                <a:gd name="T51" fmla="*/ 94 h 268"/>
                <a:gd name="T52" fmla="*/ 7 w 63"/>
                <a:gd name="T53" fmla="*/ 91 h 268"/>
                <a:gd name="T54" fmla="*/ 10 w 63"/>
                <a:gd name="T55" fmla="*/ 95 h 268"/>
                <a:gd name="T56" fmla="*/ 11 w 63"/>
                <a:gd name="T57" fmla="*/ 91 h 268"/>
                <a:gd name="T58" fmla="*/ 4 w 63"/>
                <a:gd name="T59" fmla="*/ 87 h 268"/>
                <a:gd name="T60" fmla="*/ 2 w 63"/>
                <a:gd name="T61" fmla="*/ 85 h 268"/>
                <a:gd name="T62" fmla="*/ 7 w 63"/>
                <a:gd name="T63" fmla="*/ 86 h 268"/>
                <a:gd name="T64" fmla="*/ 8 w 63"/>
                <a:gd name="T65" fmla="*/ 85 h 268"/>
                <a:gd name="T66" fmla="*/ 14 w 63"/>
                <a:gd name="T67" fmla="*/ 86 h 268"/>
                <a:gd name="T68" fmla="*/ 18 w 63"/>
                <a:gd name="T69" fmla="*/ 85 h 268"/>
                <a:gd name="T70" fmla="*/ 17 w 63"/>
                <a:gd name="T71" fmla="*/ 76 h 268"/>
                <a:gd name="T72" fmla="*/ 16 w 63"/>
                <a:gd name="T73" fmla="*/ 73 h 268"/>
                <a:gd name="T74" fmla="*/ 24 w 63"/>
                <a:gd name="T75" fmla="*/ 45 h 268"/>
                <a:gd name="T76" fmla="*/ 18 w 63"/>
                <a:gd name="T77" fmla="*/ 30 h 268"/>
                <a:gd name="T78" fmla="*/ 16 w 63"/>
                <a:gd name="T79" fmla="*/ 24 h 268"/>
                <a:gd name="T80" fmla="*/ 17 w 63"/>
                <a:gd name="T81" fmla="*/ 19 h 268"/>
                <a:gd name="T82" fmla="*/ 18 w 63"/>
                <a:gd name="T83" fmla="*/ 11 h 268"/>
                <a:gd name="T84" fmla="*/ 32 w 63"/>
                <a:gd name="T85" fmla="*/ 1 h 268"/>
                <a:gd name="T86" fmla="*/ 51 w 63"/>
                <a:gd name="T87" fmla="*/ 39 h 268"/>
                <a:gd name="T88" fmla="*/ 57 w 63"/>
                <a:gd name="T89" fmla="*/ 44 h 268"/>
                <a:gd name="T90" fmla="*/ 62 w 63"/>
                <a:gd name="T91" fmla="*/ 55 h 268"/>
                <a:gd name="T92" fmla="*/ 62 w 63"/>
                <a:gd name="T93" fmla="*/ 66 h 268"/>
                <a:gd name="T94" fmla="*/ 63 w 63"/>
                <a:gd name="T95" fmla="*/ 84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3" h="268">
                  <a:moveTo>
                    <a:pt x="40" y="233"/>
                  </a:moveTo>
                  <a:cubicBezTo>
                    <a:pt x="38" y="242"/>
                    <a:pt x="40" y="249"/>
                    <a:pt x="40" y="249"/>
                  </a:cubicBezTo>
                  <a:cubicBezTo>
                    <a:pt x="40" y="249"/>
                    <a:pt x="40" y="247"/>
                    <a:pt x="40" y="243"/>
                  </a:cubicBezTo>
                  <a:cubicBezTo>
                    <a:pt x="41" y="239"/>
                    <a:pt x="40" y="233"/>
                    <a:pt x="40" y="233"/>
                  </a:cubicBezTo>
                  <a:moveTo>
                    <a:pt x="16" y="69"/>
                  </a:moveTo>
                  <a:cubicBezTo>
                    <a:pt x="16" y="69"/>
                    <a:pt x="16" y="68"/>
                    <a:pt x="16" y="68"/>
                  </a:cubicBezTo>
                  <a:cubicBezTo>
                    <a:pt x="16" y="68"/>
                    <a:pt x="16" y="69"/>
                    <a:pt x="16" y="69"/>
                  </a:cubicBezTo>
                  <a:moveTo>
                    <a:pt x="63" y="84"/>
                  </a:moveTo>
                  <a:cubicBezTo>
                    <a:pt x="63" y="86"/>
                    <a:pt x="63" y="89"/>
                    <a:pt x="62" y="90"/>
                  </a:cubicBezTo>
                  <a:cubicBezTo>
                    <a:pt x="62" y="92"/>
                    <a:pt x="62" y="92"/>
                    <a:pt x="62" y="92"/>
                  </a:cubicBezTo>
                  <a:cubicBezTo>
                    <a:pt x="62" y="92"/>
                    <a:pt x="61" y="94"/>
                    <a:pt x="61" y="94"/>
                  </a:cubicBezTo>
                  <a:cubicBezTo>
                    <a:pt x="60" y="95"/>
                    <a:pt x="58" y="95"/>
                    <a:pt x="58" y="95"/>
                  </a:cubicBezTo>
                  <a:cubicBezTo>
                    <a:pt x="56" y="95"/>
                    <a:pt x="52" y="95"/>
                    <a:pt x="47" y="95"/>
                  </a:cubicBezTo>
                  <a:cubicBezTo>
                    <a:pt x="48" y="96"/>
                    <a:pt x="48" y="96"/>
                    <a:pt x="48" y="96"/>
                  </a:cubicBezTo>
                  <a:cubicBezTo>
                    <a:pt x="48" y="96"/>
                    <a:pt x="48" y="97"/>
                    <a:pt x="48" y="97"/>
                  </a:cubicBezTo>
                  <a:cubicBezTo>
                    <a:pt x="49" y="97"/>
                    <a:pt x="50" y="100"/>
                    <a:pt x="51" y="101"/>
                  </a:cubicBezTo>
                  <a:cubicBezTo>
                    <a:pt x="51" y="102"/>
                    <a:pt x="51" y="102"/>
                    <a:pt x="51" y="102"/>
                  </a:cubicBezTo>
                  <a:cubicBezTo>
                    <a:pt x="51" y="103"/>
                    <a:pt x="51" y="103"/>
                    <a:pt x="51" y="104"/>
                  </a:cubicBezTo>
                  <a:cubicBezTo>
                    <a:pt x="50" y="104"/>
                    <a:pt x="50" y="104"/>
                    <a:pt x="50" y="104"/>
                  </a:cubicBezTo>
                  <a:cubicBezTo>
                    <a:pt x="51" y="104"/>
                    <a:pt x="51" y="105"/>
                    <a:pt x="51" y="105"/>
                  </a:cubicBezTo>
                  <a:cubicBezTo>
                    <a:pt x="52" y="106"/>
                    <a:pt x="53" y="107"/>
                    <a:pt x="53" y="108"/>
                  </a:cubicBezTo>
                  <a:cubicBezTo>
                    <a:pt x="53" y="108"/>
                    <a:pt x="53" y="109"/>
                    <a:pt x="54" y="109"/>
                  </a:cubicBezTo>
                  <a:cubicBezTo>
                    <a:pt x="54" y="109"/>
                    <a:pt x="54" y="109"/>
                    <a:pt x="54" y="110"/>
                  </a:cubicBezTo>
                  <a:cubicBezTo>
                    <a:pt x="54" y="110"/>
                    <a:pt x="54" y="110"/>
                    <a:pt x="54" y="110"/>
                  </a:cubicBezTo>
                  <a:cubicBezTo>
                    <a:pt x="54" y="112"/>
                    <a:pt x="53" y="115"/>
                    <a:pt x="55" y="116"/>
                  </a:cubicBezTo>
                  <a:cubicBezTo>
                    <a:pt x="56" y="117"/>
                    <a:pt x="57" y="124"/>
                    <a:pt x="57" y="126"/>
                  </a:cubicBezTo>
                  <a:cubicBezTo>
                    <a:pt x="57" y="129"/>
                    <a:pt x="56" y="142"/>
                    <a:pt x="57" y="144"/>
                  </a:cubicBezTo>
                  <a:cubicBezTo>
                    <a:pt x="57" y="146"/>
                    <a:pt x="57" y="159"/>
                    <a:pt x="57" y="161"/>
                  </a:cubicBezTo>
                  <a:cubicBezTo>
                    <a:pt x="48" y="162"/>
                    <a:pt x="48" y="162"/>
                    <a:pt x="48" y="162"/>
                  </a:cubicBezTo>
                  <a:cubicBezTo>
                    <a:pt x="48" y="163"/>
                    <a:pt x="48" y="163"/>
                    <a:pt x="48" y="163"/>
                  </a:cubicBezTo>
                  <a:cubicBezTo>
                    <a:pt x="48" y="163"/>
                    <a:pt x="41" y="179"/>
                    <a:pt x="42" y="186"/>
                  </a:cubicBezTo>
                  <a:cubicBezTo>
                    <a:pt x="44" y="193"/>
                    <a:pt x="48" y="197"/>
                    <a:pt x="50" y="212"/>
                  </a:cubicBezTo>
                  <a:cubicBezTo>
                    <a:pt x="52" y="227"/>
                    <a:pt x="49" y="238"/>
                    <a:pt x="49" y="241"/>
                  </a:cubicBezTo>
                  <a:cubicBezTo>
                    <a:pt x="49" y="244"/>
                    <a:pt x="49" y="246"/>
                    <a:pt x="50" y="247"/>
                  </a:cubicBezTo>
                  <a:cubicBezTo>
                    <a:pt x="51" y="248"/>
                    <a:pt x="52" y="249"/>
                    <a:pt x="52" y="250"/>
                  </a:cubicBezTo>
                  <a:cubicBezTo>
                    <a:pt x="52" y="250"/>
                    <a:pt x="52" y="250"/>
                    <a:pt x="52" y="250"/>
                  </a:cubicBezTo>
                  <a:cubicBezTo>
                    <a:pt x="52" y="250"/>
                    <a:pt x="53" y="251"/>
                    <a:pt x="53" y="251"/>
                  </a:cubicBezTo>
                  <a:cubicBezTo>
                    <a:pt x="53" y="251"/>
                    <a:pt x="53" y="251"/>
                    <a:pt x="53" y="251"/>
                  </a:cubicBezTo>
                  <a:cubicBezTo>
                    <a:pt x="53" y="251"/>
                    <a:pt x="53" y="251"/>
                    <a:pt x="53" y="251"/>
                  </a:cubicBezTo>
                  <a:cubicBezTo>
                    <a:pt x="53" y="251"/>
                    <a:pt x="53" y="251"/>
                    <a:pt x="53" y="251"/>
                  </a:cubicBezTo>
                  <a:cubicBezTo>
                    <a:pt x="53" y="251"/>
                    <a:pt x="53" y="251"/>
                    <a:pt x="53" y="251"/>
                  </a:cubicBezTo>
                  <a:cubicBezTo>
                    <a:pt x="54" y="251"/>
                    <a:pt x="57" y="255"/>
                    <a:pt x="57" y="257"/>
                  </a:cubicBezTo>
                  <a:cubicBezTo>
                    <a:pt x="56" y="259"/>
                    <a:pt x="54" y="261"/>
                    <a:pt x="54" y="263"/>
                  </a:cubicBezTo>
                  <a:cubicBezTo>
                    <a:pt x="54" y="265"/>
                    <a:pt x="53" y="268"/>
                    <a:pt x="53" y="268"/>
                  </a:cubicBezTo>
                  <a:cubicBezTo>
                    <a:pt x="51" y="268"/>
                    <a:pt x="51" y="268"/>
                    <a:pt x="51" y="268"/>
                  </a:cubicBezTo>
                  <a:cubicBezTo>
                    <a:pt x="51" y="268"/>
                    <a:pt x="51" y="268"/>
                    <a:pt x="51" y="268"/>
                  </a:cubicBezTo>
                  <a:cubicBezTo>
                    <a:pt x="51" y="268"/>
                    <a:pt x="49" y="266"/>
                    <a:pt x="48" y="266"/>
                  </a:cubicBezTo>
                  <a:cubicBezTo>
                    <a:pt x="47" y="266"/>
                    <a:pt x="47" y="266"/>
                    <a:pt x="47" y="266"/>
                  </a:cubicBezTo>
                  <a:cubicBezTo>
                    <a:pt x="45" y="266"/>
                    <a:pt x="45" y="268"/>
                    <a:pt x="44" y="268"/>
                  </a:cubicBezTo>
                  <a:cubicBezTo>
                    <a:pt x="44" y="268"/>
                    <a:pt x="42" y="268"/>
                    <a:pt x="39" y="268"/>
                  </a:cubicBezTo>
                  <a:cubicBezTo>
                    <a:pt x="34" y="268"/>
                    <a:pt x="28" y="268"/>
                    <a:pt x="28" y="268"/>
                  </a:cubicBezTo>
                  <a:cubicBezTo>
                    <a:pt x="27" y="267"/>
                    <a:pt x="27" y="267"/>
                    <a:pt x="27" y="267"/>
                  </a:cubicBezTo>
                  <a:cubicBezTo>
                    <a:pt x="27" y="267"/>
                    <a:pt x="27" y="268"/>
                    <a:pt x="26" y="268"/>
                  </a:cubicBezTo>
                  <a:cubicBezTo>
                    <a:pt x="24" y="268"/>
                    <a:pt x="18" y="267"/>
                    <a:pt x="18" y="267"/>
                  </a:cubicBezTo>
                  <a:cubicBezTo>
                    <a:pt x="17" y="266"/>
                    <a:pt x="17" y="266"/>
                    <a:pt x="17" y="266"/>
                  </a:cubicBezTo>
                  <a:cubicBezTo>
                    <a:pt x="17" y="266"/>
                    <a:pt x="21" y="263"/>
                    <a:pt x="22" y="262"/>
                  </a:cubicBezTo>
                  <a:cubicBezTo>
                    <a:pt x="22" y="262"/>
                    <a:pt x="23" y="261"/>
                    <a:pt x="24" y="261"/>
                  </a:cubicBezTo>
                  <a:cubicBezTo>
                    <a:pt x="25" y="260"/>
                    <a:pt x="29" y="257"/>
                    <a:pt x="30" y="250"/>
                  </a:cubicBezTo>
                  <a:cubicBezTo>
                    <a:pt x="30" y="243"/>
                    <a:pt x="27" y="231"/>
                    <a:pt x="25" y="216"/>
                  </a:cubicBezTo>
                  <a:cubicBezTo>
                    <a:pt x="23" y="201"/>
                    <a:pt x="24" y="197"/>
                    <a:pt x="24" y="197"/>
                  </a:cubicBezTo>
                  <a:cubicBezTo>
                    <a:pt x="24" y="197"/>
                    <a:pt x="22" y="195"/>
                    <a:pt x="22" y="192"/>
                  </a:cubicBezTo>
                  <a:cubicBezTo>
                    <a:pt x="22" y="190"/>
                    <a:pt x="22" y="186"/>
                    <a:pt x="22" y="186"/>
                  </a:cubicBezTo>
                  <a:cubicBezTo>
                    <a:pt x="22" y="186"/>
                    <a:pt x="19" y="174"/>
                    <a:pt x="18" y="168"/>
                  </a:cubicBezTo>
                  <a:cubicBezTo>
                    <a:pt x="12" y="168"/>
                    <a:pt x="12" y="168"/>
                    <a:pt x="12" y="168"/>
                  </a:cubicBezTo>
                  <a:cubicBezTo>
                    <a:pt x="12" y="168"/>
                    <a:pt x="13" y="160"/>
                    <a:pt x="13" y="144"/>
                  </a:cubicBezTo>
                  <a:cubicBezTo>
                    <a:pt x="13" y="129"/>
                    <a:pt x="15" y="129"/>
                    <a:pt x="14" y="120"/>
                  </a:cubicBezTo>
                  <a:cubicBezTo>
                    <a:pt x="14" y="112"/>
                    <a:pt x="17" y="105"/>
                    <a:pt x="17" y="102"/>
                  </a:cubicBezTo>
                  <a:cubicBezTo>
                    <a:pt x="17" y="102"/>
                    <a:pt x="18" y="102"/>
                    <a:pt x="19" y="101"/>
                  </a:cubicBezTo>
                  <a:cubicBezTo>
                    <a:pt x="18" y="101"/>
                    <a:pt x="17" y="102"/>
                    <a:pt x="17" y="102"/>
                  </a:cubicBezTo>
                  <a:cubicBezTo>
                    <a:pt x="16" y="102"/>
                    <a:pt x="17" y="101"/>
                    <a:pt x="17" y="100"/>
                  </a:cubicBezTo>
                  <a:cubicBezTo>
                    <a:pt x="17" y="100"/>
                    <a:pt x="18" y="99"/>
                    <a:pt x="18" y="98"/>
                  </a:cubicBezTo>
                  <a:cubicBezTo>
                    <a:pt x="17" y="99"/>
                    <a:pt x="17" y="99"/>
                    <a:pt x="16" y="99"/>
                  </a:cubicBezTo>
                  <a:cubicBezTo>
                    <a:pt x="15" y="99"/>
                    <a:pt x="12" y="99"/>
                    <a:pt x="11" y="99"/>
                  </a:cubicBezTo>
                  <a:cubicBezTo>
                    <a:pt x="10" y="99"/>
                    <a:pt x="8" y="99"/>
                    <a:pt x="8" y="99"/>
                  </a:cubicBezTo>
                  <a:cubicBezTo>
                    <a:pt x="8" y="99"/>
                    <a:pt x="8" y="99"/>
                    <a:pt x="7" y="99"/>
                  </a:cubicBezTo>
                  <a:cubicBezTo>
                    <a:pt x="7" y="99"/>
                    <a:pt x="7" y="98"/>
                    <a:pt x="7" y="98"/>
                  </a:cubicBezTo>
                  <a:cubicBezTo>
                    <a:pt x="6" y="97"/>
                    <a:pt x="7" y="97"/>
                    <a:pt x="6" y="97"/>
                  </a:cubicBezTo>
                  <a:cubicBezTo>
                    <a:pt x="6" y="96"/>
                    <a:pt x="5" y="95"/>
                    <a:pt x="5" y="94"/>
                  </a:cubicBezTo>
                  <a:cubicBezTo>
                    <a:pt x="5" y="93"/>
                    <a:pt x="6" y="93"/>
                    <a:pt x="6" y="93"/>
                  </a:cubicBezTo>
                  <a:cubicBezTo>
                    <a:pt x="5" y="93"/>
                    <a:pt x="6" y="92"/>
                    <a:pt x="6" y="92"/>
                  </a:cubicBezTo>
                  <a:cubicBezTo>
                    <a:pt x="6" y="91"/>
                    <a:pt x="6" y="91"/>
                    <a:pt x="7" y="91"/>
                  </a:cubicBezTo>
                  <a:cubicBezTo>
                    <a:pt x="7" y="91"/>
                    <a:pt x="7" y="92"/>
                    <a:pt x="7" y="93"/>
                  </a:cubicBezTo>
                  <a:cubicBezTo>
                    <a:pt x="7" y="94"/>
                    <a:pt x="8" y="95"/>
                    <a:pt x="8" y="95"/>
                  </a:cubicBezTo>
                  <a:cubicBezTo>
                    <a:pt x="8" y="96"/>
                    <a:pt x="9" y="96"/>
                    <a:pt x="10" y="95"/>
                  </a:cubicBezTo>
                  <a:cubicBezTo>
                    <a:pt x="10" y="95"/>
                    <a:pt x="12" y="94"/>
                    <a:pt x="13" y="94"/>
                  </a:cubicBezTo>
                  <a:cubicBezTo>
                    <a:pt x="14" y="94"/>
                    <a:pt x="14" y="94"/>
                    <a:pt x="15" y="93"/>
                  </a:cubicBezTo>
                  <a:cubicBezTo>
                    <a:pt x="14" y="92"/>
                    <a:pt x="12" y="91"/>
                    <a:pt x="11" y="91"/>
                  </a:cubicBezTo>
                  <a:cubicBezTo>
                    <a:pt x="10" y="91"/>
                    <a:pt x="9" y="90"/>
                    <a:pt x="8" y="89"/>
                  </a:cubicBezTo>
                  <a:cubicBezTo>
                    <a:pt x="7" y="89"/>
                    <a:pt x="5" y="89"/>
                    <a:pt x="5" y="88"/>
                  </a:cubicBezTo>
                  <a:cubicBezTo>
                    <a:pt x="5" y="88"/>
                    <a:pt x="4" y="88"/>
                    <a:pt x="4" y="87"/>
                  </a:cubicBezTo>
                  <a:cubicBezTo>
                    <a:pt x="3" y="87"/>
                    <a:pt x="1" y="86"/>
                    <a:pt x="0" y="86"/>
                  </a:cubicBezTo>
                  <a:cubicBezTo>
                    <a:pt x="0" y="85"/>
                    <a:pt x="0" y="85"/>
                    <a:pt x="1" y="85"/>
                  </a:cubicBezTo>
                  <a:cubicBezTo>
                    <a:pt x="1" y="85"/>
                    <a:pt x="1" y="85"/>
                    <a:pt x="2" y="85"/>
                  </a:cubicBezTo>
                  <a:cubicBezTo>
                    <a:pt x="2" y="85"/>
                    <a:pt x="3" y="86"/>
                    <a:pt x="3" y="85"/>
                  </a:cubicBezTo>
                  <a:cubicBezTo>
                    <a:pt x="3" y="85"/>
                    <a:pt x="4" y="85"/>
                    <a:pt x="4" y="85"/>
                  </a:cubicBezTo>
                  <a:cubicBezTo>
                    <a:pt x="4" y="85"/>
                    <a:pt x="6" y="86"/>
                    <a:pt x="7" y="86"/>
                  </a:cubicBezTo>
                  <a:cubicBezTo>
                    <a:pt x="8" y="87"/>
                    <a:pt x="8" y="86"/>
                    <a:pt x="10" y="87"/>
                  </a:cubicBezTo>
                  <a:cubicBezTo>
                    <a:pt x="11" y="87"/>
                    <a:pt x="11" y="86"/>
                    <a:pt x="10" y="86"/>
                  </a:cubicBezTo>
                  <a:cubicBezTo>
                    <a:pt x="10" y="85"/>
                    <a:pt x="9" y="85"/>
                    <a:pt x="8" y="85"/>
                  </a:cubicBezTo>
                  <a:cubicBezTo>
                    <a:pt x="8" y="84"/>
                    <a:pt x="8" y="84"/>
                    <a:pt x="9" y="84"/>
                  </a:cubicBezTo>
                  <a:cubicBezTo>
                    <a:pt x="9" y="83"/>
                    <a:pt x="10" y="83"/>
                    <a:pt x="11" y="84"/>
                  </a:cubicBezTo>
                  <a:cubicBezTo>
                    <a:pt x="12" y="84"/>
                    <a:pt x="13" y="85"/>
                    <a:pt x="14" y="86"/>
                  </a:cubicBezTo>
                  <a:cubicBezTo>
                    <a:pt x="14" y="86"/>
                    <a:pt x="16" y="86"/>
                    <a:pt x="16" y="87"/>
                  </a:cubicBezTo>
                  <a:cubicBezTo>
                    <a:pt x="16" y="87"/>
                    <a:pt x="17" y="87"/>
                    <a:pt x="17" y="87"/>
                  </a:cubicBezTo>
                  <a:cubicBezTo>
                    <a:pt x="17" y="87"/>
                    <a:pt x="18" y="86"/>
                    <a:pt x="18" y="85"/>
                  </a:cubicBezTo>
                  <a:cubicBezTo>
                    <a:pt x="19" y="82"/>
                    <a:pt x="18" y="79"/>
                    <a:pt x="18" y="79"/>
                  </a:cubicBezTo>
                  <a:cubicBezTo>
                    <a:pt x="18" y="78"/>
                    <a:pt x="17" y="77"/>
                    <a:pt x="17" y="76"/>
                  </a:cubicBezTo>
                  <a:cubicBezTo>
                    <a:pt x="17" y="76"/>
                    <a:pt x="17" y="76"/>
                    <a:pt x="17" y="76"/>
                  </a:cubicBezTo>
                  <a:cubicBezTo>
                    <a:pt x="17" y="77"/>
                    <a:pt x="17" y="76"/>
                    <a:pt x="17" y="75"/>
                  </a:cubicBezTo>
                  <a:cubicBezTo>
                    <a:pt x="17" y="74"/>
                    <a:pt x="17" y="74"/>
                    <a:pt x="16" y="74"/>
                  </a:cubicBezTo>
                  <a:cubicBezTo>
                    <a:pt x="16" y="73"/>
                    <a:pt x="16" y="73"/>
                    <a:pt x="16" y="73"/>
                  </a:cubicBezTo>
                  <a:cubicBezTo>
                    <a:pt x="14" y="71"/>
                    <a:pt x="15" y="69"/>
                    <a:pt x="15" y="66"/>
                  </a:cubicBezTo>
                  <a:cubicBezTo>
                    <a:pt x="15" y="64"/>
                    <a:pt x="15" y="57"/>
                    <a:pt x="19" y="53"/>
                  </a:cubicBezTo>
                  <a:cubicBezTo>
                    <a:pt x="23" y="49"/>
                    <a:pt x="24" y="48"/>
                    <a:pt x="24" y="45"/>
                  </a:cubicBezTo>
                  <a:cubicBezTo>
                    <a:pt x="25" y="42"/>
                    <a:pt x="25" y="35"/>
                    <a:pt x="25" y="34"/>
                  </a:cubicBezTo>
                  <a:cubicBezTo>
                    <a:pt x="25" y="33"/>
                    <a:pt x="24" y="31"/>
                    <a:pt x="23" y="31"/>
                  </a:cubicBezTo>
                  <a:cubicBezTo>
                    <a:pt x="21" y="31"/>
                    <a:pt x="19" y="31"/>
                    <a:pt x="18" y="30"/>
                  </a:cubicBezTo>
                  <a:cubicBezTo>
                    <a:pt x="17" y="30"/>
                    <a:pt x="16" y="28"/>
                    <a:pt x="17" y="26"/>
                  </a:cubicBezTo>
                  <a:cubicBezTo>
                    <a:pt x="17" y="26"/>
                    <a:pt x="17" y="25"/>
                    <a:pt x="16" y="25"/>
                  </a:cubicBezTo>
                  <a:cubicBezTo>
                    <a:pt x="16" y="24"/>
                    <a:pt x="16" y="24"/>
                    <a:pt x="16" y="24"/>
                  </a:cubicBezTo>
                  <a:cubicBezTo>
                    <a:pt x="16" y="23"/>
                    <a:pt x="16" y="23"/>
                    <a:pt x="16" y="22"/>
                  </a:cubicBezTo>
                  <a:cubicBezTo>
                    <a:pt x="16" y="22"/>
                    <a:pt x="16" y="22"/>
                    <a:pt x="16" y="21"/>
                  </a:cubicBezTo>
                  <a:cubicBezTo>
                    <a:pt x="17" y="20"/>
                    <a:pt x="17" y="19"/>
                    <a:pt x="17" y="19"/>
                  </a:cubicBezTo>
                  <a:cubicBezTo>
                    <a:pt x="17" y="19"/>
                    <a:pt x="16" y="19"/>
                    <a:pt x="15" y="18"/>
                  </a:cubicBezTo>
                  <a:cubicBezTo>
                    <a:pt x="15" y="17"/>
                    <a:pt x="18" y="16"/>
                    <a:pt x="18" y="14"/>
                  </a:cubicBezTo>
                  <a:cubicBezTo>
                    <a:pt x="18" y="13"/>
                    <a:pt x="18" y="12"/>
                    <a:pt x="18" y="11"/>
                  </a:cubicBezTo>
                  <a:cubicBezTo>
                    <a:pt x="19" y="10"/>
                    <a:pt x="22" y="5"/>
                    <a:pt x="23" y="4"/>
                  </a:cubicBezTo>
                  <a:cubicBezTo>
                    <a:pt x="23" y="3"/>
                    <a:pt x="23" y="3"/>
                    <a:pt x="23" y="3"/>
                  </a:cubicBezTo>
                  <a:cubicBezTo>
                    <a:pt x="23" y="3"/>
                    <a:pt x="24" y="0"/>
                    <a:pt x="32" y="1"/>
                  </a:cubicBezTo>
                  <a:cubicBezTo>
                    <a:pt x="39" y="1"/>
                    <a:pt x="45" y="3"/>
                    <a:pt x="47" y="8"/>
                  </a:cubicBezTo>
                  <a:cubicBezTo>
                    <a:pt x="49" y="14"/>
                    <a:pt x="49" y="23"/>
                    <a:pt x="49" y="28"/>
                  </a:cubicBezTo>
                  <a:cubicBezTo>
                    <a:pt x="49" y="34"/>
                    <a:pt x="51" y="39"/>
                    <a:pt x="51" y="39"/>
                  </a:cubicBezTo>
                  <a:cubicBezTo>
                    <a:pt x="52" y="40"/>
                    <a:pt x="53" y="40"/>
                    <a:pt x="53" y="40"/>
                  </a:cubicBezTo>
                  <a:cubicBezTo>
                    <a:pt x="54" y="40"/>
                    <a:pt x="55" y="42"/>
                    <a:pt x="55" y="42"/>
                  </a:cubicBezTo>
                  <a:cubicBezTo>
                    <a:pt x="55" y="42"/>
                    <a:pt x="57" y="43"/>
                    <a:pt x="57" y="44"/>
                  </a:cubicBezTo>
                  <a:cubicBezTo>
                    <a:pt x="57" y="45"/>
                    <a:pt x="58" y="45"/>
                    <a:pt x="59" y="46"/>
                  </a:cubicBezTo>
                  <a:cubicBezTo>
                    <a:pt x="59" y="47"/>
                    <a:pt x="61" y="48"/>
                    <a:pt x="61" y="50"/>
                  </a:cubicBezTo>
                  <a:cubicBezTo>
                    <a:pt x="61" y="52"/>
                    <a:pt x="62" y="53"/>
                    <a:pt x="62" y="55"/>
                  </a:cubicBezTo>
                  <a:cubicBezTo>
                    <a:pt x="62" y="56"/>
                    <a:pt x="61" y="58"/>
                    <a:pt x="62" y="59"/>
                  </a:cubicBezTo>
                  <a:cubicBezTo>
                    <a:pt x="62" y="60"/>
                    <a:pt x="62" y="61"/>
                    <a:pt x="62" y="62"/>
                  </a:cubicBezTo>
                  <a:cubicBezTo>
                    <a:pt x="62" y="62"/>
                    <a:pt x="62" y="64"/>
                    <a:pt x="62" y="66"/>
                  </a:cubicBezTo>
                  <a:cubicBezTo>
                    <a:pt x="62" y="67"/>
                    <a:pt x="62" y="70"/>
                    <a:pt x="62" y="72"/>
                  </a:cubicBezTo>
                  <a:cubicBezTo>
                    <a:pt x="62" y="73"/>
                    <a:pt x="63" y="76"/>
                    <a:pt x="63" y="78"/>
                  </a:cubicBezTo>
                  <a:cubicBezTo>
                    <a:pt x="63" y="80"/>
                    <a:pt x="63" y="82"/>
                    <a:pt x="63" y="84"/>
                  </a:cubicBezTo>
                </a:path>
              </a:pathLst>
            </a:custGeom>
            <a:solidFill>
              <a:schemeClr val="bg1"/>
            </a:solidFill>
            <a:ln w="9525">
              <a:noFill/>
              <a:round/>
              <a:headEnd/>
              <a:tailEnd/>
            </a:ln>
            <a:effectLst>
              <a:innerShdw blurRad="63500" dist="50800" dir="15000000">
                <a:prstClr val="black">
                  <a:alpha val="27000"/>
                </a:prstClr>
              </a:innerShdw>
            </a:effectLst>
          </p:spPr>
          <p:txBody>
            <a:bodyPr vert="horz" wrap="square" lIns="91440" tIns="45720" rIns="91440" bIns="45720" numCol="1" anchor="t" anchorCtr="0" compatLnSpc="1">
              <a:prstTxWarp prst="textNoShape">
                <a:avLst/>
              </a:prstTxWarp>
            </a:bodyPr>
            <a:lstStyle/>
            <a:p>
              <a:pPr lvl="0"/>
              <a:endParaRPr lang="en-GB"/>
            </a:p>
          </p:txBody>
        </p:sp>
        <p:sp>
          <p:nvSpPr>
            <p:cNvPr id="63" name="Freeform 6"/>
            <p:cNvSpPr>
              <a:spLocks noEditPoints="1"/>
            </p:cNvSpPr>
            <p:nvPr userDrawn="1"/>
          </p:nvSpPr>
          <p:spPr bwMode="auto">
            <a:xfrm>
              <a:off x="4015" y="1771"/>
              <a:ext cx="1093" cy="1326"/>
            </a:xfrm>
            <a:custGeom>
              <a:avLst/>
              <a:gdLst>
                <a:gd name="T0" fmla="*/ 154 w 161"/>
                <a:gd name="T1" fmla="*/ 183 h 196"/>
                <a:gd name="T2" fmla="*/ 150 w 161"/>
                <a:gd name="T3" fmla="*/ 166 h 196"/>
                <a:gd name="T4" fmla="*/ 108 w 161"/>
                <a:gd name="T5" fmla="*/ 142 h 196"/>
                <a:gd name="T6" fmla="*/ 109 w 161"/>
                <a:gd name="T7" fmla="*/ 135 h 196"/>
                <a:gd name="T8" fmla="*/ 104 w 161"/>
                <a:gd name="T9" fmla="*/ 133 h 196"/>
                <a:gd name="T10" fmla="*/ 101 w 161"/>
                <a:gd name="T11" fmla="*/ 134 h 196"/>
                <a:gd name="T12" fmla="*/ 95 w 161"/>
                <a:gd name="T13" fmla="*/ 142 h 196"/>
                <a:gd name="T14" fmla="*/ 72 w 161"/>
                <a:gd name="T15" fmla="*/ 146 h 196"/>
                <a:gd name="T16" fmla="*/ 79 w 161"/>
                <a:gd name="T17" fmla="*/ 152 h 196"/>
                <a:gd name="T18" fmla="*/ 60 w 161"/>
                <a:gd name="T19" fmla="*/ 154 h 196"/>
                <a:gd name="T20" fmla="*/ 57 w 161"/>
                <a:gd name="T21" fmla="*/ 139 h 196"/>
                <a:gd name="T22" fmla="*/ 54 w 161"/>
                <a:gd name="T23" fmla="*/ 141 h 196"/>
                <a:gd name="T24" fmla="*/ 53 w 161"/>
                <a:gd name="T25" fmla="*/ 142 h 196"/>
                <a:gd name="T26" fmla="*/ 50 w 161"/>
                <a:gd name="T27" fmla="*/ 137 h 196"/>
                <a:gd name="T28" fmla="*/ 47 w 161"/>
                <a:gd name="T29" fmla="*/ 140 h 196"/>
                <a:gd name="T30" fmla="*/ 44 w 161"/>
                <a:gd name="T31" fmla="*/ 147 h 196"/>
                <a:gd name="T32" fmla="*/ 25 w 161"/>
                <a:gd name="T33" fmla="*/ 112 h 196"/>
                <a:gd name="T34" fmla="*/ 38 w 161"/>
                <a:gd name="T35" fmla="*/ 107 h 196"/>
                <a:gd name="T36" fmla="*/ 27 w 161"/>
                <a:gd name="T37" fmla="*/ 126 h 196"/>
                <a:gd name="T38" fmla="*/ 32 w 161"/>
                <a:gd name="T39" fmla="*/ 118 h 196"/>
                <a:gd name="T40" fmla="*/ 36 w 161"/>
                <a:gd name="T41" fmla="*/ 144 h 196"/>
                <a:gd name="T42" fmla="*/ 24 w 161"/>
                <a:gd name="T43" fmla="*/ 166 h 196"/>
                <a:gd name="T44" fmla="*/ 41 w 161"/>
                <a:gd name="T45" fmla="*/ 160 h 196"/>
                <a:gd name="T46" fmla="*/ 44 w 161"/>
                <a:gd name="T47" fmla="*/ 184 h 196"/>
                <a:gd name="T48" fmla="*/ 51 w 161"/>
                <a:gd name="T49" fmla="*/ 153 h 196"/>
                <a:gd name="T50" fmla="*/ 55 w 161"/>
                <a:gd name="T51" fmla="*/ 155 h 196"/>
                <a:gd name="T52" fmla="*/ 53 w 161"/>
                <a:gd name="T53" fmla="*/ 151 h 196"/>
                <a:gd name="T54" fmla="*/ 52 w 161"/>
                <a:gd name="T55" fmla="*/ 151 h 196"/>
                <a:gd name="T56" fmla="*/ 50 w 161"/>
                <a:gd name="T57" fmla="*/ 143 h 196"/>
                <a:gd name="T58" fmla="*/ 48 w 161"/>
                <a:gd name="T59" fmla="*/ 150 h 196"/>
                <a:gd name="T60" fmla="*/ 46 w 161"/>
                <a:gd name="T61" fmla="*/ 151 h 196"/>
                <a:gd name="T62" fmla="*/ 56 w 161"/>
                <a:gd name="T63" fmla="*/ 183 h 196"/>
                <a:gd name="T64" fmla="*/ 55 w 161"/>
                <a:gd name="T65" fmla="*/ 155 h 196"/>
                <a:gd name="T66" fmla="*/ 70 w 161"/>
                <a:gd name="T67" fmla="*/ 160 h 196"/>
                <a:gd name="T68" fmla="*/ 76 w 161"/>
                <a:gd name="T69" fmla="*/ 164 h 196"/>
                <a:gd name="T70" fmla="*/ 75 w 161"/>
                <a:gd name="T71" fmla="*/ 164 h 196"/>
                <a:gd name="T72" fmla="*/ 77 w 161"/>
                <a:gd name="T73" fmla="*/ 178 h 196"/>
                <a:gd name="T74" fmla="*/ 84 w 161"/>
                <a:gd name="T75" fmla="*/ 185 h 196"/>
                <a:gd name="T76" fmla="*/ 98 w 161"/>
                <a:gd name="T77" fmla="*/ 169 h 196"/>
                <a:gd name="T78" fmla="*/ 111 w 161"/>
                <a:gd name="T79" fmla="*/ 186 h 196"/>
                <a:gd name="T80" fmla="*/ 114 w 161"/>
                <a:gd name="T81" fmla="*/ 177 h 196"/>
                <a:gd name="T82" fmla="*/ 91 w 161"/>
                <a:gd name="T83" fmla="*/ 161 h 196"/>
                <a:gd name="T84" fmla="*/ 92 w 161"/>
                <a:gd name="T85" fmla="*/ 169 h 196"/>
                <a:gd name="T86" fmla="*/ 98 w 161"/>
                <a:gd name="T87" fmla="*/ 155 h 196"/>
                <a:gd name="T88" fmla="*/ 99 w 161"/>
                <a:gd name="T89" fmla="*/ 156 h 196"/>
                <a:gd name="T90" fmla="*/ 103 w 161"/>
                <a:gd name="T91" fmla="*/ 146 h 196"/>
                <a:gd name="T92" fmla="*/ 102 w 161"/>
                <a:gd name="T93" fmla="*/ 146 h 196"/>
                <a:gd name="T94" fmla="*/ 110 w 161"/>
                <a:gd name="T95" fmla="*/ 154 h 196"/>
                <a:gd name="T96" fmla="*/ 105 w 161"/>
                <a:gd name="T97" fmla="*/ 151 h 196"/>
                <a:gd name="T98" fmla="*/ 110 w 161"/>
                <a:gd name="T99" fmla="*/ 145 h 196"/>
                <a:gd name="T100" fmla="*/ 105 w 161"/>
                <a:gd name="T101" fmla="*/ 160 h 196"/>
                <a:gd name="T102" fmla="*/ 87 w 161"/>
                <a:gd name="T103" fmla="*/ 154 h 196"/>
                <a:gd name="T104" fmla="*/ 86 w 161"/>
                <a:gd name="T105" fmla="*/ 159 h 196"/>
                <a:gd name="T106" fmla="*/ 144 w 161"/>
                <a:gd name="T107" fmla="*/ 165 h 196"/>
                <a:gd name="T108" fmla="*/ 148 w 161"/>
                <a:gd name="T109" fmla="*/ 126 h 196"/>
                <a:gd name="T110" fmla="*/ 78 w 161"/>
                <a:gd name="T111" fmla="*/ 42 h 196"/>
                <a:gd name="T112" fmla="*/ 78 w 161"/>
                <a:gd name="T113" fmla="*/ 16 h 196"/>
                <a:gd name="T114" fmla="*/ 31 w 161"/>
                <a:gd name="T115" fmla="*/ 43 h 196"/>
                <a:gd name="T116" fmla="*/ 15 w 161"/>
                <a:gd name="T117" fmla="*/ 118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1" h="196">
                  <a:moveTo>
                    <a:pt x="154" y="175"/>
                  </a:moveTo>
                  <a:cubicBezTo>
                    <a:pt x="156" y="175"/>
                    <a:pt x="156" y="177"/>
                    <a:pt x="156" y="177"/>
                  </a:cubicBezTo>
                  <a:cubicBezTo>
                    <a:pt x="154" y="177"/>
                    <a:pt x="154" y="177"/>
                    <a:pt x="154" y="177"/>
                  </a:cubicBezTo>
                  <a:cubicBezTo>
                    <a:pt x="154" y="177"/>
                    <a:pt x="153" y="177"/>
                    <a:pt x="153" y="177"/>
                  </a:cubicBezTo>
                  <a:cubicBezTo>
                    <a:pt x="153" y="177"/>
                    <a:pt x="152" y="177"/>
                    <a:pt x="152" y="177"/>
                  </a:cubicBezTo>
                  <a:cubicBezTo>
                    <a:pt x="151" y="174"/>
                    <a:pt x="151" y="174"/>
                    <a:pt x="151" y="174"/>
                  </a:cubicBezTo>
                  <a:cubicBezTo>
                    <a:pt x="151" y="174"/>
                    <a:pt x="153" y="174"/>
                    <a:pt x="154" y="175"/>
                  </a:cubicBezTo>
                  <a:moveTo>
                    <a:pt x="151" y="183"/>
                  </a:moveTo>
                  <a:cubicBezTo>
                    <a:pt x="152" y="181"/>
                    <a:pt x="152" y="181"/>
                    <a:pt x="152" y="181"/>
                  </a:cubicBezTo>
                  <a:cubicBezTo>
                    <a:pt x="152" y="181"/>
                    <a:pt x="152" y="181"/>
                    <a:pt x="153" y="181"/>
                  </a:cubicBezTo>
                  <a:cubicBezTo>
                    <a:pt x="154" y="181"/>
                    <a:pt x="154" y="181"/>
                    <a:pt x="154" y="181"/>
                  </a:cubicBezTo>
                  <a:cubicBezTo>
                    <a:pt x="156" y="181"/>
                    <a:pt x="156" y="181"/>
                    <a:pt x="156" y="181"/>
                  </a:cubicBezTo>
                  <a:cubicBezTo>
                    <a:pt x="156" y="181"/>
                    <a:pt x="156" y="182"/>
                    <a:pt x="154" y="183"/>
                  </a:cubicBezTo>
                  <a:cubicBezTo>
                    <a:pt x="152" y="184"/>
                    <a:pt x="151" y="183"/>
                    <a:pt x="151" y="183"/>
                  </a:cubicBezTo>
                  <a:moveTo>
                    <a:pt x="150" y="180"/>
                  </a:moveTo>
                  <a:cubicBezTo>
                    <a:pt x="149" y="182"/>
                    <a:pt x="149" y="182"/>
                    <a:pt x="149" y="182"/>
                  </a:cubicBezTo>
                  <a:cubicBezTo>
                    <a:pt x="149" y="182"/>
                    <a:pt x="148" y="182"/>
                    <a:pt x="148" y="180"/>
                  </a:cubicBezTo>
                  <a:cubicBezTo>
                    <a:pt x="148" y="179"/>
                    <a:pt x="148" y="178"/>
                    <a:pt x="148" y="178"/>
                  </a:cubicBezTo>
                  <a:cubicBezTo>
                    <a:pt x="149" y="178"/>
                    <a:pt x="149" y="178"/>
                    <a:pt x="149" y="178"/>
                  </a:cubicBezTo>
                  <a:cubicBezTo>
                    <a:pt x="149" y="178"/>
                    <a:pt x="149" y="179"/>
                    <a:pt x="149" y="179"/>
                  </a:cubicBezTo>
                  <a:cubicBezTo>
                    <a:pt x="149" y="180"/>
                    <a:pt x="150" y="180"/>
                    <a:pt x="150" y="180"/>
                  </a:cubicBezTo>
                  <a:moveTo>
                    <a:pt x="150" y="166"/>
                  </a:moveTo>
                  <a:cubicBezTo>
                    <a:pt x="149" y="166"/>
                    <a:pt x="148" y="167"/>
                    <a:pt x="148" y="167"/>
                  </a:cubicBezTo>
                  <a:cubicBezTo>
                    <a:pt x="148" y="165"/>
                    <a:pt x="148" y="165"/>
                    <a:pt x="148" y="165"/>
                  </a:cubicBezTo>
                  <a:cubicBezTo>
                    <a:pt x="149" y="165"/>
                    <a:pt x="149" y="165"/>
                    <a:pt x="149" y="165"/>
                  </a:cubicBezTo>
                  <a:lnTo>
                    <a:pt x="150" y="166"/>
                  </a:lnTo>
                  <a:close/>
                  <a:moveTo>
                    <a:pt x="147" y="152"/>
                  </a:moveTo>
                  <a:cubicBezTo>
                    <a:pt x="146" y="155"/>
                    <a:pt x="146" y="155"/>
                    <a:pt x="146" y="155"/>
                  </a:cubicBezTo>
                  <a:cubicBezTo>
                    <a:pt x="146" y="155"/>
                    <a:pt x="146" y="155"/>
                    <a:pt x="146" y="155"/>
                  </a:cubicBezTo>
                  <a:cubicBezTo>
                    <a:pt x="144" y="155"/>
                    <a:pt x="144" y="155"/>
                    <a:pt x="144" y="155"/>
                  </a:cubicBezTo>
                  <a:cubicBezTo>
                    <a:pt x="144" y="155"/>
                    <a:pt x="144" y="156"/>
                    <a:pt x="144" y="158"/>
                  </a:cubicBezTo>
                  <a:cubicBezTo>
                    <a:pt x="143" y="157"/>
                    <a:pt x="141" y="156"/>
                    <a:pt x="140" y="155"/>
                  </a:cubicBezTo>
                  <a:cubicBezTo>
                    <a:pt x="140" y="155"/>
                    <a:pt x="140" y="155"/>
                    <a:pt x="140" y="154"/>
                  </a:cubicBezTo>
                  <a:cubicBezTo>
                    <a:pt x="140" y="153"/>
                    <a:pt x="142" y="150"/>
                    <a:pt x="144" y="147"/>
                  </a:cubicBezTo>
                  <a:cubicBezTo>
                    <a:pt x="144" y="145"/>
                    <a:pt x="144" y="144"/>
                    <a:pt x="145" y="142"/>
                  </a:cubicBezTo>
                  <a:cubicBezTo>
                    <a:pt x="146" y="146"/>
                    <a:pt x="147" y="152"/>
                    <a:pt x="147" y="152"/>
                  </a:cubicBezTo>
                  <a:moveTo>
                    <a:pt x="110" y="140"/>
                  </a:moveTo>
                  <a:cubicBezTo>
                    <a:pt x="110" y="141"/>
                    <a:pt x="110" y="141"/>
                    <a:pt x="110" y="142"/>
                  </a:cubicBezTo>
                  <a:cubicBezTo>
                    <a:pt x="109" y="142"/>
                    <a:pt x="108" y="142"/>
                    <a:pt x="108" y="142"/>
                  </a:cubicBezTo>
                  <a:cubicBezTo>
                    <a:pt x="108" y="142"/>
                    <a:pt x="108" y="142"/>
                    <a:pt x="108" y="142"/>
                  </a:cubicBezTo>
                  <a:lnTo>
                    <a:pt x="110" y="140"/>
                  </a:lnTo>
                  <a:close/>
                  <a:moveTo>
                    <a:pt x="110" y="140"/>
                  </a:moveTo>
                  <a:cubicBezTo>
                    <a:pt x="109" y="140"/>
                    <a:pt x="109" y="141"/>
                    <a:pt x="108" y="141"/>
                  </a:cubicBezTo>
                  <a:cubicBezTo>
                    <a:pt x="109" y="139"/>
                    <a:pt x="109" y="139"/>
                    <a:pt x="109" y="139"/>
                  </a:cubicBezTo>
                  <a:cubicBezTo>
                    <a:pt x="109" y="140"/>
                    <a:pt x="110" y="140"/>
                    <a:pt x="110" y="140"/>
                  </a:cubicBezTo>
                  <a:moveTo>
                    <a:pt x="109" y="139"/>
                  </a:moveTo>
                  <a:cubicBezTo>
                    <a:pt x="107" y="142"/>
                    <a:pt x="107" y="142"/>
                    <a:pt x="107" y="142"/>
                  </a:cubicBezTo>
                  <a:cubicBezTo>
                    <a:pt x="107" y="142"/>
                    <a:pt x="107" y="142"/>
                    <a:pt x="107" y="142"/>
                  </a:cubicBezTo>
                  <a:cubicBezTo>
                    <a:pt x="106" y="142"/>
                    <a:pt x="105" y="142"/>
                    <a:pt x="104" y="143"/>
                  </a:cubicBezTo>
                  <a:cubicBezTo>
                    <a:pt x="106" y="136"/>
                    <a:pt x="106" y="136"/>
                    <a:pt x="106" y="136"/>
                  </a:cubicBezTo>
                  <a:cubicBezTo>
                    <a:pt x="106" y="136"/>
                    <a:pt x="106" y="136"/>
                    <a:pt x="106" y="136"/>
                  </a:cubicBezTo>
                  <a:cubicBezTo>
                    <a:pt x="107" y="136"/>
                    <a:pt x="109" y="135"/>
                    <a:pt x="109" y="135"/>
                  </a:cubicBezTo>
                  <a:cubicBezTo>
                    <a:pt x="109" y="135"/>
                    <a:pt x="109" y="136"/>
                    <a:pt x="109" y="137"/>
                  </a:cubicBezTo>
                  <a:cubicBezTo>
                    <a:pt x="109" y="137"/>
                    <a:pt x="109" y="138"/>
                    <a:pt x="109" y="139"/>
                  </a:cubicBezTo>
                  <a:moveTo>
                    <a:pt x="105" y="136"/>
                  </a:moveTo>
                  <a:cubicBezTo>
                    <a:pt x="105" y="138"/>
                    <a:pt x="104" y="141"/>
                    <a:pt x="103" y="143"/>
                  </a:cubicBezTo>
                  <a:cubicBezTo>
                    <a:pt x="103" y="143"/>
                    <a:pt x="102" y="143"/>
                    <a:pt x="102" y="143"/>
                  </a:cubicBezTo>
                  <a:cubicBezTo>
                    <a:pt x="102" y="143"/>
                    <a:pt x="102" y="142"/>
                    <a:pt x="102" y="142"/>
                  </a:cubicBezTo>
                  <a:cubicBezTo>
                    <a:pt x="105" y="136"/>
                    <a:pt x="105" y="136"/>
                    <a:pt x="105" y="136"/>
                  </a:cubicBezTo>
                  <a:cubicBezTo>
                    <a:pt x="105" y="136"/>
                    <a:pt x="105" y="136"/>
                    <a:pt x="105" y="136"/>
                  </a:cubicBezTo>
                  <a:moveTo>
                    <a:pt x="105" y="136"/>
                  </a:moveTo>
                  <a:cubicBezTo>
                    <a:pt x="102" y="141"/>
                    <a:pt x="102" y="141"/>
                    <a:pt x="102" y="141"/>
                  </a:cubicBezTo>
                  <a:cubicBezTo>
                    <a:pt x="102" y="139"/>
                    <a:pt x="102" y="136"/>
                    <a:pt x="102" y="134"/>
                  </a:cubicBezTo>
                  <a:cubicBezTo>
                    <a:pt x="104" y="133"/>
                    <a:pt x="104" y="133"/>
                    <a:pt x="104" y="133"/>
                  </a:cubicBezTo>
                  <a:cubicBezTo>
                    <a:pt x="104" y="133"/>
                    <a:pt x="104" y="133"/>
                    <a:pt x="104" y="133"/>
                  </a:cubicBezTo>
                  <a:cubicBezTo>
                    <a:pt x="104" y="134"/>
                    <a:pt x="104" y="135"/>
                    <a:pt x="105" y="136"/>
                  </a:cubicBezTo>
                  <a:moveTo>
                    <a:pt x="101" y="134"/>
                  </a:moveTo>
                  <a:cubicBezTo>
                    <a:pt x="101" y="142"/>
                    <a:pt x="101" y="142"/>
                    <a:pt x="101" y="142"/>
                  </a:cubicBezTo>
                  <a:cubicBezTo>
                    <a:pt x="100" y="143"/>
                    <a:pt x="100" y="143"/>
                    <a:pt x="100" y="143"/>
                  </a:cubicBezTo>
                  <a:cubicBezTo>
                    <a:pt x="99" y="143"/>
                    <a:pt x="99" y="143"/>
                    <a:pt x="99" y="143"/>
                  </a:cubicBezTo>
                  <a:cubicBezTo>
                    <a:pt x="99" y="143"/>
                    <a:pt x="99" y="142"/>
                    <a:pt x="99" y="142"/>
                  </a:cubicBezTo>
                  <a:cubicBezTo>
                    <a:pt x="101" y="134"/>
                    <a:pt x="101" y="134"/>
                    <a:pt x="101" y="134"/>
                  </a:cubicBezTo>
                  <a:close/>
                  <a:moveTo>
                    <a:pt x="101" y="134"/>
                  </a:moveTo>
                  <a:cubicBezTo>
                    <a:pt x="99" y="142"/>
                    <a:pt x="99" y="142"/>
                    <a:pt x="99" y="142"/>
                  </a:cubicBezTo>
                  <a:cubicBezTo>
                    <a:pt x="98" y="140"/>
                    <a:pt x="98" y="138"/>
                    <a:pt x="97" y="136"/>
                  </a:cubicBezTo>
                  <a:cubicBezTo>
                    <a:pt x="97" y="136"/>
                    <a:pt x="97" y="136"/>
                    <a:pt x="97" y="136"/>
                  </a:cubicBezTo>
                  <a:cubicBezTo>
                    <a:pt x="99" y="136"/>
                    <a:pt x="99" y="134"/>
                    <a:pt x="99" y="134"/>
                  </a:cubicBezTo>
                  <a:lnTo>
                    <a:pt x="101" y="134"/>
                  </a:lnTo>
                  <a:close/>
                  <a:moveTo>
                    <a:pt x="97" y="136"/>
                  </a:moveTo>
                  <a:cubicBezTo>
                    <a:pt x="98" y="142"/>
                    <a:pt x="98" y="142"/>
                    <a:pt x="98" y="142"/>
                  </a:cubicBezTo>
                  <a:cubicBezTo>
                    <a:pt x="98" y="143"/>
                    <a:pt x="98" y="143"/>
                    <a:pt x="98" y="143"/>
                  </a:cubicBezTo>
                  <a:cubicBezTo>
                    <a:pt x="96" y="142"/>
                    <a:pt x="96" y="142"/>
                    <a:pt x="96" y="142"/>
                  </a:cubicBezTo>
                  <a:cubicBezTo>
                    <a:pt x="96" y="136"/>
                    <a:pt x="96" y="136"/>
                    <a:pt x="96" y="136"/>
                  </a:cubicBezTo>
                  <a:cubicBezTo>
                    <a:pt x="96" y="136"/>
                    <a:pt x="97" y="136"/>
                    <a:pt x="97" y="136"/>
                  </a:cubicBezTo>
                  <a:moveTo>
                    <a:pt x="96" y="136"/>
                  </a:moveTo>
                  <a:cubicBezTo>
                    <a:pt x="96" y="142"/>
                    <a:pt x="96" y="142"/>
                    <a:pt x="96" y="142"/>
                  </a:cubicBezTo>
                  <a:cubicBezTo>
                    <a:pt x="92" y="137"/>
                    <a:pt x="92" y="137"/>
                    <a:pt x="92" y="137"/>
                  </a:cubicBezTo>
                  <a:cubicBezTo>
                    <a:pt x="95" y="135"/>
                    <a:pt x="95" y="135"/>
                    <a:pt x="95" y="135"/>
                  </a:cubicBezTo>
                  <a:cubicBezTo>
                    <a:pt x="95" y="135"/>
                    <a:pt x="96" y="136"/>
                    <a:pt x="96" y="136"/>
                  </a:cubicBezTo>
                  <a:moveTo>
                    <a:pt x="92" y="137"/>
                  </a:moveTo>
                  <a:cubicBezTo>
                    <a:pt x="95" y="142"/>
                    <a:pt x="95" y="142"/>
                    <a:pt x="95" y="142"/>
                  </a:cubicBezTo>
                  <a:cubicBezTo>
                    <a:pt x="93" y="142"/>
                    <a:pt x="93" y="142"/>
                    <a:pt x="93" y="142"/>
                  </a:cubicBezTo>
                  <a:lnTo>
                    <a:pt x="92" y="137"/>
                  </a:lnTo>
                  <a:close/>
                  <a:moveTo>
                    <a:pt x="91" y="137"/>
                  </a:moveTo>
                  <a:cubicBezTo>
                    <a:pt x="93" y="142"/>
                    <a:pt x="93" y="142"/>
                    <a:pt x="93" y="142"/>
                  </a:cubicBezTo>
                  <a:cubicBezTo>
                    <a:pt x="90" y="142"/>
                    <a:pt x="90" y="142"/>
                    <a:pt x="90" y="142"/>
                  </a:cubicBezTo>
                  <a:cubicBezTo>
                    <a:pt x="86" y="139"/>
                    <a:pt x="86" y="139"/>
                    <a:pt x="86" y="139"/>
                  </a:cubicBezTo>
                  <a:lnTo>
                    <a:pt x="91" y="137"/>
                  </a:lnTo>
                  <a:close/>
                  <a:moveTo>
                    <a:pt x="86" y="139"/>
                  </a:moveTo>
                  <a:cubicBezTo>
                    <a:pt x="90" y="142"/>
                    <a:pt x="90" y="142"/>
                    <a:pt x="90" y="142"/>
                  </a:cubicBezTo>
                  <a:cubicBezTo>
                    <a:pt x="87" y="142"/>
                    <a:pt x="87" y="142"/>
                    <a:pt x="87" y="142"/>
                  </a:cubicBezTo>
                  <a:cubicBezTo>
                    <a:pt x="86" y="140"/>
                    <a:pt x="86" y="140"/>
                    <a:pt x="86" y="140"/>
                  </a:cubicBezTo>
                  <a:cubicBezTo>
                    <a:pt x="86" y="140"/>
                    <a:pt x="86" y="139"/>
                    <a:pt x="86" y="139"/>
                  </a:cubicBezTo>
                  <a:moveTo>
                    <a:pt x="72" y="146"/>
                  </a:moveTo>
                  <a:cubicBezTo>
                    <a:pt x="72" y="146"/>
                    <a:pt x="71" y="146"/>
                    <a:pt x="70" y="146"/>
                  </a:cubicBezTo>
                  <a:cubicBezTo>
                    <a:pt x="70" y="145"/>
                    <a:pt x="70" y="144"/>
                    <a:pt x="70" y="143"/>
                  </a:cubicBezTo>
                  <a:cubicBezTo>
                    <a:pt x="71" y="143"/>
                    <a:pt x="73" y="143"/>
                    <a:pt x="74" y="143"/>
                  </a:cubicBezTo>
                  <a:cubicBezTo>
                    <a:pt x="74" y="144"/>
                    <a:pt x="74" y="144"/>
                    <a:pt x="74" y="145"/>
                  </a:cubicBezTo>
                  <a:cubicBezTo>
                    <a:pt x="74" y="146"/>
                    <a:pt x="73" y="146"/>
                    <a:pt x="72" y="146"/>
                  </a:cubicBezTo>
                  <a:moveTo>
                    <a:pt x="73" y="140"/>
                  </a:moveTo>
                  <a:cubicBezTo>
                    <a:pt x="72" y="140"/>
                    <a:pt x="72" y="140"/>
                    <a:pt x="71" y="140"/>
                  </a:cubicBezTo>
                  <a:cubicBezTo>
                    <a:pt x="71" y="139"/>
                    <a:pt x="71" y="139"/>
                    <a:pt x="71" y="138"/>
                  </a:cubicBezTo>
                  <a:cubicBezTo>
                    <a:pt x="72" y="138"/>
                    <a:pt x="72" y="138"/>
                    <a:pt x="72" y="138"/>
                  </a:cubicBezTo>
                  <a:cubicBezTo>
                    <a:pt x="72" y="138"/>
                    <a:pt x="72" y="138"/>
                    <a:pt x="73" y="138"/>
                  </a:cubicBezTo>
                  <a:cubicBezTo>
                    <a:pt x="73" y="138"/>
                    <a:pt x="73" y="139"/>
                    <a:pt x="73" y="140"/>
                  </a:cubicBezTo>
                  <a:moveTo>
                    <a:pt x="69" y="151"/>
                  </a:moveTo>
                  <a:cubicBezTo>
                    <a:pt x="79" y="152"/>
                    <a:pt x="79" y="152"/>
                    <a:pt x="79" y="152"/>
                  </a:cubicBezTo>
                  <a:cubicBezTo>
                    <a:pt x="79" y="153"/>
                    <a:pt x="79" y="153"/>
                    <a:pt x="79" y="153"/>
                  </a:cubicBezTo>
                  <a:cubicBezTo>
                    <a:pt x="75" y="153"/>
                    <a:pt x="72" y="154"/>
                    <a:pt x="70" y="154"/>
                  </a:cubicBezTo>
                  <a:cubicBezTo>
                    <a:pt x="69" y="154"/>
                    <a:pt x="69" y="154"/>
                    <a:pt x="69" y="154"/>
                  </a:cubicBezTo>
                  <a:cubicBezTo>
                    <a:pt x="69" y="153"/>
                    <a:pt x="69" y="152"/>
                    <a:pt x="69" y="151"/>
                  </a:cubicBezTo>
                  <a:moveTo>
                    <a:pt x="68" y="176"/>
                  </a:moveTo>
                  <a:cubicBezTo>
                    <a:pt x="67" y="177"/>
                    <a:pt x="66" y="177"/>
                    <a:pt x="65" y="178"/>
                  </a:cubicBezTo>
                  <a:cubicBezTo>
                    <a:pt x="59" y="161"/>
                    <a:pt x="59" y="161"/>
                    <a:pt x="59" y="161"/>
                  </a:cubicBezTo>
                  <a:cubicBezTo>
                    <a:pt x="64" y="167"/>
                    <a:pt x="64" y="167"/>
                    <a:pt x="64" y="167"/>
                  </a:cubicBezTo>
                  <a:cubicBezTo>
                    <a:pt x="65" y="170"/>
                    <a:pt x="66" y="173"/>
                    <a:pt x="68" y="176"/>
                  </a:cubicBezTo>
                  <a:moveTo>
                    <a:pt x="64" y="166"/>
                  </a:moveTo>
                  <a:cubicBezTo>
                    <a:pt x="59" y="160"/>
                    <a:pt x="59" y="160"/>
                    <a:pt x="59" y="160"/>
                  </a:cubicBezTo>
                  <a:cubicBezTo>
                    <a:pt x="57" y="153"/>
                    <a:pt x="57" y="153"/>
                    <a:pt x="57" y="153"/>
                  </a:cubicBezTo>
                  <a:cubicBezTo>
                    <a:pt x="58" y="154"/>
                    <a:pt x="59" y="154"/>
                    <a:pt x="60" y="154"/>
                  </a:cubicBezTo>
                  <a:cubicBezTo>
                    <a:pt x="60" y="154"/>
                    <a:pt x="61" y="154"/>
                    <a:pt x="61" y="154"/>
                  </a:cubicBezTo>
                  <a:cubicBezTo>
                    <a:pt x="62" y="155"/>
                    <a:pt x="62" y="155"/>
                    <a:pt x="62" y="155"/>
                  </a:cubicBezTo>
                  <a:cubicBezTo>
                    <a:pt x="62" y="158"/>
                    <a:pt x="63" y="162"/>
                    <a:pt x="64" y="166"/>
                  </a:cubicBezTo>
                  <a:moveTo>
                    <a:pt x="62" y="153"/>
                  </a:moveTo>
                  <a:cubicBezTo>
                    <a:pt x="62" y="153"/>
                    <a:pt x="62" y="154"/>
                    <a:pt x="62" y="154"/>
                  </a:cubicBezTo>
                  <a:cubicBezTo>
                    <a:pt x="61" y="154"/>
                    <a:pt x="61" y="154"/>
                    <a:pt x="61" y="154"/>
                  </a:cubicBezTo>
                  <a:cubicBezTo>
                    <a:pt x="61" y="153"/>
                    <a:pt x="62" y="153"/>
                    <a:pt x="62" y="153"/>
                  </a:cubicBezTo>
                  <a:moveTo>
                    <a:pt x="63" y="140"/>
                  </a:moveTo>
                  <a:cubicBezTo>
                    <a:pt x="63" y="140"/>
                    <a:pt x="63" y="141"/>
                    <a:pt x="63" y="141"/>
                  </a:cubicBezTo>
                  <a:cubicBezTo>
                    <a:pt x="62" y="141"/>
                    <a:pt x="62" y="141"/>
                    <a:pt x="61" y="141"/>
                  </a:cubicBezTo>
                  <a:cubicBezTo>
                    <a:pt x="59" y="140"/>
                    <a:pt x="59" y="140"/>
                    <a:pt x="59" y="140"/>
                  </a:cubicBezTo>
                  <a:cubicBezTo>
                    <a:pt x="59" y="139"/>
                    <a:pt x="59" y="139"/>
                    <a:pt x="59" y="139"/>
                  </a:cubicBezTo>
                  <a:cubicBezTo>
                    <a:pt x="57" y="139"/>
                    <a:pt x="57" y="139"/>
                    <a:pt x="57" y="139"/>
                  </a:cubicBezTo>
                  <a:cubicBezTo>
                    <a:pt x="57" y="140"/>
                    <a:pt x="57" y="140"/>
                    <a:pt x="57" y="140"/>
                  </a:cubicBezTo>
                  <a:cubicBezTo>
                    <a:pt x="57" y="140"/>
                    <a:pt x="56" y="140"/>
                    <a:pt x="55" y="141"/>
                  </a:cubicBezTo>
                  <a:cubicBezTo>
                    <a:pt x="55" y="141"/>
                    <a:pt x="55" y="141"/>
                    <a:pt x="55" y="141"/>
                  </a:cubicBezTo>
                  <a:cubicBezTo>
                    <a:pt x="57" y="138"/>
                    <a:pt x="57" y="138"/>
                    <a:pt x="57" y="138"/>
                  </a:cubicBezTo>
                  <a:cubicBezTo>
                    <a:pt x="59" y="139"/>
                    <a:pt x="61" y="139"/>
                    <a:pt x="62" y="140"/>
                  </a:cubicBezTo>
                  <a:cubicBezTo>
                    <a:pt x="63" y="140"/>
                    <a:pt x="63" y="140"/>
                    <a:pt x="63" y="140"/>
                  </a:cubicBezTo>
                  <a:moveTo>
                    <a:pt x="57" y="138"/>
                  </a:moveTo>
                  <a:cubicBezTo>
                    <a:pt x="55" y="140"/>
                    <a:pt x="55" y="140"/>
                    <a:pt x="55" y="140"/>
                  </a:cubicBezTo>
                  <a:cubicBezTo>
                    <a:pt x="55" y="138"/>
                    <a:pt x="55" y="138"/>
                    <a:pt x="55" y="138"/>
                  </a:cubicBezTo>
                  <a:cubicBezTo>
                    <a:pt x="56" y="138"/>
                    <a:pt x="56" y="138"/>
                    <a:pt x="57" y="138"/>
                  </a:cubicBezTo>
                  <a:moveTo>
                    <a:pt x="55" y="138"/>
                  </a:moveTo>
                  <a:cubicBezTo>
                    <a:pt x="55" y="140"/>
                    <a:pt x="55" y="140"/>
                    <a:pt x="55" y="140"/>
                  </a:cubicBezTo>
                  <a:cubicBezTo>
                    <a:pt x="54" y="141"/>
                    <a:pt x="54" y="141"/>
                    <a:pt x="54" y="141"/>
                  </a:cubicBezTo>
                  <a:cubicBezTo>
                    <a:pt x="54" y="141"/>
                    <a:pt x="54" y="141"/>
                    <a:pt x="54" y="141"/>
                  </a:cubicBezTo>
                  <a:cubicBezTo>
                    <a:pt x="53" y="141"/>
                    <a:pt x="53" y="141"/>
                    <a:pt x="53" y="141"/>
                  </a:cubicBezTo>
                  <a:cubicBezTo>
                    <a:pt x="53" y="139"/>
                    <a:pt x="53" y="139"/>
                    <a:pt x="53" y="139"/>
                  </a:cubicBezTo>
                  <a:cubicBezTo>
                    <a:pt x="54" y="137"/>
                    <a:pt x="54" y="137"/>
                    <a:pt x="54" y="137"/>
                  </a:cubicBezTo>
                  <a:cubicBezTo>
                    <a:pt x="54" y="137"/>
                    <a:pt x="54" y="137"/>
                    <a:pt x="54" y="137"/>
                  </a:cubicBezTo>
                  <a:cubicBezTo>
                    <a:pt x="54" y="138"/>
                    <a:pt x="55" y="138"/>
                    <a:pt x="55" y="138"/>
                  </a:cubicBezTo>
                  <a:moveTo>
                    <a:pt x="53" y="137"/>
                  </a:moveTo>
                  <a:cubicBezTo>
                    <a:pt x="53" y="138"/>
                    <a:pt x="53" y="138"/>
                    <a:pt x="53" y="138"/>
                  </a:cubicBezTo>
                  <a:cubicBezTo>
                    <a:pt x="53" y="137"/>
                    <a:pt x="53" y="137"/>
                    <a:pt x="53" y="137"/>
                  </a:cubicBezTo>
                  <a:cubicBezTo>
                    <a:pt x="53" y="137"/>
                    <a:pt x="53" y="137"/>
                    <a:pt x="53" y="137"/>
                  </a:cubicBezTo>
                  <a:moveTo>
                    <a:pt x="53" y="139"/>
                  </a:moveTo>
                  <a:cubicBezTo>
                    <a:pt x="53" y="142"/>
                    <a:pt x="53" y="142"/>
                    <a:pt x="53" y="142"/>
                  </a:cubicBezTo>
                  <a:cubicBezTo>
                    <a:pt x="53" y="142"/>
                    <a:pt x="53" y="142"/>
                    <a:pt x="53" y="142"/>
                  </a:cubicBezTo>
                  <a:cubicBezTo>
                    <a:pt x="52" y="142"/>
                    <a:pt x="52" y="142"/>
                    <a:pt x="51" y="142"/>
                  </a:cubicBezTo>
                  <a:cubicBezTo>
                    <a:pt x="51" y="142"/>
                    <a:pt x="51" y="142"/>
                    <a:pt x="51" y="142"/>
                  </a:cubicBezTo>
                  <a:lnTo>
                    <a:pt x="53" y="139"/>
                  </a:lnTo>
                  <a:close/>
                  <a:moveTo>
                    <a:pt x="52" y="139"/>
                  </a:moveTo>
                  <a:cubicBezTo>
                    <a:pt x="51" y="142"/>
                    <a:pt x="51" y="142"/>
                    <a:pt x="51" y="142"/>
                  </a:cubicBezTo>
                  <a:cubicBezTo>
                    <a:pt x="50" y="139"/>
                    <a:pt x="50" y="139"/>
                    <a:pt x="50" y="139"/>
                  </a:cubicBezTo>
                  <a:cubicBezTo>
                    <a:pt x="50" y="137"/>
                    <a:pt x="50" y="137"/>
                    <a:pt x="50" y="137"/>
                  </a:cubicBezTo>
                  <a:cubicBezTo>
                    <a:pt x="51" y="137"/>
                    <a:pt x="51" y="137"/>
                    <a:pt x="52" y="137"/>
                  </a:cubicBezTo>
                  <a:lnTo>
                    <a:pt x="52" y="139"/>
                  </a:lnTo>
                  <a:close/>
                  <a:moveTo>
                    <a:pt x="50" y="137"/>
                  </a:moveTo>
                  <a:cubicBezTo>
                    <a:pt x="50" y="139"/>
                    <a:pt x="50" y="139"/>
                    <a:pt x="50" y="139"/>
                  </a:cubicBezTo>
                  <a:cubicBezTo>
                    <a:pt x="49" y="137"/>
                    <a:pt x="49" y="137"/>
                    <a:pt x="49" y="137"/>
                  </a:cubicBezTo>
                  <a:cubicBezTo>
                    <a:pt x="49" y="137"/>
                    <a:pt x="49" y="137"/>
                    <a:pt x="50" y="137"/>
                  </a:cubicBezTo>
                  <a:moveTo>
                    <a:pt x="50" y="139"/>
                  </a:moveTo>
                  <a:cubicBezTo>
                    <a:pt x="49" y="142"/>
                    <a:pt x="49" y="142"/>
                    <a:pt x="49" y="142"/>
                  </a:cubicBezTo>
                  <a:cubicBezTo>
                    <a:pt x="48" y="140"/>
                    <a:pt x="48" y="140"/>
                    <a:pt x="48" y="140"/>
                  </a:cubicBezTo>
                  <a:cubicBezTo>
                    <a:pt x="47" y="137"/>
                    <a:pt x="47" y="137"/>
                    <a:pt x="47" y="137"/>
                  </a:cubicBezTo>
                  <a:cubicBezTo>
                    <a:pt x="48" y="137"/>
                    <a:pt x="48" y="137"/>
                    <a:pt x="48" y="137"/>
                  </a:cubicBezTo>
                  <a:cubicBezTo>
                    <a:pt x="48" y="137"/>
                    <a:pt x="48" y="137"/>
                    <a:pt x="48" y="137"/>
                  </a:cubicBezTo>
                  <a:lnTo>
                    <a:pt x="50" y="139"/>
                  </a:lnTo>
                  <a:close/>
                  <a:moveTo>
                    <a:pt x="47" y="140"/>
                  </a:moveTo>
                  <a:cubicBezTo>
                    <a:pt x="47" y="143"/>
                    <a:pt x="47" y="143"/>
                    <a:pt x="47" y="143"/>
                  </a:cubicBezTo>
                  <a:cubicBezTo>
                    <a:pt x="47" y="143"/>
                    <a:pt x="47" y="143"/>
                    <a:pt x="46" y="143"/>
                  </a:cubicBezTo>
                  <a:cubicBezTo>
                    <a:pt x="45" y="139"/>
                    <a:pt x="45" y="139"/>
                    <a:pt x="45" y="139"/>
                  </a:cubicBezTo>
                  <a:lnTo>
                    <a:pt x="47" y="140"/>
                  </a:lnTo>
                  <a:close/>
                  <a:moveTo>
                    <a:pt x="47" y="140"/>
                  </a:moveTo>
                  <a:cubicBezTo>
                    <a:pt x="45" y="138"/>
                    <a:pt x="45" y="138"/>
                    <a:pt x="45" y="138"/>
                  </a:cubicBezTo>
                  <a:cubicBezTo>
                    <a:pt x="45" y="137"/>
                    <a:pt x="45" y="137"/>
                    <a:pt x="45" y="137"/>
                  </a:cubicBezTo>
                  <a:cubicBezTo>
                    <a:pt x="45" y="137"/>
                    <a:pt x="46" y="138"/>
                    <a:pt x="46" y="137"/>
                  </a:cubicBezTo>
                  <a:cubicBezTo>
                    <a:pt x="47" y="137"/>
                    <a:pt x="47" y="137"/>
                    <a:pt x="47" y="137"/>
                  </a:cubicBezTo>
                  <a:lnTo>
                    <a:pt x="47" y="140"/>
                  </a:lnTo>
                  <a:close/>
                  <a:moveTo>
                    <a:pt x="44" y="147"/>
                  </a:moveTo>
                  <a:cubicBezTo>
                    <a:pt x="46" y="147"/>
                    <a:pt x="46" y="147"/>
                    <a:pt x="46" y="147"/>
                  </a:cubicBezTo>
                  <a:cubicBezTo>
                    <a:pt x="46" y="147"/>
                    <a:pt x="46" y="147"/>
                    <a:pt x="46" y="148"/>
                  </a:cubicBezTo>
                  <a:cubicBezTo>
                    <a:pt x="21" y="154"/>
                    <a:pt x="21" y="154"/>
                    <a:pt x="21" y="154"/>
                  </a:cubicBezTo>
                  <a:cubicBezTo>
                    <a:pt x="20" y="152"/>
                    <a:pt x="20" y="150"/>
                    <a:pt x="20" y="147"/>
                  </a:cubicBezTo>
                  <a:cubicBezTo>
                    <a:pt x="35" y="147"/>
                    <a:pt x="35" y="147"/>
                    <a:pt x="35" y="147"/>
                  </a:cubicBezTo>
                  <a:cubicBezTo>
                    <a:pt x="35" y="148"/>
                    <a:pt x="36" y="148"/>
                    <a:pt x="36" y="148"/>
                  </a:cubicBezTo>
                  <a:cubicBezTo>
                    <a:pt x="37" y="148"/>
                    <a:pt x="40" y="148"/>
                    <a:pt x="44" y="147"/>
                  </a:cubicBezTo>
                  <a:moveTo>
                    <a:pt x="41" y="119"/>
                  </a:moveTo>
                  <a:cubicBezTo>
                    <a:pt x="41" y="119"/>
                    <a:pt x="41" y="119"/>
                    <a:pt x="41" y="119"/>
                  </a:cubicBezTo>
                  <a:cubicBezTo>
                    <a:pt x="41" y="119"/>
                    <a:pt x="41" y="119"/>
                    <a:pt x="40" y="119"/>
                  </a:cubicBezTo>
                  <a:cubicBezTo>
                    <a:pt x="38" y="113"/>
                    <a:pt x="38" y="113"/>
                    <a:pt x="38" y="113"/>
                  </a:cubicBezTo>
                  <a:cubicBezTo>
                    <a:pt x="38" y="113"/>
                    <a:pt x="38" y="113"/>
                    <a:pt x="38" y="113"/>
                  </a:cubicBezTo>
                  <a:cubicBezTo>
                    <a:pt x="38" y="113"/>
                    <a:pt x="39" y="113"/>
                    <a:pt x="39" y="113"/>
                  </a:cubicBezTo>
                  <a:cubicBezTo>
                    <a:pt x="39" y="112"/>
                    <a:pt x="39" y="112"/>
                    <a:pt x="39" y="112"/>
                  </a:cubicBezTo>
                  <a:cubicBezTo>
                    <a:pt x="39" y="112"/>
                    <a:pt x="40" y="116"/>
                    <a:pt x="41" y="119"/>
                  </a:cubicBezTo>
                  <a:moveTo>
                    <a:pt x="38" y="107"/>
                  </a:moveTo>
                  <a:cubicBezTo>
                    <a:pt x="37" y="108"/>
                    <a:pt x="36" y="108"/>
                    <a:pt x="35" y="109"/>
                  </a:cubicBezTo>
                  <a:cubicBezTo>
                    <a:pt x="34" y="109"/>
                    <a:pt x="34" y="109"/>
                    <a:pt x="33" y="109"/>
                  </a:cubicBezTo>
                  <a:cubicBezTo>
                    <a:pt x="33" y="110"/>
                    <a:pt x="30" y="110"/>
                    <a:pt x="30" y="110"/>
                  </a:cubicBezTo>
                  <a:cubicBezTo>
                    <a:pt x="29" y="110"/>
                    <a:pt x="26" y="111"/>
                    <a:pt x="25" y="112"/>
                  </a:cubicBezTo>
                  <a:cubicBezTo>
                    <a:pt x="25" y="112"/>
                    <a:pt x="24" y="112"/>
                    <a:pt x="24" y="112"/>
                  </a:cubicBezTo>
                  <a:cubicBezTo>
                    <a:pt x="24" y="112"/>
                    <a:pt x="24" y="111"/>
                    <a:pt x="24" y="111"/>
                  </a:cubicBezTo>
                  <a:cubicBezTo>
                    <a:pt x="24" y="111"/>
                    <a:pt x="24" y="110"/>
                    <a:pt x="24" y="109"/>
                  </a:cubicBezTo>
                  <a:cubicBezTo>
                    <a:pt x="23" y="108"/>
                    <a:pt x="22" y="107"/>
                    <a:pt x="22" y="107"/>
                  </a:cubicBezTo>
                  <a:cubicBezTo>
                    <a:pt x="22" y="106"/>
                    <a:pt x="22" y="106"/>
                    <a:pt x="22" y="105"/>
                  </a:cubicBezTo>
                  <a:cubicBezTo>
                    <a:pt x="23" y="103"/>
                    <a:pt x="24" y="102"/>
                    <a:pt x="24" y="100"/>
                  </a:cubicBezTo>
                  <a:cubicBezTo>
                    <a:pt x="24" y="98"/>
                    <a:pt x="24" y="97"/>
                    <a:pt x="24" y="96"/>
                  </a:cubicBezTo>
                  <a:cubicBezTo>
                    <a:pt x="24" y="95"/>
                    <a:pt x="25" y="92"/>
                    <a:pt x="24" y="90"/>
                  </a:cubicBezTo>
                  <a:cubicBezTo>
                    <a:pt x="24" y="89"/>
                    <a:pt x="24" y="88"/>
                    <a:pt x="24" y="87"/>
                  </a:cubicBezTo>
                  <a:cubicBezTo>
                    <a:pt x="25" y="86"/>
                    <a:pt x="27" y="85"/>
                    <a:pt x="30" y="83"/>
                  </a:cubicBezTo>
                  <a:cubicBezTo>
                    <a:pt x="32" y="81"/>
                    <a:pt x="33" y="80"/>
                    <a:pt x="33" y="80"/>
                  </a:cubicBezTo>
                  <a:cubicBezTo>
                    <a:pt x="33" y="80"/>
                    <a:pt x="35" y="92"/>
                    <a:pt x="36" y="96"/>
                  </a:cubicBezTo>
                  <a:cubicBezTo>
                    <a:pt x="37" y="98"/>
                    <a:pt x="38" y="103"/>
                    <a:pt x="38" y="107"/>
                  </a:cubicBezTo>
                  <a:moveTo>
                    <a:pt x="23" y="134"/>
                  </a:moveTo>
                  <a:cubicBezTo>
                    <a:pt x="23" y="132"/>
                    <a:pt x="24" y="130"/>
                    <a:pt x="25" y="128"/>
                  </a:cubicBezTo>
                  <a:cubicBezTo>
                    <a:pt x="37" y="137"/>
                    <a:pt x="37" y="137"/>
                    <a:pt x="37" y="137"/>
                  </a:cubicBezTo>
                  <a:cubicBezTo>
                    <a:pt x="37" y="138"/>
                    <a:pt x="38" y="140"/>
                    <a:pt x="38" y="141"/>
                  </a:cubicBezTo>
                  <a:lnTo>
                    <a:pt x="23" y="134"/>
                  </a:lnTo>
                  <a:close/>
                  <a:moveTo>
                    <a:pt x="28" y="124"/>
                  </a:moveTo>
                  <a:cubicBezTo>
                    <a:pt x="28" y="124"/>
                    <a:pt x="30" y="124"/>
                    <a:pt x="30" y="124"/>
                  </a:cubicBezTo>
                  <a:cubicBezTo>
                    <a:pt x="30" y="124"/>
                    <a:pt x="30" y="124"/>
                    <a:pt x="30" y="124"/>
                  </a:cubicBezTo>
                  <a:cubicBezTo>
                    <a:pt x="35" y="128"/>
                    <a:pt x="35" y="128"/>
                    <a:pt x="35" y="128"/>
                  </a:cubicBezTo>
                  <a:cubicBezTo>
                    <a:pt x="36" y="131"/>
                    <a:pt x="36" y="134"/>
                    <a:pt x="37" y="136"/>
                  </a:cubicBezTo>
                  <a:cubicBezTo>
                    <a:pt x="25" y="127"/>
                    <a:pt x="25" y="127"/>
                    <a:pt x="25" y="127"/>
                  </a:cubicBezTo>
                  <a:cubicBezTo>
                    <a:pt x="25" y="127"/>
                    <a:pt x="26" y="127"/>
                    <a:pt x="26" y="126"/>
                  </a:cubicBezTo>
                  <a:cubicBezTo>
                    <a:pt x="26" y="126"/>
                    <a:pt x="27" y="126"/>
                    <a:pt x="27" y="126"/>
                  </a:cubicBezTo>
                  <a:cubicBezTo>
                    <a:pt x="29" y="125"/>
                    <a:pt x="28" y="124"/>
                    <a:pt x="28" y="124"/>
                  </a:cubicBezTo>
                  <a:moveTo>
                    <a:pt x="36" y="116"/>
                  </a:moveTo>
                  <a:cubicBezTo>
                    <a:pt x="36" y="116"/>
                    <a:pt x="36" y="115"/>
                    <a:pt x="35" y="115"/>
                  </a:cubicBezTo>
                  <a:cubicBezTo>
                    <a:pt x="36" y="114"/>
                    <a:pt x="37" y="114"/>
                    <a:pt x="37" y="113"/>
                  </a:cubicBezTo>
                  <a:cubicBezTo>
                    <a:pt x="40" y="119"/>
                    <a:pt x="40" y="119"/>
                    <a:pt x="40" y="119"/>
                  </a:cubicBezTo>
                  <a:cubicBezTo>
                    <a:pt x="39" y="120"/>
                    <a:pt x="36" y="120"/>
                    <a:pt x="35" y="120"/>
                  </a:cubicBezTo>
                  <a:cubicBezTo>
                    <a:pt x="34" y="120"/>
                    <a:pt x="34" y="121"/>
                    <a:pt x="34" y="122"/>
                  </a:cubicBezTo>
                  <a:cubicBezTo>
                    <a:pt x="34" y="123"/>
                    <a:pt x="35" y="125"/>
                    <a:pt x="35" y="128"/>
                  </a:cubicBezTo>
                  <a:cubicBezTo>
                    <a:pt x="31" y="123"/>
                    <a:pt x="31" y="123"/>
                    <a:pt x="31" y="123"/>
                  </a:cubicBezTo>
                  <a:cubicBezTo>
                    <a:pt x="31" y="123"/>
                    <a:pt x="31" y="122"/>
                    <a:pt x="31" y="122"/>
                  </a:cubicBezTo>
                  <a:cubicBezTo>
                    <a:pt x="31" y="122"/>
                    <a:pt x="32" y="122"/>
                    <a:pt x="32" y="122"/>
                  </a:cubicBezTo>
                  <a:cubicBezTo>
                    <a:pt x="33" y="121"/>
                    <a:pt x="34" y="120"/>
                    <a:pt x="33" y="120"/>
                  </a:cubicBezTo>
                  <a:cubicBezTo>
                    <a:pt x="33" y="119"/>
                    <a:pt x="33" y="118"/>
                    <a:pt x="32" y="118"/>
                  </a:cubicBezTo>
                  <a:cubicBezTo>
                    <a:pt x="33" y="117"/>
                    <a:pt x="33" y="117"/>
                    <a:pt x="33" y="117"/>
                  </a:cubicBezTo>
                  <a:cubicBezTo>
                    <a:pt x="33" y="117"/>
                    <a:pt x="34" y="118"/>
                    <a:pt x="34" y="118"/>
                  </a:cubicBezTo>
                  <a:cubicBezTo>
                    <a:pt x="34" y="118"/>
                    <a:pt x="34" y="119"/>
                    <a:pt x="35" y="119"/>
                  </a:cubicBezTo>
                  <a:cubicBezTo>
                    <a:pt x="36" y="119"/>
                    <a:pt x="36" y="117"/>
                    <a:pt x="36" y="116"/>
                  </a:cubicBezTo>
                  <a:moveTo>
                    <a:pt x="22" y="134"/>
                  </a:moveTo>
                  <a:cubicBezTo>
                    <a:pt x="38" y="141"/>
                    <a:pt x="38" y="141"/>
                    <a:pt x="38" y="141"/>
                  </a:cubicBezTo>
                  <a:cubicBezTo>
                    <a:pt x="38" y="142"/>
                    <a:pt x="38" y="143"/>
                    <a:pt x="39" y="144"/>
                  </a:cubicBezTo>
                  <a:cubicBezTo>
                    <a:pt x="38" y="144"/>
                    <a:pt x="38" y="144"/>
                    <a:pt x="37" y="144"/>
                  </a:cubicBezTo>
                  <a:cubicBezTo>
                    <a:pt x="21" y="141"/>
                    <a:pt x="21" y="141"/>
                    <a:pt x="21" y="141"/>
                  </a:cubicBezTo>
                  <a:cubicBezTo>
                    <a:pt x="21" y="138"/>
                    <a:pt x="22" y="136"/>
                    <a:pt x="22" y="134"/>
                  </a:cubicBezTo>
                  <a:moveTo>
                    <a:pt x="21" y="141"/>
                  </a:moveTo>
                  <a:cubicBezTo>
                    <a:pt x="36" y="144"/>
                    <a:pt x="36" y="144"/>
                    <a:pt x="36" y="144"/>
                  </a:cubicBezTo>
                  <a:cubicBezTo>
                    <a:pt x="36" y="144"/>
                    <a:pt x="36" y="144"/>
                    <a:pt x="36" y="144"/>
                  </a:cubicBezTo>
                  <a:cubicBezTo>
                    <a:pt x="35" y="144"/>
                    <a:pt x="35" y="146"/>
                    <a:pt x="35" y="147"/>
                  </a:cubicBezTo>
                  <a:cubicBezTo>
                    <a:pt x="20" y="147"/>
                    <a:pt x="20" y="147"/>
                    <a:pt x="20" y="147"/>
                  </a:cubicBezTo>
                  <a:cubicBezTo>
                    <a:pt x="20" y="146"/>
                    <a:pt x="20" y="145"/>
                    <a:pt x="20" y="144"/>
                  </a:cubicBezTo>
                  <a:cubicBezTo>
                    <a:pt x="21" y="143"/>
                    <a:pt x="21" y="142"/>
                    <a:pt x="21" y="141"/>
                  </a:cubicBezTo>
                  <a:moveTo>
                    <a:pt x="21" y="154"/>
                  </a:moveTo>
                  <a:cubicBezTo>
                    <a:pt x="46" y="148"/>
                    <a:pt x="46" y="148"/>
                    <a:pt x="46" y="148"/>
                  </a:cubicBezTo>
                  <a:cubicBezTo>
                    <a:pt x="46" y="148"/>
                    <a:pt x="46" y="148"/>
                    <a:pt x="46" y="148"/>
                  </a:cubicBezTo>
                  <a:cubicBezTo>
                    <a:pt x="40" y="153"/>
                    <a:pt x="40" y="153"/>
                    <a:pt x="40" y="153"/>
                  </a:cubicBezTo>
                  <a:cubicBezTo>
                    <a:pt x="22" y="160"/>
                    <a:pt x="22" y="160"/>
                    <a:pt x="22" y="160"/>
                  </a:cubicBezTo>
                  <a:cubicBezTo>
                    <a:pt x="21" y="158"/>
                    <a:pt x="21" y="156"/>
                    <a:pt x="21" y="154"/>
                  </a:cubicBezTo>
                  <a:moveTo>
                    <a:pt x="22" y="161"/>
                  </a:moveTo>
                  <a:cubicBezTo>
                    <a:pt x="39" y="154"/>
                    <a:pt x="39" y="154"/>
                    <a:pt x="39" y="154"/>
                  </a:cubicBezTo>
                  <a:cubicBezTo>
                    <a:pt x="24" y="166"/>
                    <a:pt x="24" y="166"/>
                    <a:pt x="24" y="166"/>
                  </a:cubicBezTo>
                  <a:cubicBezTo>
                    <a:pt x="23" y="164"/>
                    <a:pt x="22" y="162"/>
                    <a:pt x="22" y="161"/>
                  </a:cubicBezTo>
                  <a:moveTo>
                    <a:pt x="24" y="166"/>
                  </a:moveTo>
                  <a:cubicBezTo>
                    <a:pt x="40" y="153"/>
                    <a:pt x="40" y="153"/>
                    <a:pt x="40" y="153"/>
                  </a:cubicBezTo>
                  <a:cubicBezTo>
                    <a:pt x="46" y="151"/>
                    <a:pt x="46" y="151"/>
                    <a:pt x="46" y="151"/>
                  </a:cubicBezTo>
                  <a:cubicBezTo>
                    <a:pt x="40" y="160"/>
                    <a:pt x="40" y="160"/>
                    <a:pt x="40" y="160"/>
                  </a:cubicBezTo>
                  <a:cubicBezTo>
                    <a:pt x="27" y="172"/>
                    <a:pt x="27" y="172"/>
                    <a:pt x="27" y="172"/>
                  </a:cubicBezTo>
                  <a:cubicBezTo>
                    <a:pt x="26" y="170"/>
                    <a:pt x="25" y="168"/>
                    <a:pt x="24" y="166"/>
                  </a:cubicBezTo>
                  <a:moveTo>
                    <a:pt x="27" y="172"/>
                  </a:moveTo>
                  <a:cubicBezTo>
                    <a:pt x="40" y="161"/>
                    <a:pt x="40" y="161"/>
                    <a:pt x="40" y="161"/>
                  </a:cubicBezTo>
                  <a:cubicBezTo>
                    <a:pt x="30" y="176"/>
                    <a:pt x="30" y="176"/>
                    <a:pt x="30" y="176"/>
                  </a:cubicBezTo>
                  <a:cubicBezTo>
                    <a:pt x="29" y="175"/>
                    <a:pt x="28" y="173"/>
                    <a:pt x="27" y="172"/>
                  </a:cubicBezTo>
                  <a:moveTo>
                    <a:pt x="30" y="176"/>
                  </a:moveTo>
                  <a:cubicBezTo>
                    <a:pt x="41" y="160"/>
                    <a:pt x="41" y="160"/>
                    <a:pt x="41" y="160"/>
                  </a:cubicBezTo>
                  <a:cubicBezTo>
                    <a:pt x="46" y="155"/>
                    <a:pt x="46" y="155"/>
                    <a:pt x="46" y="155"/>
                  </a:cubicBezTo>
                  <a:cubicBezTo>
                    <a:pt x="44" y="165"/>
                    <a:pt x="44" y="165"/>
                    <a:pt x="44" y="165"/>
                  </a:cubicBezTo>
                  <a:cubicBezTo>
                    <a:pt x="35" y="180"/>
                    <a:pt x="35" y="180"/>
                    <a:pt x="35" y="180"/>
                  </a:cubicBezTo>
                  <a:cubicBezTo>
                    <a:pt x="33" y="179"/>
                    <a:pt x="32" y="177"/>
                    <a:pt x="30" y="176"/>
                  </a:cubicBezTo>
                  <a:moveTo>
                    <a:pt x="35" y="180"/>
                  </a:moveTo>
                  <a:cubicBezTo>
                    <a:pt x="44" y="166"/>
                    <a:pt x="44" y="166"/>
                    <a:pt x="44" y="166"/>
                  </a:cubicBezTo>
                  <a:cubicBezTo>
                    <a:pt x="39" y="182"/>
                    <a:pt x="39" y="182"/>
                    <a:pt x="39" y="182"/>
                  </a:cubicBezTo>
                  <a:cubicBezTo>
                    <a:pt x="38" y="182"/>
                    <a:pt x="36" y="181"/>
                    <a:pt x="35" y="180"/>
                  </a:cubicBezTo>
                  <a:moveTo>
                    <a:pt x="40" y="182"/>
                  </a:moveTo>
                  <a:cubicBezTo>
                    <a:pt x="44" y="165"/>
                    <a:pt x="44" y="165"/>
                    <a:pt x="44" y="165"/>
                  </a:cubicBezTo>
                  <a:cubicBezTo>
                    <a:pt x="49" y="157"/>
                    <a:pt x="49" y="157"/>
                    <a:pt x="49" y="157"/>
                  </a:cubicBezTo>
                  <a:cubicBezTo>
                    <a:pt x="49" y="165"/>
                    <a:pt x="49" y="165"/>
                    <a:pt x="49" y="165"/>
                  </a:cubicBezTo>
                  <a:cubicBezTo>
                    <a:pt x="44" y="184"/>
                    <a:pt x="44" y="184"/>
                    <a:pt x="44" y="184"/>
                  </a:cubicBezTo>
                  <a:cubicBezTo>
                    <a:pt x="43" y="183"/>
                    <a:pt x="41" y="183"/>
                    <a:pt x="40" y="182"/>
                  </a:cubicBezTo>
                  <a:moveTo>
                    <a:pt x="45" y="184"/>
                  </a:moveTo>
                  <a:cubicBezTo>
                    <a:pt x="49" y="166"/>
                    <a:pt x="49" y="166"/>
                    <a:pt x="49" y="166"/>
                  </a:cubicBezTo>
                  <a:cubicBezTo>
                    <a:pt x="50" y="184"/>
                    <a:pt x="50" y="184"/>
                    <a:pt x="50" y="184"/>
                  </a:cubicBezTo>
                  <a:cubicBezTo>
                    <a:pt x="49" y="184"/>
                    <a:pt x="48" y="184"/>
                    <a:pt x="46" y="184"/>
                  </a:cubicBezTo>
                  <a:cubicBezTo>
                    <a:pt x="46" y="184"/>
                    <a:pt x="45" y="184"/>
                    <a:pt x="45" y="184"/>
                  </a:cubicBezTo>
                  <a:moveTo>
                    <a:pt x="49" y="156"/>
                  </a:moveTo>
                  <a:cubicBezTo>
                    <a:pt x="49" y="152"/>
                    <a:pt x="49" y="152"/>
                    <a:pt x="49" y="152"/>
                  </a:cubicBezTo>
                  <a:cubicBezTo>
                    <a:pt x="51" y="151"/>
                    <a:pt x="51" y="151"/>
                    <a:pt x="51" y="151"/>
                  </a:cubicBezTo>
                  <a:cubicBezTo>
                    <a:pt x="51" y="153"/>
                    <a:pt x="51" y="153"/>
                    <a:pt x="51" y="153"/>
                  </a:cubicBezTo>
                  <a:lnTo>
                    <a:pt x="49" y="156"/>
                  </a:lnTo>
                  <a:close/>
                  <a:moveTo>
                    <a:pt x="49" y="157"/>
                  </a:moveTo>
                  <a:cubicBezTo>
                    <a:pt x="51" y="153"/>
                    <a:pt x="51" y="153"/>
                    <a:pt x="51" y="153"/>
                  </a:cubicBezTo>
                  <a:cubicBezTo>
                    <a:pt x="52" y="156"/>
                    <a:pt x="52" y="156"/>
                    <a:pt x="52" y="156"/>
                  </a:cubicBezTo>
                  <a:cubicBezTo>
                    <a:pt x="50" y="164"/>
                    <a:pt x="50" y="164"/>
                    <a:pt x="50" y="164"/>
                  </a:cubicBezTo>
                  <a:lnTo>
                    <a:pt x="49" y="157"/>
                  </a:lnTo>
                  <a:close/>
                  <a:moveTo>
                    <a:pt x="50" y="165"/>
                  </a:moveTo>
                  <a:cubicBezTo>
                    <a:pt x="52" y="156"/>
                    <a:pt x="52" y="156"/>
                    <a:pt x="52" y="156"/>
                  </a:cubicBezTo>
                  <a:cubicBezTo>
                    <a:pt x="55" y="164"/>
                    <a:pt x="55" y="164"/>
                    <a:pt x="55" y="164"/>
                  </a:cubicBezTo>
                  <a:cubicBezTo>
                    <a:pt x="55" y="183"/>
                    <a:pt x="55" y="183"/>
                    <a:pt x="55" y="183"/>
                  </a:cubicBezTo>
                  <a:cubicBezTo>
                    <a:pt x="54" y="184"/>
                    <a:pt x="52" y="184"/>
                    <a:pt x="51" y="184"/>
                  </a:cubicBezTo>
                  <a:lnTo>
                    <a:pt x="50" y="165"/>
                  </a:lnTo>
                  <a:close/>
                  <a:moveTo>
                    <a:pt x="55" y="163"/>
                  </a:moveTo>
                  <a:cubicBezTo>
                    <a:pt x="52" y="156"/>
                    <a:pt x="52" y="156"/>
                    <a:pt x="52" y="156"/>
                  </a:cubicBezTo>
                  <a:cubicBezTo>
                    <a:pt x="53" y="153"/>
                    <a:pt x="53" y="153"/>
                    <a:pt x="53" y="153"/>
                  </a:cubicBezTo>
                  <a:cubicBezTo>
                    <a:pt x="55" y="155"/>
                    <a:pt x="55" y="155"/>
                    <a:pt x="55" y="155"/>
                  </a:cubicBezTo>
                  <a:lnTo>
                    <a:pt x="55" y="163"/>
                  </a:lnTo>
                  <a:close/>
                  <a:moveTo>
                    <a:pt x="54" y="151"/>
                  </a:moveTo>
                  <a:cubicBezTo>
                    <a:pt x="54" y="151"/>
                    <a:pt x="54" y="151"/>
                    <a:pt x="55" y="151"/>
                  </a:cubicBezTo>
                  <a:cubicBezTo>
                    <a:pt x="55" y="151"/>
                    <a:pt x="55" y="151"/>
                    <a:pt x="55" y="151"/>
                  </a:cubicBezTo>
                  <a:cubicBezTo>
                    <a:pt x="55" y="151"/>
                    <a:pt x="55" y="151"/>
                    <a:pt x="55" y="151"/>
                  </a:cubicBezTo>
                  <a:cubicBezTo>
                    <a:pt x="55" y="151"/>
                    <a:pt x="55" y="151"/>
                    <a:pt x="55" y="151"/>
                  </a:cubicBezTo>
                  <a:cubicBezTo>
                    <a:pt x="55" y="154"/>
                    <a:pt x="55" y="154"/>
                    <a:pt x="55" y="154"/>
                  </a:cubicBezTo>
                  <a:cubicBezTo>
                    <a:pt x="53" y="152"/>
                    <a:pt x="53" y="152"/>
                    <a:pt x="53" y="152"/>
                  </a:cubicBezTo>
                  <a:lnTo>
                    <a:pt x="54" y="151"/>
                  </a:lnTo>
                  <a:close/>
                  <a:moveTo>
                    <a:pt x="53" y="151"/>
                  </a:moveTo>
                  <a:cubicBezTo>
                    <a:pt x="53" y="151"/>
                    <a:pt x="53" y="151"/>
                    <a:pt x="54" y="151"/>
                  </a:cubicBezTo>
                  <a:cubicBezTo>
                    <a:pt x="53" y="152"/>
                    <a:pt x="53" y="152"/>
                    <a:pt x="53" y="152"/>
                  </a:cubicBezTo>
                  <a:cubicBezTo>
                    <a:pt x="53" y="151"/>
                    <a:pt x="53" y="151"/>
                    <a:pt x="53" y="151"/>
                  </a:cubicBezTo>
                  <a:close/>
                  <a:moveTo>
                    <a:pt x="52" y="150"/>
                  </a:moveTo>
                  <a:cubicBezTo>
                    <a:pt x="52" y="150"/>
                    <a:pt x="52" y="150"/>
                    <a:pt x="52" y="150"/>
                  </a:cubicBezTo>
                  <a:cubicBezTo>
                    <a:pt x="52" y="150"/>
                    <a:pt x="52" y="150"/>
                    <a:pt x="53" y="150"/>
                  </a:cubicBezTo>
                  <a:cubicBezTo>
                    <a:pt x="53" y="150"/>
                    <a:pt x="53" y="150"/>
                    <a:pt x="53" y="150"/>
                  </a:cubicBezTo>
                  <a:cubicBezTo>
                    <a:pt x="52" y="151"/>
                    <a:pt x="52" y="151"/>
                    <a:pt x="52" y="151"/>
                  </a:cubicBezTo>
                  <a:lnTo>
                    <a:pt x="52" y="150"/>
                  </a:lnTo>
                  <a:close/>
                  <a:moveTo>
                    <a:pt x="52" y="152"/>
                  </a:moveTo>
                  <a:cubicBezTo>
                    <a:pt x="53" y="153"/>
                    <a:pt x="53" y="153"/>
                    <a:pt x="53" y="153"/>
                  </a:cubicBezTo>
                  <a:cubicBezTo>
                    <a:pt x="52" y="155"/>
                    <a:pt x="52" y="155"/>
                    <a:pt x="52" y="155"/>
                  </a:cubicBezTo>
                  <a:cubicBezTo>
                    <a:pt x="52" y="153"/>
                    <a:pt x="52" y="153"/>
                    <a:pt x="52" y="153"/>
                  </a:cubicBezTo>
                  <a:lnTo>
                    <a:pt x="52" y="152"/>
                  </a:lnTo>
                  <a:close/>
                  <a:moveTo>
                    <a:pt x="51" y="150"/>
                  </a:moveTo>
                  <a:cubicBezTo>
                    <a:pt x="52" y="151"/>
                    <a:pt x="52" y="151"/>
                    <a:pt x="52" y="151"/>
                  </a:cubicBezTo>
                  <a:cubicBezTo>
                    <a:pt x="51" y="153"/>
                    <a:pt x="51" y="153"/>
                    <a:pt x="51" y="153"/>
                  </a:cubicBezTo>
                  <a:cubicBezTo>
                    <a:pt x="51" y="151"/>
                    <a:pt x="51" y="151"/>
                    <a:pt x="51" y="151"/>
                  </a:cubicBezTo>
                  <a:lnTo>
                    <a:pt x="51" y="150"/>
                  </a:lnTo>
                  <a:close/>
                  <a:moveTo>
                    <a:pt x="51" y="150"/>
                  </a:moveTo>
                  <a:cubicBezTo>
                    <a:pt x="51" y="150"/>
                    <a:pt x="51" y="150"/>
                    <a:pt x="51" y="150"/>
                  </a:cubicBezTo>
                  <a:cubicBezTo>
                    <a:pt x="51" y="150"/>
                    <a:pt x="51" y="150"/>
                    <a:pt x="51" y="150"/>
                  </a:cubicBezTo>
                  <a:cubicBezTo>
                    <a:pt x="51" y="150"/>
                    <a:pt x="51" y="150"/>
                    <a:pt x="51" y="150"/>
                  </a:cubicBezTo>
                  <a:cubicBezTo>
                    <a:pt x="51" y="150"/>
                    <a:pt x="51" y="150"/>
                    <a:pt x="51" y="150"/>
                  </a:cubicBezTo>
                  <a:moveTo>
                    <a:pt x="50" y="142"/>
                  </a:moveTo>
                  <a:cubicBezTo>
                    <a:pt x="50" y="140"/>
                    <a:pt x="50" y="140"/>
                    <a:pt x="50" y="140"/>
                  </a:cubicBezTo>
                  <a:cubicBezTo>
                    <a:pt x="51" y="142"/>
                    <a:pt x="51" y="142"/>
                    <a:pt x="51" y="142"/>
                  </a:cubicBezTo>
                  <a:cubicBezTo>
                    <a:pt x="51" y="142"/>
                    <a:pt x="51" y="142"/>
                    <a:pt x="51" y="142"/>
                  </a:cubicBezTo>
                  <a:cubicBezTo>
                    <a:pt x="50" y="143"/>
                    <a:pt x="50" y="143"/>
                    <a:pt x="50" y="143"/>
                  </a:cubicBezTo>
                  <a:lnTo>
                    <a:pt x="50" y="142"/>
                  </a:lnTo>
                  <a:close/>
                  <a:moveTo>
                    <a:pt x="50" y="150"/>
                  </a:moveTo>
                  <a:cubicBezTo>
                    <a:pt x="50" y="151"/>
                    <a:pt x="50" y="151"/>
                    <a:pt x="50" y="151"/>
                  </a:cubicBezTo>
                  <a:cubicBezTo>
                    <a:pt x="49" y="152"/>
                    <a:pt x="49" y="152"/>
                    <a:pt x="49" y="152"/>
                  </a:cubicBezTo>
                  <a:cubicBezTo>
                    <a:pt x="49" y="151"/>
                    <a:pt x="49" y="151"/>
                    <a:pt x="49" y="151"/>
                  </a:cubicBezTo>
                  <a:cubicBezTo>
                    <a:pt x="49" y="151"/>
                    <a:pt x="49" y="151"/>
                    <a:pt x="49" y="151"/>
                  </a:cubicBezTo>
                  <a:cubicBezTo>
                    <a:pt x="50" y="151"/>
                    <a:pt x="50" y="151"/>
                    <a:pt x="50" y="150"/>
                  </a:cubicBezTo>
                  <a:moveTo>
                    <a:pt x="48" y="141"/>
                  </a:moveTo>
                  <a:cubicBezTo>
                    <a:pt x="49" y="142"/>
                    <a:pt x="49" y="142"/>
                    <a:pt x="49" y="142"/>
                  </a:cubicBezTo>
                  <a:cubicBezTo>
                    <a:pt x="49" y="143"/>
                    <a:pt x="49" y="143"/>
                    <a:pt x="49" y="143"/>
                  </a:cubicBezTo>
                  <a:cubicBezTo>
                    <a:pt x="49" y="143"/>
                    <a:pt x="48" y="143"/>
                    <a:pt x="48" y="143"/>
                  </a:cubicBezTo>
                  <a:lnTo>
                    <a:pt x="48" y="141"/>
                  </a:lnTo>
                  <a:close/>
                  <a:moveTo>
                    <a:pt x="48" y="150"/>
                  </a:moveTo>
                  <a:cubicBezTo>
                    <a:pt x="48" y="151"/>
                    <a:pt x="48" y="151"/>
                    <a:pt x="49" y="151"/>
                  </a:cubicBezTo>
                  <a:cubicBezTo>
                    <a:pt x="49" y="152"/>
                    <a:pt x="49" y="152"/>
                    <a:pt x="49" y="152"/>
                  </a:cubicBezTo>
                  <a:cubicBezTo>
                    <a:pt x="47" y="154"/>
                    <a:pt x="47" y="154"/>
                    <a:pt x="47" y="154"/>
                  </a:cubicBezTo>
                  <a:lnTo>
                    <a:pt x="48" y="150"/>
                  </a:lnTo>
                  <a:close/>
                  <a:moveTo>
                    <a:pt x="47" y="154"/>
                  </a:moveTo>
                  <a:cubicBezTo>
                    <a:pt x="49" y="153"/>
                    <a:pt x="49" y="153"/>
                    <a:pt x="49" y="153"/>
                  </a:cubicBezTo>
                  <a:cubicBezTo>
                    <a:pt x="49" y="156"/>
                    <a:pt x="49" y="156"/>
                    <a:pt x="49" y="156"/>
                  </a:cubicBezTo>
                  <a:cubicBezTo>
                    <a:pt x="44" y="164"/>
                    <a:pt x="44" y="164"/>
                    <a:pt x="44" y="164"/>
                  </a:cubicBezTo>
                  <a:lnTo>
                    <a:pt x="47" y="154"/>
                  </a:lnTo>
                  <a:close/>
                  <a:moveTo>
                    <a:pt x="48" y="150"/>
                  </a:moveTo>
                  <a:cubicBezTo>
                    <a:pt x="47" y="154"/>
                    <a:pt x="47" y="154"/>
                    <a:pt x="47" y="154"/>
                  </a:cubicBezTo>
                  <a:cubicBezTo>
                    <a:pt x="41" y="159"/>
                    <a:pt x="41" y="159"/>
                    <a:pt x="41" y="159"/>
                  </a:cubicBezTo>
                  <a:cubicBezTo>
                    <a:pt x="46" y="151"/>
                    <a:pt x="46" y="151"/>
                    <a:pt x="46" y="151"/>
                  </a:cubicBezTo>
                  <a:lnTo>
                    <a:pt x="48" y="150"/>
                  </a:lnTo>
                  <a:close/>
                  <a:moveTo>
                    <a:pt x="46" y="151"/>
                  </a:moveTo>
                  <a:cubicBezTo>
                    <a:pt x="41" y="152"/>
                    <a:pt x="41" y="152"/>
                    <a:pt x="41" y="152"/>
                  </a:cubicBezTo>
                  <a:cubicBezTo>
                    <a:pt x="46" y="149"/>
                    <a:pt x="46" y="149"/>
                    <a:pt x="46" y="149"/>
                  </a:cubicBezTo>
                  <a:cubicBezTo>
                    <a:pt x="46" y="149"/>
                    <a:pt x="46" y="149"/>
                    <a:pt x="47" y="150"/>
                  </a:cubicBezTo>
                  <a:lnTo>
                    <a:pt x="46" y="151"/>
                  </a:lnTo>
                  <a:close/>
                  <a:moveTo>
                    <a:pt x="47" y="150"/>
                  </a:moveTo>
                  <a:cubicBezTo>
                    <a:pt x="47" y="150"/>
                    <a:pt x="47" y="150"/>
                    <a:pt x="47" y="150"/>
                  </a:cubicBezTo>
                  <a:cubicBezTo>
                    <a:pt x="47" y="150"/>
                    <a:pt x="47" y="150"/>
                    <a:pt x="47" y="150"/>
                  </a:cubicBezTo>
                  <a:close/>
                  <a:moveTo>
                    <a:pt x="56" y="183"/>
                  </a:moveTo>
                  <a:cubicBezTo>
                    <a:pt x="55" y="166"/>
                    <a:pt x="55" y="166"/>
                    <a:pt x="55" y="166"/>
                  </a:cubicBezTo>
                  <a:cubicBezTo>
                    <a:pt x="61" y="181"/>
                    <a:pt x="61" y="181"/>
                    <a:pt x="61" y="181"/>
                  </a:cubicBezTo>
                  <a:cubicBezTo>
                    <a:pt x="59" y="182"/>
                    <a:pt x="57" y="183"/>
                    <a:pt x="56" y="183"/>
                  </a:cubicBezTo>
                  <a:moveTo>
                    <a:pt x="55" y="151"/>
                  </a:moveTo>
                  <a:cubicBezTo>
                    <a:pt x="55" y="151"/>
                    <a:pt x="55" y="151"/>
                    <a:pt x="55" y="151"/>
                  </a:cubicBezTo>
                  <a:cubicBezTo>
                    <a:pt x="56" y="151"/>
                    <a:pt x="56" y="151"/>
                    <a:pt x="56" y="151"/>
                  </a:cubicBezTo>
                  <a:cubicBezTo>
                    <a:pt x="56" y="151"/>
                    <a:pt x="56" y="151"/>
                    <a:pt x="56" y="151"/>
                  </a:cubicBezTo>
                  <a:cubicBezTo>
                    <a:pt x="56" y="151"/>
                    <a:pt x="55" y="151"/>
                    <a:pt x="55" y="151"/>
                  </a:cubicBezTo>
                  <a:moveTo>
                    <a:pt x="56" y="152"/>
                  </a:moveTo>
                  <a:cubicBezTo>
                    <a:pt x="56" y="151"/>
                    <a:pt x="56" y="151"/>
                    <a:pt x="56" y="151"/>
                  </a:cubicBezTo>
                  <a:cubicBezTo>
                    <a:pt x="57" y="151"/>
                    <a:pt x="58" y="152"/>
                    <a:pt x="58" y="152"/>
                  </a:cubicBezTo>
                  <a:cubicBezTo>
                    <a:pt x="59" y="152"/>
                    <a:pt x="59" y="152"/>
                    <a:pt x="59" y="152"/>
                  </a:cubicBezTo>
                  <a:cubicBezTo>
                    <a:pt x="59" y="152"/>
                    <a:pt x="59" y="152"/>
                    <a:pt x="59" y="152"/>
                  </a:cubicBezTo>
                  <a:cubicBezTo>
                    <a:pt x="58" y="153"/>
                    <a:pt x="57" y="152"/>
                    <a:pt x="56" y="152"/>
                  </a:cubicBezTo>
                  <a:moveTo>
                    <a:pt x="59" y="159"/>
                  </a:moveTo>
                  <a:cubicBezTo>
                    <a:pt x="55" y="155"/>
                    <a:pt x="55" y="155"/>
                    <a:pt x="55" y="155"/>
                  </a:cubicBezTo>
                  <a:cubicBezTo>
                    <a:pt x="55" y="151"/>
                    <a:pt x="55" y="151"/>
                    <a:pt x="55" y="151"/>
                  </a:cubicBezTo>
                  <a:cubicBezTo>
                    <a:pt x="55" y="152"/>
                    <a:pt x="56" y="152"/>
                    <a:pt x="56" y="153"/>
                  </a:cubicBezTo>
                  <a:lnTo>
                    <a:pt x="59" y="159"/>
                  </a:lnTo>
                  <a:close/>
                  <a:moveTo>
                    <a:pt x="61" y="181"/>
                  </a:moveTo>
                  <a:cubicBezTo>
                    <a:pt x="55" y="164"/>
                    <a:pt x="55" y="164"/>
                    <a:pt x="55" y="164"/>
                  </a:cubicBezTo>
                  <a:cubicBezTo>
                    <a:pt x="55" y="155"/>
                    <a:pt x="55" y="155"/>
                    <a:pt x="55" y="155"/>
                  </a:cubicBezTo>
                  <a:cubicBezTo>
                    <a:pt x="59" y="160"/>
                    <a:pt x="59" y="160"/>
                    <a:pt x="59" y="160"/>
                  </a:cubicBezTo>
                  <a:cubicBezTo>
                    <a:pt x="65" y="178"/>
                    <a:pt x="65" y="178"/>
                    <a:pt x="65" y="178"/>
                  </a:cubicBezTo>
                  <a:cubicBezTo>
                    <a:pt x="63" y="179"/>
                    <a:pt x="62" y="180"/>
                    <a:pt x="61" y="181"/>
                  </a:cubicBezTo>
                  <a:moveTo>
                    <a:pt x="69" y="154"/>
                  </a:moveTo>
                  <a:cubicBezTo>
                    <a:pt x="70" y="154"/>
                    <a:pt x="70" y="154"/>
                    <a:pt x="70" y="154"/>
                  </a:cubicBezTo>
                  <a:cubicBezTo>
                    <a:pt x="76" y="158"/>
                    <a:pt x="76" y="158"/>
                    <a:pt x="76" y="158"/>
                  </a:cubicBezTo>
                  <a:cubicBezTo>
                    <a:pt x="70" y="160"/>
                    <a:pt x="70" y="160"/>
                    <a:pt x="70" y="160"/>
                  </a:cubicBezTo>
                  <a:cubicBezTo>
                    <a:pt x="70" y="158"/>
                    <a:pt x="70" y="156"/>
                    <a:pt x="69" y="154"/>
                  </a:cubicBezTo>
                  <a:moveTo>
                    <a:pt x="70" y="161"/>
                  </a:moveTo>
                  <a:cubicBezTo>
                    <a:pt x="75" y="164"/>
                    <a:pt x="75" y="164"/>
                    <a:pt x="75" y="164"/>
                  </a:cubicBezTo>
                  <a:cubicBezTo>
                    <a:pt x="71" y="166"/>
                    <a:pt x="71" y="166"/>
                    <a:pt x="71" y="166"/>
                  </a:cubicBezTo>
                  <a:cubicBezTo>
                    <a:pt x="71" y="164"/>
                    <a:pt x="70" y="163"/>
                    <a:pt x="70" y="161"/>
                  </a:cubicBezTo>
                  <a:moveTo>
                    <a:pt x="71" y="166"/>
                  </a:moveTo>
                  <a:cubicBezTo>
                    <a:pt x="75" y="165"/>
                    <a:pt x="75" y="165"/>
                    <a:pt x="75" y="165"/>
                  </a:cubicBezTo>
                  <a:cubicBezTo>
                    <a:pt x="75" y="165"/>
                    <a:pt x="75" y="165"/>
                    <a:pt x="75" y="165"/>
                  </a:cubicBezTo>
                  <a:cubicBezTo>
                    <a:pt x="75" y="167"/>
                    <a:pt x="74" y="168"/>
                    <a:pt x="73" y="170"/>
                  </a:cubicBezTo>
                  <a:cubicBezTo>
                    <a:pt x="72" y="169"/>
                    <a:pt x="72" y="167"/>
                    <a:pt x="71" y="166"/>
                  </a:cubicBezTo>
                  <a:moveTo>
                    <a:pt x="76" y="165"/>
                  </a:moveTo>
                  <a:cubicBezTo>
                    <a:pt x="75" y="164"/>
                    <a:pt x="75" y="164"/>
                    <a:pt x="75" y="164"/>
                  </a:cubicBezTo>
                  <a:cubicBezTo>
                    <a:pt x="76" y="164"/>
                    <a:pt x="76" y="164"/>
                    <a:pt x="76" y="164"/>
                  </a:cubicBezTo>
                  <a:cubicBezTo>
                    <a:pt x="76" y="164"/>
                    <a:pt x="76" y="164"/>
                    <a:pt x="76" y="165"/>
                  </a:cubicBezTo>
                  <a:moveTo>
                    <a:pt x="70" y="154"/>
                  </a:moveTo>
                  <a:cubicBezTo>
                    <a:pt x="79" y="153"/>
                    <a:pt x="79" y="153"/>
                    <a:pt x="79" y="153"/>
                  </a:cubicBezTo>
                  <a:cubicBezTo>
                    <a:pt x="79" y="155"/>
                    <a:pt x="79" y="156"/>
                    <a:pt x="78" y="157"/>
                  </a:cubicBezTo>
                  <a:cubicBezTo>
                    <a:pt x="77" y="158"/>
                    <a:pt x="77" y="158"/>
                    <a:pt x="77" y="158"/>
                  </a:cubicBezTo>
                  <a:lnTo>
                    <a:pt x="70" y="154"/>
                  </a:lnTo>
                  <a:close/>
                  <a:moveTo>
                    <a:pt x="77" y="158"/>
                  </a:moveTo>
                  <a:cubicBezTo>
                    <a:pt x="78" y="157"/>
                    <a:pt x="78" y="157"/>
                    <a:pt x="78" y="157"/>
                  </a:cubicBezTo>
                  <a:cubicBezTo>
                    <a:pt x="78" y="158"/>
                    <a:pt x="78" y="158"/>
                    <a:pt x="78" y="158"/>
                  </a:cubicBezTo>
                  <a:lnTo>
                    <a:pt x="77" y="158"/>
                  </a:lnTo>
                  <a:close/>
                  <a:moveTo>
                    <a:pt x="78" y="158"/>
                  </a:moveTo>
                  <a:cubicBezTo>
                    <a:pt x="77" y="160"/>
                    <a:pt x="77" y="162"/>
                    <a:pt x="76" y="164"/>
                  </a:cubicBezTo>
                  <a:cubicBezTo>
                    <a:pt x="75" y="164"/>
                    <a:pt x="75" y="164"/>
                    <a:pt x="75" y="164"/>
                  </a:cubicBezTo>
                  <a:cubicBezTo>
                    <a:pt x="70" y="161"/>
                    <a:pt x="70" y="161"/>
                    <a:pt x="70" y="161"/>
                  </a:cubicBezTo>
                  <a:cubicBezTo>
                    <a:pt x="77" y="158"/>
                    <a:pt x="77" y="158"/>
                    <a:pt x="77" y="158"/>
                  </a:cubicBezTo>
                  <a:lnTo>
                    <a:pt x="78" y="158"/>
                  </a:lnTo>
                  <a:close/>
                  <a:moveTo>
                    <a:pt x="76" y="176"/>
                  </a:moveTo>
                  <a:cubicBezTo>
                    <a:pt x="80" y="172"/>
                    <a:pt x="82" y="167"/>
                    <a:pt x="84" y="161"/>
                  </a:cubicBezTo>
                  <a:cubicBezTo>
                    <a:pt x="86" y="159"/>
                    <a:pt x="86" y="159"/>
                    <a:pt x="86" y="159"/>
                  </a:cubicBezTo>
                  <a:cubicBezTo>
                    <a:pt x="92" y="156"/>
                    <a:pt x="92" y="156"/>
                    <a:pt x="92" y="156"/>
                  </a:cubicBezTo>
                  <a:cubicBezTo>
                    <a:pt x="93" y="156"/>
                    <a:pt x="93" y="156"/>
                    <a:pt x="93" y="157"/>
                  </a:cubicBezTo>
                  <a:cubicBezTo>
                    <a:pt x="93" y="157"/>
                    <a:pt x="93" y="157"/>
                    <a:pt x="93" y="157"/>
                  </a:cubicBezTo>
                  <a:cubicBezTo>
                    <a:pt x="91" y="162"/>
                    <a:pt x="91" y="162"/>
                    <a:pt x="91" y="162"/>
                  </a:cubicBezTo>
                  <a:cubicBezTo>
                    <a:pt x="77" y="177"/>
                    <a:pt x="77" y="177"/>
                    <a:pt x="77" y="177"/>
                  </a:cubicBezTo>
                  <a:cubicBezTo>
                    <a:pt x="77" y="177"/>
                    <a:pt x="76" y="177"/>
                    <a:pt x="76" y="176"/>
                  </a:cubicBezTo>
                  <a:moveTo>
                    <a:pt x="77" y="178"/>
                  </a:moveTo>
                  <a:cubicBezTo>
                    <a:pt x="90" y="163"/>
                    <a:pt x="90" y="163"/>
                    <a:pt x="90" y="163"/>
                  </a:cubicBezTo>
                  <a:cubicBezTo>
                    <a:pt x="80" y="182"/>
                    <a:pt x="80" y="182"/>
                    <a:pt x="80" y="182"/>
                  </a:cubicBezTo>
                  <a:cubicBezTo>
                    <a:pt x="79" y="181"/>
                    <a:pt x="78" y="179"/>
                    <a:pt x="77" y="178"/>
                  </a:cubicBezTo>
                  <a:moveTo>
                    <a:pt x="81" y="182"/>
                  </a:moveTo>
                  <a:cubicBezTo>
                    <a:pt x="91" y="162"/>
                    <a:pt x="91" y="162"/>
                    <a:pt x="91" y="162"/>
                  </a:cubicBezTo>
                  <a:cubicBezTo>
                    <a:pt x="94" y="159"/>
                    <a:pt x="94" y="159"/>
                    <a:pt x="94" y="159"/>
                  </a:cubicBezTo>
                  <a:cubicBezTo>
                    <a:pt x="92" y="170"/>
                    <a:pt x="92" y="170"/>
                    <a:pt x="92" y="170"/>
                  </a:cubicBezTo>
                  <a:cubicBezTo>
                    <a:pt x="84" y="185"/>
                    <a:pt x="84" y="185"/>
                    <a:pt x="84" y="185"/>
                  </a:cubicBezTo>
                  <a:cubicBezTo>
                    <a:pt x="83" y="184"/>
                    <a:pt x="82" y="183"/>
                    <a:pt x="81" y="182"/>
                  </a:cubicBezTo>
                  <a:moveTo>
                    <a:pt x="84" y="185"/>
                  </a:moveTo>
                  <a:cubicBezTo>
                    <a:pt x="86" y="183"/>
                    <a:pt x="89" y="177"/>
                    <a:pt x="92" y="171"/>
                  </a:cubicBezTo>
                  <a:cubicBezTo>
                    <a:pt x="89" y="188"/>
                    <a:pt x="89" y="188"/>
                    <a:pt x="89" y="188"/>
                  </a:cubicBezTo>
                  <a:cubicBezTo>
                    <a:pt x="87" y="187"/>
                    <a:pt x="86" y="186"/>
                    <a:pt x="84" y="185"/>
                  </a:cubicBezTo>
                  <a:moveTo>
                    <a:pt x="89" y="188"/>
                  </a:moveTo>
                  <a:cubicBezTo>
                    <a:pt x="92" y="170"/>
                    <a:pt x="92" y="170"/>
                    <a:pt x="92" y="170"/>
                  </a:cubicBezTo>
                  <a:cubicBezTo>
                    <a:pt x="94" y="167"/>
                    <a:pt x="95" y="164"/>
                    <a:pt x="97" y="161"/>
                  </a:cubicBezTo>
                  <a:cubicBezTo>
                    <a:pt x="98" y="169"/>
                    <a:pt x="98" y="169"/>
                    <a:pt x="98" y="169"/>
                  </a:cubicBezTo>
                  <a:cubicBezTo>
                    <a:pt x="97" y="177"/>
                    <a:pt x="95" y="187"/>
                    <a:pt x="95" y="189"/>
                  </a:cubicBezTo>
                  <a:cubicBezTo>
                    <a:pt x="93" y="189"/>
                    <a:pt x="91" y="188"/>
                    <a:pt x="89" y="188"/>
                  </a:cubicBezTo>
                  <a:moveTo>
                    <a:pt x="95" y="189"/>
                  </a:moveTo>
                  <a:cubicBezTo>
                    <a:pt x="98" y="170"/>
                    <a:pt x="98" y="170"/>
                    <a:pt x="98" y="170"/>
                  </a:cubicBezTo>
                  <a:cubicBezTo>
                    <a:pt x="101" y="190"/>
                    <a:pt x="101" y="190"/>
                    <a:pt x="101" y="190"/>
                  </a:cubicBezTo>
                  <a:cubicBezTo>
                    <a:pt x="99" y="190"/>
                    <a:pt x="98" y="190"/>
                    <a:pt x="97" y="190"/>
                  </a:cubicBezTo>
                  <a:cubicBezTo>
                    <a:pt x="96" y="190"/>
                    <a:pt x="96" y="189"/>
                    <a:pt x="95" y="189"/>
                  </a:cubicBezTo>
                  <a:moveTo>
                    <a:pt x="101" y="190"/>
                  </a:moveTo>
                  <a:cubicBezTo>
                    <a:pt x="98" y="169"/>
                    <a:pt x="98" y="169"/>
                    <a:pt x="98" y="169"/>
                  </a:cubicBezTo>
                  <a:cubicBezTo>
                    <a:pt x="100" y="158"/>
                    <a:pt x="100" y="158"/>
                    <a:pt x="100" y="158"/>
                  </a:cubicBezTo>
                  <a:cubicBezTo>
                    <a:pt x="103" y="166"/>
                    <a:pt x="103" y="166"/>
                    <a:pt x="103" y="166"/>
                  </a:cubicBezTo>
                  <a:cubicBezTo>
                    <a:pt x="103" y="169"/>
                    <a:pt x="103" y="169"/>
                    <a:pt x="103" y="169"/>
                  </a:cubicBezTo>
                  <a:cubicBezTo>
                    <a:pt x="103" y="169"/>
                    <a:pt x="102" y="170"/>
                    <a:pt x="102" y="171"/>
                  </a:cubicBezTo>
                  <a:cubicBezTo>
                    <a:pt x="102" y="171"/>
                    <a:pt x="103" y="172"/>
                    <a:pt x="104" y="172"/>
                  </a:cubicBezTo>
                  <a:cubicBezTo>
                    <a:pt x="106" y="189"/>
                    <a:pt x="106" y="189"/>
                    <a:pt x="106" y="189"/>
                  </a:cubicBezTo>
                  <a:cubicBezTo>
                    <a:pt x="104" y="189"/>
                    <a:pt x="103" y="189"/>
                    <a:pt x="101" y="190"/>
                  </a:cubicBezTo>
                  <a:moveTo>
                    <a:pt x="106" y="188"/>
                  </a:moveTo>
                  <a:cubicBezTo>
                    <a:pt x="104" y="172"/>
                    <a:pt x="104" y="172"/>
                    <a:pt x="104" y="172"/>
                  </a:cubicBezTo>
                  <a:cubicBezTo>
                    <a:pt x="105" y="173"/>
                    <a:pt x="105" y="173"/>
                    <a:pt x="106" y="173"/>
                  </a:cubicBezTo>
                  <a:cubicBezTo>
                    <a:pt x="105" y="174"/>
                    <a:pt x="105" y="175"/>
                    <a:pt x="105" y="176"/>
                  </a:cubicBezTo>
                  <a:cubicBezTo>
                    <a:pt x="105" y="180"/>
                    <a:pt x="108" y="183"/>
                    <a:pt x="111" y="184"/>
                  </a:cubicBezTo>
                  <a:cubicBezTo>
                    <a:pt x="111" y="186"/>
                    <a:pt x="111" y="186"/>
                    <a:pt x="111" y="186"/>
                  </a:cubicBezTo>
                  <a:cubicBezTo>
                    <a:pt x="110" y="187"/>
                    <a:pt x="108" y="188"/>
                    <a:pt x="106" y="188"/>
                  </a:cubicBezTo>
                  <a:moveTo>
                    <a:pt x="112" y="186"/>
                  </a:moveTo>
                  <a:cubicBezTo>
                    <a:pt x="111" y="184"/>
                    <a:pt x="111" y="184"/>
                    <a:pt x="111" y="184"/>
                  </a:cubicBezTo>
                  <a:cubicBezTo>
                    <a:pt x="112" y="185"/>
                    <a:pt x="113" y="185"/>
                    <a:pt x="113" y="185"/>
                  </a:cubicBezTo>
                  <a:cubicBezTo>
                    <a:pt x="113" y="185"/>
                    <a:pt x="113" y="185"/>
                    <a:pt x="114" y="185"/>
                  </a:cubicBezTo>
                  <a:cubicBezTo>
                    <a:pt x="113" y="185"/>
                    <a:pt x="112" y="185"/>
                    <a:pt x="112" y="186"/>
                  </a:cubicBezTo>
                  <a:moveTo>
                    <a:pt x="114" y="177"/>
                  </a:moveTo>
                  <a:cubicBezTo>
                    <a:pt x="115" y="177"/>
                    <a:pt x="115" y="177"/>
                    <a:pt x="115" y="177"/>
                  </a:cubicBezTo>
                  <a:cubicBezTo>
                    <a:pt x="115" y="177"/>
                    <a:pt x="116" y="176"/>
                    <a:pt x="116" y="176"/>
                  </a:cubicBezTo>
                  <a:cubicBezTo>
                    <a:pt x="117" y="177"/>
                    <a:pt x="117" y="177"/>
                    <a:pt x="117" y="177"/>
                  </a:cubicBezTo>
                  <a:cubicBezTo>
                    <a:pt x="116" y="178"/>
                    <a:pt x="116" y="178"/>
                    <a:pt x="116" y="178"/>
                  </a:cubicBezTo>
                  <a:cubicBezTo>
                    <a:pt x="116" y="179"/>
                    <a:pt x="116" y="179"/>
                    <a:pt x="115" y="179"/>
                  </a:cubicBezTo>
                  <a:lnTo>
                    <a:pt x="114" y="177"/>
                  </a:lnTo>
                  <a:close/>
                  <a:moveTo>
                    <a:pt x="106" y="145"/>
                  </a:moveTo>
                  <a:cubicBezTo>
                    <a:pt x="107" y="145"/>
                    <a:pt x="108" y="145"/>
                    <a:pt x="109" y="145"/>
                  </a:cubicBezTo>
                  <a:cubicBezTo>
                    <a:pt x="108" y="146"/>
                    <a:pt x="107" y="146"/>
                    <a:pt x="107" y="147"/>
                  </a:cubicBezTo>
                  <a:cubicBezTo>
                    <a:pt x="104" y="148"/>
                    <a:pt x="104" y="148"/>
                    <a:pt x="104" y="148"/>
                  </a:cubicBezTo>
                  <a:cubicBezTo>
                    <a:pt x="105" y="146"/>
                    <a:pt x="105" y="146"/>
                    <a:pt x="105" y="146"/>
                  </a:cubicBezTo>
                  <a:cubicBezTo>
                    <a:pt x="106" y="146"/>
                    <a:pt x="106" y="146"/>
                    <a:pt x="106" y="145"/>
                  </a:cubicBezTo>
                  <a:moveTo>
                    <a:pt x="98" y="147"/>
                  </a:moveTo>
                  <a:cubicBezTo>
                    <a:pt x="99" y="147"/>
                    <a:pt x="99" y="147"/>
                    <a:pt x="99" y="147"/>
                  </a:cubicBezTo>
                  <a:cubicBezTo>
                    <a:pt x="100" y="147"/>
                    <a:pt x="100" y="147"/>
                    <a:pt x="100" y="147"/>
                  </a:cubicBezTo>
                  <a:cubicBezTo>
                    <a:pt x="100" y="147"/>
                    <a:pt x="100" y="147"/>
                    <a:pt x="100" y="147"/>
                  </a:cubicBezTo>
                  <a:cubicBezTo>
                    <a:pt x="99" y="147"/>
                    <a:pt x="99" y="147"/>
                    <a:pt x="98" y="147"/>
                  </a:cubicBezTo>
                  <a:moveTo>
                    <a:pt x="94" y="158"/>
                  </a:moveTo>
                  <a:cubicBezTo>
                    <a:pt x="91" y="161"/>
                    <a:pt x="91" y="161"/>
                    <a:pt x="91" y="161"/>
                  </a:cubicBezTo>
                  <a:cubicBezTo>
                    <a:pt x="94" y="157"/>
                    <a:pt x="94" y="157"/>
                    <a:pt x="94" y="157"/>
                  </a:cubicBezTo>
                  <a:cubicBezTo>
                    <a:pt x="94" y="157"/>
                    <a:pt x="94" y="157"/>
                    <a:pt x="94" y="157"/>
                  </a:cubicBezTo>
                  <a:lnTo>
                    <a:pt x="94" y="158"/>
                  </a:lnTo>
                  <a:close/>
                  <a:moveTo>
                    <a:pt x="96" y="156"/>
                  </a:moveTo>
                  <a:cubicBezTo>
                    <a:pt x="96" y="156"/>
                    <a:pt x="95" y="155"/>
                    <a:pt x="95" y="155"/>
                  </a:cubicBezTo>
                  <a:cubicBezTo>
                    <a:pt x="95" y="155"/>
                    <a:pt x="95" y="155"/>
                    <a:pt x="95" y="155"/>
                  </a:cubicBezTo>
                  <a:cubicBezTo>
                    <a:pt x="95" y="155"/>
                    <a:pt x="96" y="155"/>
                    <a:pt x="96" y="155"/>
                  </a:cubicBezTo>
                  <a:cubicBezTo>
                    <a:pt x="96" y="156"/>
                    <a:pt x="96" y="156"/>
                    <a:pt x="96" y="156"/>
                  </a:cubicBezTo>
                  <a:cubicBezTo>
                    <a:pt x="94" y="158"/>
                    <a:pt x="94" y="158"/>
                    <a:pt x="94" y="158"/>
                  </a:cubicBezTo>
                  <a:cubicBezTo>
                    <a:pt x="94" y="157"/>
                    <a:pt x="94" y="157"/>
                    <a:pt x="94" y="157"/>
                  </a:cubicBezTo>
                  <a:cubicBezTo>
                    <a:pt x="95" y="157"/>
                    <a:pt x="96" y="157"/>
                    <a:pt x="96" y="156"/>
                  </a:cubicBezTo>
                  <a:moveTo>
                    <a:pt x="97" y="161"/>
                  </a:moveTo>
                  <a:cubicBezTo>
                    <a:pt x="92" y="169"/>
                    <a:pt x="92" y="169"/>
                    <a:pt x="92" y="169"/>
                  </a:cubicBezTo>
                  <a:cubicBezTo>
                    <a:pt x="94" y="159"/>
                    <a:pt x="94" y="159"/>
                    <a:pt x="94" y="159"/>
                  </a:cubicBezTo>
                  <a:cubicBezTo>
                    <a:pt x="96" y="156"/>
                    <a:pt x="96" y="156"/>
                    <a:pt x="96" y="156"/>
                  </a:cubicBezTo>
                  <a:lnTo>
                    <a:pt x="97" y="161"/>
                  </a:lnTo>
                  <a:close/>
                  <a:moveTo>
                    <a:pt x="96" y="156"/>
                  </a:moveTo>
                  <a:cubicBezTo>
                    <a:pt x="96" y="155"/>
                    <a:pt x="96" y="155"/>
                    <a:pt x="96" y="155"/>
                  </a:cubicBezTo>
                  <a:cubicBezTo>
                    <a:pt x="96" y="155"/>
                    <a:pt x="97" y="155"/>
                    <a:pt x="97" y="155"/>
                  </a:cubicBezTo>
                  <a:cubicBezTo>
                    <a:pt x="97" y="155"/>
                    <a:pt x="97" y="155"/>
                    <a:pt x="97" y="155"/>
                  </a:cubicBezTo>
                  <a:lnTo>
                    <a:pt x="96" y="156"/>
                  </a:lnTo>
                  <a:close/>
                  <a:moveTo>
                    <a:pt x="97" y="160"/>
                  </a:moveTo>
                  <a:cubicBezTo>
                    <a:pt x="96" y="156"/>
                    <a:pt x="96" y="156"/>
                    <a:pt x="96" y="156"/>
                  </a:cubicBezTo>
                  <a:cubicBezTo>
                    <a:pt x="98" y="155"/>
                    <a:pt x="98" y="155"/>
                    <a:pt x="98" y="155"/>
                  </a:cubicBezTo>
                  <a:cubicBezTo>
                    <a:pt x="98" y="155"/>
                    <a:pt x="98" y="155"/>
                    <a:pt x="98" y="155"/>
                  </a:cubicBezTo>
                  <a:cubicBezTo>
                    <a:pt x="98" y="155"/>
                    <a:pt x="98" y="155"/>
                    <a:pt x="98" y="155"/>
                  </a:cubicBezTo>
                  <a:cubicBezTo>
                    <a:pt x="99" y="156"/>
                    <a:pt x="99" y="156"/>
                    <a:pt x="99" y="156"/>
                  </a:cubicBezTo>
                  <a:lnTo>
                    <a:pt x="97" y="160"/>
                  </a:lnTo>
                  <a:close/>
                  <a:moveTo>
                    <a:pt x="100" y="158"/>
                  </a:moveTo>
                  <a:cubicBezTo>
                    <a:pt x="99" y="160"/>
                    <a:pt x="99" y="164"/>
                    <a:pt x="98" y="168"/>
                  </a:cubicBezTo>
                  <a:cubicBezTo>
                    <a:pt x="97" y="161"/>
                    <a:pt x="97" y="161"/>
                    <a:pt x="97" y="161"/>
                  </a:cubicBezTo>
                  <a:cubicBezTo>
                    <a:pt x="98" y="159"/>
                    <a:pt x="98" y="158"/>
                    <a:pt x="99" y="157"/>
                  </a:cubicBezTo>
                  <a:lnTo>
                    <a:pt x="100" y="158"/>
                  </a:lnTo>
                  <a:close/>
                  <a:moveTo>
                    <a:pt x="99" y="156"/>
                  </a:moveTo>
                  <a:cubicBezTo>
                    <a:pt x="98" y="155"/>
                    <a:pt x="98" y="155"/>
                    <a:pt x="98" y="155"/>
                  </a:cubicBezTo>
                  <a:cubicBezTo>
                    <a:pt x="99" y="155"/>
                    <a:pt x="99" y="155"/>
                    <a:pt x="99" y="155"/>
                  </a:cubicBezTo>
                  <a:lnTo>
                    <a:pt x="99" y="156"/>
                  </a:lnTo>
                  <a:close/>
                  <a:moveTo>
                    <a:pt x="100" y="157"/>
                  </a:moveTo>
                  <a:cubicBezTo>
                    <a:pt x="99" y="156"/>
                    <a:pt x="99" y="156"/>
                    <a:pt x="99" y="156"/>
                  </a:cubicBezTo>
                  <a:cubicBezTo>
                    <a:pt x="99" y="156"/>
                    <a:pt x="100" y="156"/>
                    <a:pt x="100" y="155"/>
                  </a:cubicBezTo>
                  <a:cubicBezTo>
                    <a:pt x="100" y="155"/>
                    <a:pt x="100" y="155"/>
                    <a:pt x="100" y="155"/>
                  </a:cubicBezTo>
                  <a:cubicBezTo>
                    <a:pt x="100" y="156"/>
                    <a:pt x="100" y="156"/>
                    <a:pt x="100" y="157"/>
                  </a:cubicBezTo>
                  <a:moveTo>
                    <a:pt x="103" y="165"/>
                  </a:moveTo>
                  <a:cubicBezTo>
                    <a:pt x="100" y="158"/>
                    <a:pt x="100" y="158"/>
                    <a:pt x="100" y="158"/>
                  </a:cubicBezTo>
                  <a:cubicBezTo>
                    <a:pt x="100" y="155"/>
                    <a:pt x="100" y="155"/>
                    <a:pt x="100" y="155"/>
                  </a:cubicBezTo>
                  <a:cubicBezTo>
                    <a:pt x="102" y="156"/>
                    <a:pt x="102" y="156"/>
                    <a:pt x="102" y="156"/>
                  </a:cubicBezTo>
                  <a:lnTo>
                    <a:pt x="103" y="165"/>
                  </a:lnTo>
                  <a:close/>
                  <a:moveTo>
                    <a:pt x="104" y="157"/>
                  </a:moveTo>
                  <a:cubicBezTo>
                    <a:pt x="104" y="158"/>
                    <a:pt x="104" y="158"/>
                    <a:pt x="104" y="158"/>
                  </a:cubicBezTo>
                  <a:cubicBezTo>
                    <a:pt x="103" y="157"/>
                    <a:pt x="103" y="157"/>
                    <a:pt x="103" y="157"/>
                  </a:cubicBezTo>
                  <a:lnTo>
                    <a:pt x="104" y="157"/>
                  </a:lnTo>
                  <a:close/>
                  <a:moveTo>
                    <a:pt x="103" y="146"/>
                  </a:moveTo>
                  <a:cubicBezTo>
                    <a:pt x="104" y="146"/>
                    <a:pt x="104" y="146"/>
                    <a:pt x="105" y="146"/>
                  </a:cubicBezTo>
                  <a:cubicBezTo>
                    <a:pt x="103" y="148"/>
                    <a:pt x="103" y="148"/>
                    <a:pt x="103" y="148"/>
                  </a:cubicBezTo>
                  <a:cubicBezTo>
                    <a:pt x="103" y="147"/>
                    <a:pt x="103" y="147"/>
                    <a:pt x="102" y="147"/>
                  </a:cubicBezTo>
                  <a:cubicBezTo>
                    <a:pt x="103" y="146"/>
                    <a:pt x="103" y="146"/>
                    <a:pt x="103" y="146"/>
                  </a:cubicBezTo>
                  <a:close/>
                  <a:moveTo>
                    <a:pt x="102" y="147"/>
                  </a:moveTo>
                  <a:cubicBezTo>
                    <a:pt x="102" y="147"/>
                    <a:pt x="102" y="147"/>
                    <a:pt x="102" y="147"/>
                  </a:cubicBezTo>
                  <a:cubicBezTo>
                    <a:pt x="102" y="147"/>
                    <a:pt x="102" y="147"/>
                    <a:pt x="102" y="147"/>
                  </a:cubicBezTo>
                  <a:close/>
                  <a:moveTo>
                    <a:pt x="101" y="146"/>
                  </a:moveTo>
                  <a:cubicBezTo>
                    <a:pt x="101" y="147"/>
                    <a:pt x="101" y="147"/>
                    <a:pt x="101" y="147"/>
                  </a:cubicBezTo>
                  <a:cubicBezTo>
                    <a:pt x="101" y="147"/>
                    <a:pt x="100" y="147"/>
                    <a:pt x="100" y="147"/>
                  </a:cubicBezTo>
                  <a:cubicBezTo>
                    <a:pt x="100" y="147"/>
                    <a:pt x="100" y="147"/>
                    <a:pt x="100" y="146"/>
                  </a:cubicBezTo>
                  <a:cubicBezTo>
                    <a:pt x="100" y="146"/>
                    <a:pt x="101" y="146"/>
                    <a:pt x="101" y="146"/>
                  </a:cubicBezTo>
                  <a:moveTo>
                    <a:pt x="102" y="146"/>
                  </a:moveTo>
                  <a:cubicBezTo>
                    <a:pt x="102" y="146"/>
                    <a:pt x="102" y="147"/>
                    <a:pt x="102" y="147"/>
                  </a:cubicBezTo>
                  <a:cubicBezTo>
                    <a:pt x="102" y="147"/>
                    <a:pt x="102" y="146"/>
                    <a:pt x="102" y="146"/>
                  </a:cubicBezTo>
                  <a:cubicBezTo>
                    <a:pt x="102" y="146"/>
                    <a:pt x="102" y="146"/>
                    <a:pt x="102" y="146"/>
                  </a:cubicBezTo>
                  <a:moveTo>
                    <a:pt x="107" y="159"/>
                  </a:moveTo>
                  <a:cubicBezTo>
                    <a:pt x="106" y="160"/>
                    <a:pt x="106" y="160"/>
                    <a:pt x="106" y="161"/>
                  </a:cubicBezTo>
                  <a:cubicBezTo>
                    <a:pt x="105" y="160"/>
                    <a:pt x="105" y="160"/>
                    <a:pt x="105" y="160"/>
                  </a:cubicBezTo>
                  <a:cubicBezTo>
                    <a:pt x="104" y="158"/>
                    <a:pt x="104" y="158"/>
                    <a:pt x="104" y="158"/>
                  </a:cubicBezTo>
                  <a:lnTo>
                    <a:pt x="107" y="159"/>
                  </a:lnTo>
                  <a:close/>
                  <a:moveTo>
                    <a:pt x="105" y="153"/>
                  </a:moveTo>
                  <a:cubicBezTo>
                    <a:pt x="105" y="152"/>
                    <a:pt x="105" y="152"/>
                    <a:pt x="105" y="151"/>
                  </a:cubicBezTo>
                  <a:cubicBezTo>
                    <a:pt x="109" y="152"/>
                    <a:pt x="109" y="152"/>
                    <a:pt x="109" y="152"/>
                  </a:cubicBezTo>
                  <a:cubicBezTo>
                    <a:pt x="109" y="152"/>
                    <a:pt x="110" y="153"/>
                    <a:pt x="110" y="153"/>
                  </a:cubicBezTo>
                  <a:cubicBezTo>
                    <a:pt x="110" y="154"/>
                    <a:pt x="110" y="154"/>
                    <a:pt x="110" y="154"/>
                  </a:cubicBezTo>
                  <a:cubicBezTo>
                    <a:pt x="108" y="154"/>
                    <a:pt x="106" y="153"/>
                    <a:pt x="105" y="153"/>
                  </a:cubicBezTo>
                  <a:moveTo>
                    <a:pt x="111" y="177"/>
                  </a:moveTo>
                  <a:cubicBezTo>
                    <a:pt x="111" y="178"/>
                    <a:pt x="112" y="178"/>
                    <a:pt x="112" y="178"/>
                  </a:cubicBezTo>
                  <a:cubicBezTo>
                    <a:pt x="113" y="180"/>
                    <a:pt x="113" y="180"/>
                    <a:pt x="113" y="180"/>
                  </a:cubicBezTo>
                  <a:cubicBezTo>
                    <a:pt x="113" y="180"/>
                    <a:pt x="111" y="180"/>
                    <a:pt x="110" y="179"/>
                  </a:cubicBezTo>
                  <a:cubicBezTo>
                    <a:pt x="109" y="178"/>
                    <a:pt x="109" y="176"/>
                    <a:pt x="109" y="176"/>
                  </a:cubicBezTo>
                  <a:cubicBezTo>
                    <a:pt x="110" y="176"/>
                    <a:pt x="110" y="176"/>
                    <a:pt x="110" y="176"/>
                  </a:cubicBezTo>
                  <a:lnTo>
                    <a:pt x="111" y="177"/>
                  </a:lnTo>
                  <a:close/>
                  <a:moveTo>
                    <a:pt x="109" y="151"/>
                  </a:moveTo>
                  <a:cubicBezTo>
                    <a:pt x="109" y="151"/>
                    <a:pt x="109" y="151"/>
                    <a:pt x="109" y="151"/>
                  </a:cubicBezTo>
                  <a:cubicBezTo>
                    <a:pt x="105" y="151"/>
                    <a:pt x="105" y="151"/>
                    <a:pt x="105" y="151"/>
                  </a:cubicBezTo>
                  <a:cubicBezTo>
                    <a:pt x="105" y="151"/>
                    <a:pt x="105" y="151"/>
                    <a:pt x="105" y="151"/>
                  </a:cubicBezTo>
                  <a:cubicBezTo>
                    <a:pt x="105" y="151"/>
                    <a:pt x="105" y="151"/>
                    <a:pt x="105" y="151"/>
                  </a:cubicBezTo>
                  <a:cubicBezTo>
                    <a:pt x="109" y="150"/>
                    <a:pt x="109" y="150"/>
                    <a:pt x="109" y="150"/>
                  </a:cubicBezTo>
                  <a:cubicBezTo>
                    <a:pt x="109" y="151"/>
                    <a:pt x="109" y="151"/>
                    <a:pt x="109" y="151"/>
                  </a:cubicBezTo>
                  <a:moveTo>
                    <a:pt x="104" y="148"/>
                  </a:moveTo>
                  <a:cubicBezTo>
                    <a:pt x="104" y="148"/>
                    <a:pt x="104" y="148"/>
                    <a:pt x="104" y="148"/>
                  </a:cubicBezTo>
                  <a:cubicBezTo>
                    <a:pt x="106" y="147"/>
                    <a:pt x="106" y="147"/>
                    <a:pt x="106" y="147"/>
                  </a:cubicBezTo>
                  <a:cubicBezTo>
                    <a:pt x="105" y="148"/>
                    <a:pt x="105" y="148"/>
                    <a:pt x="104" y="148"/>
                  </a:cubicBezTo>
                  <a:moveTo>
                    <a:pt x="107" y="147"/>
                  </a:moveTo>
                  <a:cubicBezTo>
                    <a:pt x="110" y="146"/>
                    <a:pt x="110" y="146"/>
                    <a:pt x="110" y="146"/>
                  </a:cubicBezTo>
                  <a:cubicBezTo>
                    <a:pt x="109" y="148"/>
                    <a:pt x="109" y="149"/>
                    <a:pt x="109" y="150"/>
                  </a:cubicBezTo>
                  <a:cubicBezTo>
                    <a:pt x="105" y="150"/>
                    <a:pt x="105" y="150"/>
                    <a:pt x="105" y="150"/>
                  </a:cubicBezTo>
                  <a:cubicBezTo>
                    <a:pt x="105" y="150"/>
                    <a:pt x="105" y="149"/>
                    <a:pt x="104" y="149"/>
                  </a:cubicBezTo>
                  <a:lnTo>
                    <a:pt x="107" y="147"/>
                  </a:lnTo>
                  <a:close/>
                  <a:moveTo>
                    <a:pt x="110" y="145"/>
                  </a:moveTo>
                  <a:cubicBezTo>
                    <a:pt x="110" y="145"/>
                    <a:pt x="110" y="146"/>
                    <a:pt x="110" y="146"/>
                  </a:cubicBezTo>
                  <a:cubicBezTo>
                    <a:pt x="108" y="146"/>
                    <a:pt x="108" y="146"/>
                    <a:pt x="108" y="146"/>
                  </a:cubicBezTo>
                  <a:cubicBezTo>
                    <a:pt x="110" y="145"/>
                    <a:pt x="110" y="145"/>
                    <a:pt x="110" y="145"/>
                  </a:cubicBezTo>
                  <a:cubicBezTo>
                    <a:pt x="110" y="145"/>
                    <a:pt x="110" y="145"/>
                    <a:pt x="110" y="145"/>
                  </a:cubicBezTo>
                  <a:moveTo>
                    <a:pt x="104" y="168"/>
                  </a:moveTo>
                  <a:cubicBezTo>
                    <a:pt x="104" y="168"/>
                    <a:pt x="104" y="168"/>
                    <a:pt x="104" y="168"/>
                  </a:cubicBezTo>
                  <a:cubicBezTo>
                    <a:pt x="104" y="168"/>
                    <a:pt x="104" y="168"/>
                    <a:pt x="104" y="168"/>
                  </a:cubicBezTo>
                  <a:cubicBezTo>
                    <a:pt x="103" y="167"/>
                    <a:pt x="103" y="167"/>
                    <a:pt x="103" y="167"/>
                  </a:cubicBezTo>
                  <a:lnTo>
                    <a:pt x="104" y="168"/>
                  </a:lnTo>
                  <a:close/>
                  <a:moveTo>
                    <a:pt x="103" y="166"/>
                  </a:moveTo>
                  <a:cubicBezTo>
                    <a:pt x="102" y="156"/>
                    <a:pt x="102" y="156"/>
                    <a:pt x="102" y="156"/>
                  </a:cubicBezTo>
                  <a:cubicBezTo>
                    <a:pt x="103" y="157"/>
                    <a:pt x="103" y="157"/>
                    <a:pt x="103" y="157"/>
                  </a:cubicBezTo>
                  <a:cubicBezTo>
                    <a:pt x="105" y="160"/>
                    <a:pt x="105" y="160"/>
                    <a:pt x="105" y="160"/>
                  </a:cubicBezTo>
                  <a:cubicBezTo>
                    <a:pt x="106" y="161"/>
                    <a:pt x="106" y="161"/>
                    <a:pt x="106" y="161"/>
                  </a:cubicBezTo>
                  <a:cubicBezTo>
                    <a:pt x="106" y="161"/>
                    <a:pt x="105" y="161"/>
                    <a:pt x="105" y="162"/>
                  </a:cubicBezTo>
                  <a:cubicBezTo>
                    <a:pt x="104" y="163"/>
                    <a:pt x="104" y="164"/>
                    <a:pt x="104" y="166"/>
                  </a:cubicBezTo>
                  <a:cubicBezTo>
                    <a:pt x="104" y="167"/>
                    <a:pt x="104" y="167"/>
                    <a:pt x="104" y="167"/>
                  </a:cubicBezTo>
                  <a:lnTo>
                    <a:pt x="103" y="166"/>
                  </a:lnTo>
                  <a:close/>
                  <a:moveTo>
                    <a:pt x="85" y="160"/>
                  </a:moveTo>
                  <a:cubicBezTo>
                    <a:pt x="84" y="160"/>
                    <a:pt x="84" y="160"/>
                    <a:pt x="84" y="160"/>
                  </a:cubicBezTo>
                  <a:cubicBezTo>
                    <a:pt x="84" y="160"/>
                    <a:pt x="84" y="160"/>
                    <a:pt x="84" y="160"/>
                  </a:cubicBezTo>
                  <a:lnTo>
                    <a:pt x="85" y="160"/>
                  </a:lnTo>
                  <a:close/>
                  <a:moveTo>
                    <a:pt x="86" y="154"/>
                  </a:moveTo>
                  <a:cubicBezTo>
                    <a:pt x="86" y="154"/>
                    <a:pt x="86" y="153"/>
                    <a:pt x="86" y="153"/>
                  </a:cubicBezTo>
                  <a:cubicBezTo>
                    <a:pt x="87" y="153"/>
                    <a:pt x="87" y="153"/>
                    <a:pt x="87" y="153"/>
                  </a:cubicBezTo>
                  <a:cubicBezTo>
                    <a:pt x="87" y="153"/>
                    <a:pt x="87" y="153"/>
                    <a:pt x="87" y="154"/>
                  </a:cubicBezTo>
                  <a:lnTo>
                    <a:pt x="86" y="154"/>
                  </a:lnTo>
                  <a:close/>
                  <a:moveTo>
                    <a:pt x="90" y="155"/>
                  </a:moveTo>
                  <a:cubicBezTo>
                    <a:pt x="91" y="155"/>
                    <a:pt x="91" y="155"/>
                    <a:pt x="92" y="156"/>
                  </a:cubicBezTo>
                  <a:cubicBezTo>
                    <a:pt x="87" y="158"/>
                    <a:pt x="87" y="158"/>
                    <a:pt x="87" y="158"/>
                  </a:cubicBezTo>
                  <a:lnTo>
                    <a:pt x="90" y="155"/>
                  </a:lnTo>
                  <a:close/>
                  <a:moveTo>
                    <a:pt x="86" y="159"/>
                  </a:moveTo>
                  <a:cubicBezTo>
                    <a:pt x="85" y="159"/>
                    <a:pt x="85" y="159"/>
                    <a:pt x="85" y="159"/>
                  </a:cubicBezTo>
                  <a:cubicBezTo>
                    <a:pt x="85" y="158"/>
                    <a:pt x="85" y="156"/>
                    <a:pt x="86" y="155"/>
                  </a:cubicBezTo>
                  <a:cubicBezTo>
                    <a:pt x="87" y="154"/>
                    <a:pt x="87" y="154"/>
                    <a:pt x="87" y="154"/>
                  </a:cubicBezTo>
                  <a:cubicBezTo>
                    <a:pt x="87" y="154"/>
                    <a:pt x="88" y="154"/>
                    <a:pt x="88" y="154"/>
                  </a:cubicBezTo>
                  <a:cubicBezTo>
                    <a:pt x="88" y="155"/>
                    <a:pt x="90" y="154"/>
                    <a:pt x="90" y="154"/>
                  </a:cubicBezTo>
                  <a:cubicBezTo>
                    <a:pt x="90" y="154"/>
                    <a:pt x="90" y="155"/>
                    <a:pt x="90" y="155"/>
                  </a:cubicBezTo>
                  <a:lnTo>
                    <a:pt x="86" y="159"/>
                  </a:lnTo>
                  <a:close/>
                  <a:moveTo>
                    <a:pt x="101" y="143"/>
                  </a:moveTo>
                  <a:cubicBezTo>
                    <a:pt x="101" y="143"/>
                    <a:pt x="101" y="143"/>
                    <a:pt x="101" y="143"/>
                  </a:cubicBezTo>
                  <a:cubicBezTo>
                    <a:pt x="101" y="142"/>
                    <a:pt x="101" y="142"/>
                    <a:pt x="101" y="142"/>
                  </a:cubicBezTo>
                  <a:lnTo>
                    <a:pt x="101" y="143"/>
                  </a:lnTo>
                  <a:close/>
                  <a:moveTo>
                    <a:pt x="121" y="178"/>
                  </a:moveTo>
                  <a:cubicBezTo>
                    <a:pt x="121" y="177"/>
                    <a:pt x="121" y="176"/>
                    <a:pt x="121" y="176"/>
                  </a:cubicBezTo>
                  <a:cubicBezTo>
                    <a:pt x="121" y="175"/>
                    <a:pt x="121" y="175"/>
                    <a:pt x="121" y="175"/>
                  </a:cubicBezTo>
                  <a:cubicBezTo>
                    <a:pt x="122" y="175"/>
                    <a:pt x="122" y="175"/>
                    <a:pt x="122" y="175"/>
                  </a:cubicBezTo>
                  <a:cubicBezTo>
                    <a:pt x="122" y="176"/>
                    <a:pt x="121" y="177"/>
                    <a:pt x="121" y="178"/>
                  </a:cubicBezTo>
                  <a:moveTo>
                    <a:pt x="139" y="162"/>
                  </a:moveTo>
                  <a:cubicBezTo>
                    <a:pt x="138" y="161"/>
                    <a:pt x="137" y="159"/>
                    <a:pt x="136" y="157"/>
                  </a:cubicBezTo>
                  <a:cubicBezTo>
                    <a:pt x="140" y="159"/>
                    <a:pt x="142" y="161"/>
                    <a:pt x="144" y="162"/>
                  </a:cubicBezTo>
                  <a:cubicBezTo>
                    <a:pt x="144" y="163"/>
                    <a:pt x="144" y="165"/>
                    <a:pt x="144" y="165"/>
                  </a:cubicBezTo>
                  <a:cubicBezTo>
                    <a:pt x="145" y="165"/>
                    <a:pt x="145" y="165"/>
                    <a:pt x="145" y="165"/>
                  </a:cubicBezTo>
                  <a:cubicBezTo>
                    <a:pt x="145" y="166"/>
                    <a:pt x="145" y="166"/>
                    <a:pt x="145" y="166"/>
                  </a:cubicBezTo>
                  <a:cubicBezTo>
                    <a:pt x="143" y="165"/>
                    <a:pt x="140" y="164"/>
                    <a:pt x="139" y="162"/>
                  </a:cubicBezTo>
                  <a:moveTo>
                    <a:pt x="144" y="174"/>
                  </a:moveTo>
                  <a:cubicBezTo>
                    <a:pt x="144" y="174"/>
                    <a:pt x="145" y="174"/>
                    <a:pt x="145" y="174"/>
                  </a:cubicBezTo>
                  <a:cubicBezTo>
                    <a:pt x="145" y="174"/>
                    <a:pt x="145" y="174"/>
                    <a:pt x="145" y="174"/>
                  </a:cubicBezTo>
                  <a:lnTo>
                    <a:pt x="144" y="174"/>
                  </a:lnTo>
                  <a:close/>
                  <a:moveTo>
                    <a:pt x="153" y="170"/>
                  </a:moveTo>
                  <a:cubicBezTo>
                    <a:pt x="151" y="160"/>
                    <a:pt x="151" y="160"/>
                    <a:pt x="151" y="160"/>
                  </a:cubicBezTo>
                  <a:cubicBezTo>
                    <a:pt x="152" y="159"/>
                    <a:pt x="152" y="159"/>
                    <a:pt x="152" y="159"/>
                  </a:cubicBezTo>
                  <a:cubicBezTo>
                    <a:pt x="152" y="159"/>
                    <a:pt x="152" y="159"/>
                    <a:pt x="151" y="155"/>
                  </a:cubicBezTo>
                  <a:cubicBezTo>
                    <a:pt x="150" y="151"/>
                    <a:pt x="148" y="138"/>
                    <a:pt x="147" y="134"/>
                  </a:cubicBezTo>
                  <a:cubicBezTo>
                    <a:pt x="147" y="131"/>
                    <a:pt x="148" y="129"/>
                    <a:pt x="148" y="126"/>
                  </a:cubicBezTo>
                  <a:cubicBezTo>
                    <a:pt x="149" y="121"/>
                    <a:pt x="151" y="115"/>
                    <a:pt x="151" y="109"/>
                  </a:cubicBezTo>
                  <a:cubicBezTo>
                    <a:pt x="151" y="104"/>
                    <a:pt x="152" y="96"/>
                    <a:pt x="150" y="93"/>
                  </a:cubicBezTo>
                  <a:cubicBezTo>
                    <a:pt x="149" y="89"/>
                    <a:pt x="144" y="86"/>
                    <a:pt x="139" y="87"/>
                  </a:cubicBezTo>
                  <a:cubicBezTo>
                    <a:pt x="134" y="88"/>
                    <a:pt x="127" y="89"/>
                    <a:pt x="127" y="89"/>
                  </a:cubicBezTo>
                  <a:cubicBezTo>
                    <a:pt x="127" y="89"/>
                    <a:pt x="125" y="86"/>
                    <a:pt x="122" y="84"/>
                  </a:cubicBezTo>
                  <a:cubicBezTo>
                    <a:pt x="118" y="81"/>
                    <a:pt x="104" y="86"/>
                    <a:pt x="99" y="88"/>
                  </a:cubicBezTo>
                  <a:cubicBezTo>
                    <a:pt x="96" y="88"/>
                    <a:pt x="92" y="90"/>
                    <a:pt x="91" y="90"/>
                  </a:cubicBezTo>
                  <a:cubicBezTo>
                    <a:pt x="89" y="89"/>
                    <a:pt x="88" y="87"/>
                    <a:pt x="88" y="86"/>
                  </a:cubicBezTo>
                  <a:cubicBezTo>
                    <a:pt x="87" y="80"/>
                    <a:pt x="87" y="72"/>
                    <a:pt x="85" y="69"/>
                  </a:cubicBezTo>
                  <a:cubicBezTo>
                    <a:pt x="83" y="66"/>
                    <a:pt x="83" y="65"/>
                    <a:pt x="83" y="64"/>
                  </a:cubicBezTo>
                  <a:cubicBezTo>
                    <a:pt x="83" y="64"/>
                    <a:pt x="82" y="53"/>
                    <a:pt x="80" y="49"/>
                  </a:cubicBezTo>
                  <a:cubicBezTo>
                    <a:pt x="78" y="45"/>
                    <a:pt x="77" y="44"/>
                    <a:pt x="77" y="44"/>
                  </a:cubicBezTo>
                  <a:cubicBezTo>
                    <a:pt x="77" y="44"/>
                    <a:pt x="78" y="43"/>
                    <a:pt x="78" y="42"/>
                  </a:cubicBezTo>
                  <a:cubicBezTo>
                    <a:pt x="78" y="41"/>
                    <a:pt x="78" y="41"/>
                    <a:pt x="78" y="41"/>
                  </a:cubicBezTo>
                  <a:cubicBezTo>
                    <a:pt x="78" y="41"/>
                    <a:pt x="76" y="41"/>
                    <a:pt x="74" y="40"/>
                  </a:cubicBezTo>
                  <a:cubicBezTo>
                    <a:pt x="73" y="38"/>
                    <a:pt x="72" y="38"/>
                    <a:pt x="72" y="38"/>
                  </a:cubicBezTo>
                  <a:cubicBezTo>
                    <a:pt x="72" y="38"/>
                    <a:pt x="73" y="36"/>
                    <a:pt x="75" y="36"/>
                  </a:cubicBezTo>
                  <a:cubicBezTo>
                    <a:pt x="76" y="36"/>
                    <a:pt x="79" y="35"/>
                    <a:pt x="79" y="33"/>
                  </a:cubicBezTo>
                  <a:cubicBezTo>
                    <a:pt x="79" y="31"/>
                    <a:pt x="78" y="30"/>
                    <a:pt x="78" y="29"/>
                  </a:cubicBezTo>
                  <a:cubicBezTo>
                    <a:pt x="79" y="29"/>
                    <a:pt x="80" y="28"/>
                    <a:pt x="80" y="27"/>
                  </a:cubicBezTo>
                  <a:cubicBezTo>
                    <a:pt x="79" y="26"/>
                    <a:pt x="79" y="26"/>
                    <a:pt x="79" y="26"/>
                  </a:cubicBezTo>
                  <a:cubicBezTo>
                    <a:pt x="79" y="26"/>
                    <a:pt x="80" y="26"/>
                    <a:pt x="80" y="25"/>
                  </a:cubicBezTo>
                  <a:cubicBezTo>
                    <a:pt x="80" y="25"/>
                    <a:pt x="79" y="23"/>
                    <a:pt x="79" y="23"/>
                  </a:cubicBezTo>
                  <a:cubicBezTo>
                    <a:pt x="79" y="23"/>
                    <a:pt x="82" y="23"/>
                    <a:pt x="82" y="22"/>
                  </a:cubicBezTo>
                  <a:cubicBezTo>
                    <a:pt x="82" y="21"/>
                    <a:pt x="82" y="21"/>
                    <a:pt x="81" y="19"/>
                  </a:cubicBezTo>
                  <a:cubicBezTo>
                    <a:pt x="80" y="18"/>
                    <a:pt x="78" y="17"/>
                    <a:pt x="78" y="16"/>
                  </a:cubicBezTo>
                  <a:cubicBezTo>
                    <a:pt x="78" y="15"/>
                    <a:pt x="78" y="13"/>
                    <a:pt x="76" y="11"/>
                  </a:cubicBezTo>
                  <a:cubicBezTo>
                    <a:pt x="75" y="9"/>
                    <a:pt x="74" y="6"/>
                    <a:pt x="74" y="6"/>
                  </a:cubicBezTo>
                  <a:cubicBezTo>
                    <a:pt x="74" y="6"/>
                    <a:pt x="74" y="4"/>
                    <a:pt x="72" y="3"/>
                  </a:cubicBezTo>
                  <a:cubicBezTo>
                    <a:pt x="70" y="2"/>
                    <a:pt x="62" y="0"/>
                    <a:pt x="57" y="1"/>
                  </a:cubicBezTo>
                  <a:cubicBezTo>
                    <a:pt x="53" y="2"/>
                    <a:pt x="47" y="6"/>
                    <a:pt x="46" y="12"/>
                  </a:cubicBezTo>
                  <a:cubicBezTo>
                    <a:pt x="44" y="17"/>
                    <a:pt x="46" y="23"/>
                    <a:pt x="47" y="25"/>
                  </a:cubicBezTo>
                  <a:cubicBezTo>
                    <a:pt x="48" y="26"/>
                    <a:pt x="49" y="27"/>
                    <a:pt x="49" y="28"/>
                  </a:cubicBezTo>
                  <a:cubicBezTo>
                    <a:pt x="49" y="29"/>
                    <a:pt x="49" y="29"/>
                    <a:pt x="49" y="29"/>
                  </a:cubicBezTo>
                  <a:cubicBezTo>
                    <a:pt x="49" y="29"/>
                    <a:pt x="46" y="29"/>
                    <a:pt x="45" y="29"/>
                  </a:cubicBezTo>
                  <a:cubicBezTo>
                    <a:pt x="44" y="30"/>
                    <a:pt x="43" y="32"/>
                    <a:pt x="43" y="34"/>
                  </a:cubicBezTo>
                  <a:cubicBezTo>
                    <a:pt x="44" y="35"/>
                    <a:pt x="43" y="37"/>
                    <a:pt x="43" y="37"/>
                  </a:cubicBezTo>
                  <a:cubicBezTo>
                    <a:pt x="43" y="37"/>
                    <a:pt x="39" y="39"/>
                    <a:pt x="37" y="41"/>
                  </a:cubicBezTo>
                  <a:cubicBezTo>
                    <a:pt x="35" y="43"/>
                    <a:pt x="33" y="42"/>
                    <a:pt x="31" y="43"/>
                  </a:cubicBezTo>
                  <a:cubicBezTo>
                    <a:pt x="30" y="43"/>
                    <a:pt x="26" y="47"/>
                    <a:pt x="24" y="50"/>
                  </a:cubicBezTo>
                  <a:cubicBezTo>
                    <a:pt x="23" y="52"/>
                    <a:pt x="23" y="52"/>
                    <a:pt x="21" y="55"/>
                  </a:cubicBezTo>
                  <a:cubicBezTo>
                    <a:pt x="18" y="57"/>
                    <a:pt x="10" y="65"/>
                    <a:pt x="8" y="69"/>
                  </a:cubicBezTo>
                  <a:cubicBezTo>
                    <a:pt x="5" y="73"/>
                    <a:pt x="2" y="76"/>
                    <a:pt x="1" y="78"/>
                  </a:cubicBezTo>
                  <a:cubicBezTo>
                    <a:pt x="1" y="81"/>
                    <a:pt x="0" y="83"/>
                    <a:pt x="0" y="84"/>
                  </a:cubicBezTo>
                  <a:cubicBezTo>
                    <a:pt x="0" y="86"/>
                    <a:pt x="1" y="89"/>
                    <a:pt x="1" y="92"/>
                  </a:cubicBezTo>
                  <a:cubicBezTo>
                    <a:pt x="1" y="95"/>
                    <a:pt x="1" y="104"/>
                    <a:pt x="3" y="107"/>
                  </a:cubicBezTo>
                  <a:cubicBezTo>
                    <a:pt x="4" y="109"/>
                    <a:pt x="7" y="110"/>
                    <a:pt x="7" y="110"/>
                  </a:cubicBezTo>
                  <a:cubicBezTo>
                    <a:pt x="7" y="110"/>
                    <a:pt x="10" y="112"/>
                    <a:pt x="11" y="114"/>
                  </a:cubicBezTo>
                  <a:cubicBezTo>
                    <a:pt x="12" y="115"/>
                    <a:pt x="13" y="117"/>
                    <a:pt x="14" y="117"/>
                  </a:cubicBezTo>
                  <a:cubicBezTo>
                    <a:pt x="14" y="117"/>
                    <a:pt x="14" y="117"/>
                    <a:pt x="14" y="117"/>
                  </a:cubicBezTo>
                  <a:cubicBezTo>
                    <a:pt x="14" y="117"/>
                    <a:pt x="14" y="117"/>
                    <a:pt x="14" y="117"/>
                  </a:cubicBezTo>
                  <a:cubicBezTo>
                    <a:pt x="15" y="117"/>
                    <a:pt x="15" y="118"/>
                    <a:pt x="15" y="118"/>
                  </a:cubicBezTo>
                  <a:cubicBezTo>
                    <a:pt x="16" y="119"/>
                    <a:pt x="17" y="121"/>
                    <a:pt x="18" y="122"/>
                  </a:cubicBezTo>
                  <a:cubicBezTo>
                    <a:pt x="19" y="124"/>
                    <a:pt x="21" y="124"/>
                    <a:pt x="21" y="124"/>
                  </a:cubicBezTo>
                  <a:cubicBezTo>
                    <a:pt x="18" y="130"/>
                    <a:pt x="16" y="136"/>
                    <a:pt x="15" y="144"/>
                  </a:cubicBezTo>
                  <a:cubicBezTo>
                    <a:pt x="13" y="168"/>
                    <a:pt x="27" y="189"/>
                    <a:pt x="46" y="191"/>
                  </a:cubicBezTo>
                  <a:cubicBezTo>
                    <a:pt x="56" y="191"/>
                    <a:pt x="64" y="188"/>
                    <a:pt x="71" y="182"/>
                  </a:cubicBezTo>
                  <a:cubicBezTo>
                    <a:pt x="78" y="190"/>
                    <a:pt x="87" y="196"/>
                    <a:pt x="98" y="196"/>
                  </a:cubicBezTo>
                  <a:cubicBezTo>
                    <a:pt x="111" y="196"/>
                    <a:pt x="122" y="188"/>
                    <a:pt x="128" y="176"/>
                  </a:cubicBezTo>
                  <a:cubicBezTo>
                    <a:pt x="144" y="178"/>
                    <a:pt x="144" y="178"/>
                    <a:pt x="144" y="178"/>
                  </a:cubicBezTo>
                  <a:cubicBezTo>
                    <a:pt x="144" y="179"/>
                    <a:pt x="144" y="179"/>
                    <a:pt x="144" y="179"/>
                  </a:cubicBezTo>
                  <a:cubicBezTo>
                    <a:pt x="144" y="184"/>
                    <a:pt x="148" y="188"/>
                    <a:pt x="153" y="188"/>
                  </a:cubicBezTo>
                  <a:cubicBezTo>
                    <a:pt x="157" y="187"/>
                    <a:pt x="161" y="183"/>
                    <a:pt x="160" y="178"/>
                  </a:cubicBezTo>
                  <a:cubicBezTo>
                    <a:pt x="160" y="174"/>
                    <a:pt x="157" y="170"/>
                    <a:pt x="153" y="170"/>
                  </a:cubicBezTo>
                </a:path>
              </a:pathLst>
            </a:custGeom>
            <a:solidFill>
              <a:schemeClr val="bg1"/>
            </a:solidFill>
            <a:ln w="9525">
              <a:noFill/>
              <a:round/>
              <a:headEnd/>
              <a:tailEnd/>
            </a:ln>
            <a:effectLst>
              <a:innerShdw blurRad="63500" dist="50800" dir="11640000">
                <a:prstClr val="black">
                  <a:alpha val="27000"/>
                </a:prstClr>
              </a:innerShdw>
            </a:effectLst>
          </p:spPr>
          <p:txBody>
            <a:bodyPr vert="horz" wrap="square" lIns="91440" tIns="45720" rIns="91440" bIns="45720" numCol="1" anchor="t" anchorCtr="0" compatLnSpc="1">
              <a:prstTxWarp prst="textNoShape">
                <a:avLst/>
              </a:prstTxWarp>
            </a:bodyPr>
            <a:lstStyle/>
            <a:p>
              <a:pPr lvl="0"/>
              <a:endParaRPr lang="en-GB"/>
            </a:p>
          </p:txBody>
        </p:sp>
      </p:grpSp>
      <p:sp>
        <p:nvSpPr>
          <p:cNvPr id="12" name="Rectangle 11"/>
          <p:cNvSpPr/>
          <p:nvPr userDrawn="1"/>
        </p:nvSpPr>
        <p:spPr>
          <a:xfrm>
            <a:off x="6804248" y="4925793"/>
            <a:ext cx="2016224" cy="1925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64179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pos="43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Footer Placeholder 2"/>
          <p:cNvSpPr>
            <a:spLocks noGrp="1"/>
          </p:cNvSpPr>
          <p:nvPr>
            <p:ph type="ftr" sz="quarter" idx="10"/>
          </p:nvPr>
        </p:nvSpPr>
        <p:spPr/>
        <p:txBody>
          <a:bodyPr/>
          <a:lstStyle/>
          <a:p>
            <a:endParaRPr lang="en-GB" dirty="0"/>
          </a:p>
        </p:txBody>
      </p:sp>
      <p:sp>
        <p:nvSpPr>
          <p:cNvPr id="4" name="Slide Number Placeholder 3"/>
          <p:cNvSpPr>
            <a:spLocks noGrp="1"/>
          </p:cNvSpPr>
          <p:nvPr>
            <p:ph type="sldNum" sz="quarter" idx="11"/>
          </p:nvPr>
        </p:nvSpPr>
        <p:spPr/>
        <p:txBody>
          <a:bodyPr/>
          <a:lstStyle/>
          <a:p>
            <a:fld id="{4E406AB4-22D1-4ABB-99CF-8A54ADA954A2}" type="slidenum">
              <a:rPr lang="en-GB" smtClean="0"/>
              <a:pPr/>
              <a:t>‹#›</a:t>
            </a:fld>
            <a:endParaRPr lang="en-GB" dirty="0"/>
          </a:p>
        </p:txBody>
      </p:sp>
    </p:spTree>
    <p:extLst>
      <p:ext uri="{BB962C8B-B14F-4D97-AF65-F5344CB8AC3E}">
        <p14:creationId xmlns:p14="http://schemas.microsoft.com/office/powerpoint/2010/main" val="654937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277832" y="1370014"/>
            <a:ext cx="8494503" cy="3073399"/>
          </a:xfrm>
        </p:spPr>
        <p:txBody>
          <a:bodyPr/>
          <a:lstStyle>
            <a:lvl1pPr>
              <a:defRPr cap="none" baseline="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E406AB4-22D1-4ABB-99CF-8A54ADA954A2}" type="slidenum">
              <a:rPr lang="en-GB" smtClean="0"/>
              <a:t>‹#›</a:t>
            </a:fld>
            <a:endParaRPr lang="en-GB" dirty="0"/>
          </a:p>
        </p:txBody>
      </p:sp>
      <p:sp>
        <p:nvSpPr>
          <p:cNvPr id="13" name="Title 12"/>
          <p:cNvSpPr>
            <a:spLocks noGrp="1"/>
          </p:cNvSpPr>
          <p:nvPr>
            <p:ph type="title"/>
          </p:nvPr>
        </p:nvSpPr>
        <p:spPr>
          <a:xfrm>
            <a:off x="277832" y="117018"/>
            <a:ext cx="8494504" cy="891939"/>
          </a:xfrm>
        </p:spPr>
        <p:txBody>
          <a:bodyPr/>
          <a:lstStyle/>
          <a:p>
            <a:r>
              <a:rPr lang="en-US" dirty="0"/>
              <a:t>Click to edit Master title style</a:t>
            </a:r>
            <a:endParaRPr lang="en-GB" dirty="0"/>
          </a:p>
        </p:txBody>
      </p:sp>
      <p:sp>
        <p:nvSpPr>
          <p:cNvPr id="11" name="Freeform 5"/>
          <p:cNvSpPr>
            <a:spLocks noEditPoints="1"/>
          </p:cNvSpPr>
          <p:nvPr userDrawn="1"/>
        </p:nvSpPr>
        <p:spPr bwMode="auto">
          <a:xfrm>
            <a:off x="8486785" y="3625851"/>
            <a:ext cx="458788" cy="882650"/>
          </a:xfrm>
          <a:custGeom>
            <a:avLst/>
            <a:gdLst>
              <a:gd name="T0" fmla="*/ 12 w 64"/>
              <a:gd name="T1" fmla="*/ 76 h 125"/>
              <a:gd name="T2" fmla="*/ 14 w 64"/>
              <a:gd name="T3" fmla="*/ 76 h 125"/>
              <a:gd name="T4" fmla="*/ 16 w 64"/>
              <a:gd name="T5" fmla="*/ 76 h 125"/>
              <a:gd name="T6" fmla="*/ 13 w 64"/>
              <a:gd name="T7" fmla="*/ 77 h 125"/>
              <a:gd name="T8" fmla="*/ 11 w 64"/>
              <a:gd name="T9" fmla="*/ 75 h 125"/>
              <a:gd name="T10" fmla="*/ 16 w 64"/>
              <a:gd name="T11" fmla="*/ 77 h 125"/>
              <a:gd name="T12" fmla="*/ 48 w 64"/>
              <a:gd name="T13" fmla="*/ 68 h 125"/>
              <a:gd name="T14" fmla="*/ 47 w 64"/>
              <a:gd name="T15" fmla="*/ 67 h 125"/>
              <a:gd name="T16" fmla="*/ 15 w 64"/>
              <a:gd name="T17" fmla="*/ 67 h 125"/>
              <a:gd name="T18" fmla="*/ 16 w 64"/>
              <a:gd name="T19" fmla="*/ 67 h 125"/>
              <a:gd name="T20" fmla="*/ 27 w 64"/>
              <a:gd name="T21" fmla="*/ 0 h 125"/>
              <a:gd name="T22" fmla="*/ 23 w 64"/>
              <a:gd name="T23" fmla="*/ 7 h 125"/>
              <a:gd name="T24" fmla="*/ 25 w 64"/>
              <a:gd name="T25" fmla="*/ 15 h 125"/>
              <a:gd name="T26" fmla="*/ 19 w 64"/>
              <a:gd name="T27" fmla="*/ 22 h 125"/>
              <a:gd name="T28" fmla="*/ 11 w 64"/>
              <a:gd name="T29" fmla="*/ 33 h 125"/>
              <a:gd name="T30" fmla="*/ 8 w 64"/>
              <a:gd name="T31" fmla="*/ 53 h 125"/>
              <a:gd name="T32" fmla="*/ 9 w 64"/>
              <a:gd name="T33" fmla="*/ 64 h 125"/>
              <a:gd name="T34" fmla="*/ 11 w 64"/>
              <a:gd name="T35" fmla="*/ 67 h 125"/>
              <a:gd name="T36" fmla="*/ 10 w 64"/>
              <a:gd name="T37" fmla="*/ 76 h 125"/>
              <a:gd name="T38" fmla="*/ 6 w 64"/>
              <a:gd name="T39" fmla="*/ 76 h 125"/>
              <a:gd name="T40" fmla="*/ 1 w 64"/>
              <a:gd name="T41" fmla="*/ 84 h 125"/>
              <a:gd name="T42" fmla="*/ 12 w 64"/>
              <a:gd name="T43" fmla="*/ 91 h 125"/>
              <a:gd name="T44" fmla="*/ 16 w 64"/>
              <a:gd name="T45" fmla="*/ 98 h 125"/>
              <a:gd name="T46" fmla="*/ 20 w 64"/>
              <a:gd name="T47" fmla="*/ 109 h 125"/>
              <a:gd name="T48" fmla="*/ 21 w 64"/>
              <a:gd name="T49" fmla="*/ 117 h 125"/>
              <a:gd name="T50" fmla="*/ 21 w 64"/>
              <a:gd name="T51" fmla="*/ 123 h 125"/>
              <a:gd name="T52" fmla="*/ 30 w 64"/>
              <a:gd name="T53" fmla="*/ 124 h 125"/>
              <a:gd name="T54" fmla="*/ 28 w 64"/>
              <a:gd name="T55" fmla="*/ 118 h 125"/>
              <a:gd name="T56" fmla="*/ 29 w 64"/>
              <a:gd name="T57" fmla="*/ 111 h 125"/>
              <a:gd name="T58" fmla="*/ 28 w 64"/>
              <a:gd name="T59" fmla="*/ 94 h 125"/>
              <a:gd name="T60" fmla="*/ 31 w 64"/>
              <a:gd name="T61" fmla="*/ 83 h 125"/>
              <a:gd name="T62" fmla="*/ 36 w 64"/>
              <a:gd name="T63" fmla="*/ 94 h 125"/>
              <a:gd name="T64" fmla="*/ 39 w 64"/>
              <a:gd name="T65" fmla="*/ 107 h 125"/>
              <a:gd name="T66" fmla="*/ 40 w 64"/>
              <a:gd name="T67" fmla="*/ 115 h 125"/>
              <a:gd name="T68" fmla="*/ 48 w 64"/>
              <a:gd name="T69" fmla="*/ 124 h 125"/>
              <a:gd name="T70" fmla="*/ 56 w 64"/>
              <a:gd name="T71" fmla="*/ 124 h 125"/>
              <a:gd name="T72" fmla="*/ 58 w 64"/>
              <a:gd name="T73" fmla="*/ 121 h 125"/>
              <a:gd name="T74" fmla="*/ 52 w 64"/>
              <a:gd name="T75" fmla="*/ 118 h 125"/>
              <a:gd name="T76" fmla="*/ 50 w 64"/>
              <a:gd name="T77" fmla="*/ 112 h 125"/>
              <a:gd name="T78" fmla="*/ 49 w 64"/>
              <a:gd name="T79" fmla="*/ 104 h 125"/>
              <a:gd name="T80" fmla="*/ 46 w 64"/>
              <a:gd name="T81" fmla="*/ 73 h 125"/>
              <a:gd name="T82" fmla="*/ 43 w 64"/>
              <a:gd name="T83" fmla="*/ 62 h 125"/>
              <a:gd name="T84" fmla="*/ 46 w 64"/>
              <a:gd name="T85" fmla="*/ 65 h 125"/>
              <a:gd name="T86" fmla="*/ 47 w 64"/>
              <a:gd name="T87" fmla="*/ 69 h 125"/>
              <a:gd name="T88" fmla="*/ 51 w 64"/>
              <a:gd name="T89" fmla="*/ 72 h 125"/>
              <a:gd name="T90" fmla="*/ 53 w 64"/>
              <a:gd name="T91" fmla="*/ 72 h 125"/>
              <a:gd name="T92" fmla="*/ 57 w 64"/>
              <a:gd name="T93" fmla="*/ 77 h 125"/>
              <a:gd name="T94" fmla="*/ 57 w 64"/>
              <a:gd name="T95" fmla="*/ 79 h 125"/>
              <a:gd name="T96" fmla="*/ 60 w 64"/>
              <a:gd name="T97" fmla="*/ 80 h 125"/>
              <a:gd name="T98" fmla="*/ 63 w 64"/>
              <a:gd name="T99" fmla="*/ 81 h 125"/>
              <a:gd name="T100" fmla="*/ 61 w 64"/>
              <a:gd name="T101" fmla="*/ 80 h 125"/>
              <a:gd name="T102" fmla="*/ 58 w 64"/>
              <a:gd name="T103" fmla="*/ 74 h 125"/>
              <a:gd name="T104" fmla="*/ 51 w 64"/>
              <a:gd name="T105" fmla="*/ 65 h 125"/>
              <a:gd name="T106" fmla="*/ 50 w 64"/>
              <a:gd name="T107" fmla="*/ 59 h 125"/>
              <a:gd name="T108" fmla="*/ 49 w 64"/>
              <a:gd name="T109" fmla="*/ 55 h 125"/>
              <a:gd name="T110" fmla="*/ 45 w 64"/>
              <a:gd name="T111" fmla="*/ 36 h 125"/>
              <a:gd name="T112" fmla="*/ 38 w 64"/>
              <a:gd name="T113" fmla="*/ 23 h 125"/>
              <a:gd name="T114" fmla="*/ 34 w 64"/>
              <a:gd name="T115" fmla="*/ 17 h 125"/>
              <a:gd name="T116" fmla="*/ 36 w 64"/>
              <a:gd name="T117" fmla="*/ 12 h 125"/>
              <a:gd name="T118" fmla="*/ 41 w 64"/>
              <a:gd name="T119" fmla="*/ 9 h 125"/>
              <a:gd name="T120" fmla="*/ 36 w 64"/>
              <a:gd name="T121" fmla="*/ 1 h 125"/>
              <a:gd name="T122" fmla="*/ 30 w 64"/>
              <a:gd name="T123"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4" h="125">
                <a:moveTo>
                  <a:pt x="15" y="77"/>
                </a:moveTo>
                <a:cubicBezTo>
                  <a:pt x="15" y="77"/>
                  <a:pt x="15" y="77"/>
                  <a:pt x="14" y="77"/>
                </a:cubicBezTo>
                <a:cubicBezTo>
                  <a:pt x="13" y="77"/>
                  <a:pt x="13" y="77"/>
                  <a:pt x="12" y="76"/>
                </a:cubicBezTo>
                <a:cubicBezTo>
                  <a:pt x="13" y="76"/>
                  <a:pt x="13" y="76"/>
                  <a:pt x="13" y="76"/>
                </a:cubicBezTo>
                <a:cubicBezTo>
                  <a:pt x="14" y="76"/>
                  <a:pt x="14" y="76"/>
                  <a:pt x="14" y="76"/>
                </a:cubicBezTo>
                <a:cubicBezTo>
                  <a:pt x="14" y="76"/>
                  <a:pt x="14" y="76"/>
                  <a:pt x="14" y="76"/>
                </a:cubicBezTo>
                <a:cubicBezTo>
                  <a:pt x="14" y="76"/>
                  <a:pt x="15" y="76"/>
                  <a:pt x="15" y="76"/>
                </a:cubicBezTo>
                <a:cubicBezTo>
                  <a:pt x="15" y="76"/>
                  <a:pt x="15" y="76"/>
                  <a:pt x="15" y="76"/>
                </a:cubicBezTo>
                <a:cubicBezTo>
                  <a:pt x="15" y="76"/>
                  <a:pt x="15" y="76"/>
                  <a:pt x="16" y="76"/>
                </a:cubicBezTo>
                <a:cubicBezTo>
                  <a:pt x="16" y="76"/>
                  <a:pt x="16" y="76"/>
                  <a:pt x="16" y="76"/>
                </a:cubicBezTo>
                <a:cubicBezTo>
                  <a:pt x="16" y="77"/>
                  <a:pt x="16" y="77"/>
                  <a:pt x="15" y="77"/>
                </a:cubicBezTo>
                <a:moveTo>
                  <a:pt x="13" y="77"/>
                </a:moveTo>
                <a:cubicBezTo>
                  <a:pt x="11" y="77"/>
                  <a:pt x="11" y="77"/>
                  <a:pt x="11" y="77"/>
                </a:cubicBezTo>
                <a:cubicBezTo>
                  <a:pt x="11" y="76"/>
                  <a:pt x="11" y="75"/>
                  <a:pt x="11" y="75"/>
                </a:cubicBezTo>
                <a:cubicBezTo>
                  <a:pt x="11" y="75"/>
                  <a:pt x="11" y="75"/>
                  <a:pt x="11" y="75"/>
                </a:cubicBezTo>
                <a:cubicBezTo>
                  <a:pt x="12" y="75"/>
                  <a:pt x="12" y="76"/>
                  <a:pt x="13" y="77"/>
                </a:cubicBezTo>
                <a:moveTo>
                  <a:pt x="18" y="77"/>
                </a:moveTo>
                <a:cubicBezTo>
                  <a:pt x="16" y="77"/>
                  <a:pt x="16" y="77"/>
                  <a:pt x="16" y="77"/>
                </a:cubicBezTo>
                <a:cubicBezTo>
                  <a:pt x="16" y="77"/>
                  <a:pt x="16" y="75"/>
                  <a:pt x="17" y="75"/>
                </a:cubicBezTo>
                <a:cubicBezTo>
                  <a:pt x="17" y="75"/>
                  <a:pt x="18" y="77"/>
                  <a:pt x="18" y="77"/>
                </a:cubicBezTo>
                <a:moveTo>
                  <a:pt x="48" y="68"/>
                </a:moveTo>
                <a:cubicBezTo>
                  <a:pt x="48" y="68"/>
                  <a:pt x="48" y="68"/>
                  <a:pt x="48" y="68"/>
                </a:cubicBezTo>
                <a:cubicBezTo>
                  <a:pt x="47" y="68"/>
                  <a:pt x="47" y="67"/>
                  <a:pt x="47" y="67"/>
                </a:cubicBezTo>
                <a:cubicBezTo>
                  <a:pt x="47" y="67"/>
                  <a:pt x="47" y="67"/>
                  <a:pt x="47" y="67"/>
                </a:cubicBezTo>
                <a:cubicBezTo>
                  <a:pt x="48" y="67"/>
                  <a:pt x="48" y="68"/>
                  <a:pt x="48" y="68"/>
                </a:cubicBezTo>
                <a:moveTo>
                  <a:pt x="16" y="68"/>
                </a:moveTo>
                <a:cubicBezTo>
                  <a:pt x="16" y="68"/>
                  <a:pt x="15" y="68"/>
                  <a:pt x="15" y="67"/>
                </a:cubicBezTo>
                <a:cubicBezTo>
                  <a:pt x="15" y="67"/>
                  <a:pt x="15" y="66"/>
                  <a:pt x="15" y="66"/>
                </a:cubicBezTo>
                <a:cubicBezTo>
                  <a:pt x="15" y="65"/>
                  <a:pt x="15" y="65"/>
                  <a:pt x="16" y="64"/>
                </a:cubicBezTo>
                <a:cubicBezTo>
                  <a:pt x="17" y="65"/>
                  <a:pt x="16" y="67"/>
                  <a:pt x="16" y="67"/>
                </a:cubicBezTo>
                <a:cubicBezTo>
                  <a:pt x="16" y="67"/>
                  <a:pt x="16" y="68"/>
                  <a:pt x="16" y="68"/>
                </a:cubicBezTo>
                <a:moveTo>
                  <a:pt x="30" y="0"/>
                </a:moveTo>
                <a:cubicBezTo>
                  <a:pt x="29" y="0"/>
                  <a:pt x="28" y="0"/>
                  <a:pt x="27" y="0"/>
                </a:cubicBezTo>
                <a:cubicBezTo>
                  <a:pt x="26" y="0"/>
                  <a:pt x="25" y="2"/>
                  <a:pt x="24" y="3"/>
                </a:cubicBezTo>
                <a:cubicBezTo>
                  <a:pt x="24" y="4"/>
                  <a:pt x="24" y="5"/>
                  <a:pt x="24" y="5"/>
                </a:cubicBezTo>
                <a:cubicBezTo>
                  <a:pt x="23" y="6"/>
                  <a:pt x="23" y="6"/>
                  <a:pt x="23" y="7"/>
                </a:cubicBezTo>
                <a:cubicBezTo>
                  <a:pt x="24" y="7"/>
                  <a:pt x="24" y="9"/>
                  <a:pt x="24" y="10"/>
                </a:cubicBezTo>
                <a:cubicBezTo>
                  <a:pt x="23" y="11"/>
                  <a:pt x="24" y="12"/>
                  <a:pt x="25" y="13"/>
                </a:cubicBezTo>
                <a:cubicBezTo>
                  <a:pt x="25" y="14"/>
                  <a:pt x="25" y="14"/>
                  <a:pt x="25" y="15"/>
                </a:cubicBezTo>
                <a:cubicBezTo>
                  <a:pt x="25" y="16"/>
                  <a:pt x="26" y="16"/>
                  <a:pt x="25" y="17"/>
                </a:cubicBezTo>
                <a:cubicBezTo>
                  <a:pt x="23" y="17"/>
                  <a:pt x="23" y="18"/>
                  <a:pt x="23" y="20"/>
                </a:cubicBezTo>
                <a:cubicBezTo>
                  <a:pt x="23" y="21"/>
                  <a:pt x="20" y="21"/>
                  <a:pt x="19" y="22"/>
                </a:cubicBezTo>
                <a:cubicBezTo>
                  <a:pt x="17" y="23"/>
                  <a:pt x="15" y="23"/>
                  <a:pt x="14" y="25"/>
                </a:cubicBezTo>
                <a:cubicBezTo>
                  <a:pt x="13" y="26"/>
                  <a:pt x="12" y="27"/>
                  <a:pt x="12" y="29"/>
                </a:cubicBezTo>
                <a:cubicBezTo>
                  <a:pt x="11" y="30"/>
                  <a:pt x="11" y="32"/>
                  <a:pt x="11" y="33"/>
                </a:cubicBezTo>
                <a:cubicBezTo>
                  <a:pt x="11" y="35"/>
                  <a:pt x="10" y="37"/>
                  <a:pt x="10" y="40"/>
                </a:cubicBezTo>
                <a:cubicBezTo>
                  <a:pt x="10" y="42"/>
                  <a:pt x="9" y="43"/>
                  <a:pt x="9" y="45"/>
                </a:cubicBezTo>
                <a:cubicBezTo>
                  <a:pt x="8" y="48"/>
                  <a:pt x="8" y="50"/>
                  <a:pt x="8" y="53"/>
                </a:cubicBezTo>
                <a:cubicBezTo>
                  <a:pt x="8" y="55"/>
                  <a:pt x="8" y="57"/>
                  <a:pt x="8" y="59"/>
                </a:cubicBezTo>
                <a:cubicBezTo>
                  <a:pt x="8" y="60"/>
                  <a:pt x="7" y="61"/>
                  <a:pt x="7" y="63"/>
                </a:cubicBezTo>
                <a:cubicBezTo>
                  <a:pt x="8" y="63"/>
                  <a:pt x="8" y="63"/>
                  <a:pt x="9" y="64"/>
                </a:cubicBezTo>
                <a:cubicBezTo>
                  <a:pt x="10" y="64"/>
                  <a:pt x="11" y="64"/>
                  <a:pt x="11" y="64"/>
                </a:cubicBezTo>
                <a:cubicBezTo>
                  <a:pt x="11" y="65"/>
                  <a:pt x="11" y="65"/>
                  <a:pt x="11" y="66"/>
                </a:cubicBezTo>
                <a:cubicBezTo>
                  <a:pt x="11" y="66"/>
                  <a:pt x="11" y="67"/>
                  <a:pt x="11" y="67"/>
                </a:cubicBezTo>
                <a:cubicBezTo>
                  <a:pt x="11" y="69"/>
                  <a:pt x="10" y="70"/>
                  <a:pt x="10" y="72"/>
                </a:cubicBezTo>
                <a:cubicBezTo>
                  <a:pt x="10" y="73"/>
                  <a:pt x="11" y="74"/>
                  <a:pt x="11" y="75"/>
                </a:cubicBezTo>
                <a:cubicBezTo>
                  <a:pt x="11" y="75"/>
                  <a:pt x="11" y="76"/>
                  <a:pt x="10" y="76"/>
                </a:cubicBezTo>
                <a:cubicBezTo>
                  <a:pt x="10" y="76"/>
                  <a:pt x="10" y="76"/>
                  <a:pt x="10" y="76"/>
                </a:cubicBezTo>
                <a:cubicBezTo>
                  <a:pt x="9" y="76"/>
                  <a:pt x="7" y="76"/>
                  <a:pt x="6" y="76"/>
                </a:cubicBezTo>
                <a:cubicBezTo>
                  <a:pt x="6" y="76"/>
                  <a:pt x="6" y="76"/>
                  <a:pt x="6" y="76"/>
                </a:cubicBezTo>
                <a:cubicBezTo>
                  <a:pt x="4" y="76"/>
                  <a:pt x="3" y="78"/>
                  <a:pt x="2" y="79"/>
                </a:cubicBezTo>
                <a:cubicBezTo>
                  <a:pt x="2" y="80"/>
                  <a:pt x="1" y="81"/>
                  <a:pt x="0" y="82"/>
                </a:cubicBezTo>
                <a:cubicBezTo>
                  <a:pt x="0" y="82"/>
                  <a:pt x="1" y="83"/>
                  <a:pt x="1" y="84"/>
                </a:cubicBezTo>
                <a:cubicBezTo>
                  <a:pt x="1" y="85"/>
                  <a:pt x="1" y="87"/>
                  <a:pt x="1" y="88"/>
                </a:cubicBezTo>
                <a:cubicBezTo>
                  <a:pt x="1" y="89"/>
                  <a:pt x="1" y="89"/>
                  <a:pt x="2" y="89"/>
                </a:cubicBezTo>
                <a:cubicBezTo>
                  <a:pt x="5" y="90"/>
                  <a:pt x="8" y="91"/>
                  <a:pt x="12" y="91"/>
                </a:cubicBezTo>
                <a:cubicBezTo>
                  <a:pt x="13" y="91"/>
                  <a:pt x="15" y="92"/>
                  <a:pt x="17" y="92"/>
                </a:cubicBezTo>
                <a:cubicBezTo>
                  <a:pt x="18" y="92"/>
                  <a:pt x="17" y="93"/>
                  <a:pt x="17" y="94"/>
                </a:cubicBezTo>
                <a:cubicBezTo>
                  <a:pt x="16" y="95"/>
                  <a:pt x="17" y="97"/>
                  <a:pt x="16" y="98"/>
                </a:cubicBezTo>
                <a:cubicBezTo>
                  <a:pt x="16" y="100"/>
                  <a:pt x="16" y="103"/>
                  <a:pt x="17" y="104"/>
                </a:cubicBezTo>
                <a:cubicBezTo>
                  <a:pt x="18" y="105"/>
                  <a:pt x="18" y="106"/>
                  <a:pt x="19" y="107"/>
                </a:cubicBezTo>
                <a:cubicBezTo>
                  <a:pt x="19" y="108"/>
                  <a:pt x="20" y="108"/>
                  <a:pt x="20" y="109"/>
                </a:cubicBezTo>
                <a:cubicBezTo>
                  <a:pt x="20" y="110"/>
                  <a:pt x="20" y="110"/>
                  <a:pt x="20" y="110"/>
                </a:cubicBezTo>
                <a:cubicBezTo>
                  <a:pt x="19" y="111"/>
                  <a:pt x="19" y="111"/>
                  <a:pt x="20" y="112"/>
                </a:cubicBezTo>
                <a:cubicBezTo>
                  <a:pt x="20" y="113"/>
                  <a:pt x="20" y="116"/>
                  <a:pt x="21" y="117"/>
                </a:cubicBezTo>
                <a:cubicBezTo>
                  <a:pt x="21" y="118"/>
                  <a:pt x="21" y="118"/>
                  <a:pt x="22" y="119"/>
                </a:cubicBezTo>
                <a:cubicBezTo>
                  <a:pt x="22" y="119"/>
                  <a:pt x="22" y="120"/>
                  <a:pt x="22" y="121"/>
                </a:cubicBezTo>
                <a:cubicBezTo>
                  <a:pt x="21" y="121"/>
                  <a:pt x="22" y="122"/>
                  <a:pt x="21" y="123"/>
                </a:cubicBezTo>
                <a:cubicBezTo>
                  <a:pt x="21" y="124"/>
                  <a:pt x="22" y="124"/>
                  <a:pt x="23" y="125"/>
                </a:cubicBezTo>
                <a:cubicBezTo>
                  <a:pt x="23" y="125"/>
                  <a:pt x="25" y="125"/>
                  <a:pt x="26" y="125"/>
                </a:cubicBezTo>
                <a:cubicBezTo>
                  <a:pt x="28" y="125"/>
                  <a:pt x="30" y="125"/>
                  <a:pt x="30" y="124"/>
                </a:cubicBezTo>
                <a:cubicBezTo>
                  <a:pt x="30" y="123"/>
                  <a:pt x="29" y="123"/>
                  <a:pt x="29" y="122"/>
                </a:cubicBezTo>
                <a:cubicBezTo>
                  <a:pt x="29" y="121"/>
                  <a:pt x="29" y="121"/>
                  <a:pt x="29" y="120"/>
                </a:cubicBezTo>
                <a:cubicBezTo>
                  <a:pt x="29" y="119"/>
                  <a:pt x="28" y="119"/>
                  <a:pt x="28" y="118"/>
                </a:cubicBezTo>
                <a:cubicBezTo>
                  <a:pt x="29" y="117"/>
                  <a:pt x="29" y="117"/>
                  <a:pt x="29" y="116"/>
                </a:cubicBezTo>
                <a:cubicBezTo>
                  <a:pt x="29" y="115"/>
                  <a:pt x="29" y="114"/>
                  <a:pt x="29" y="113"/>
                </a:cubicBezTo>
                <a:cubicBezTo>
                  <a:pt x="29" y="112"/>
                  <a:pt x="29" y="112"/>
                  <a:pt x="29" y="111"/>
                </a:cubicBezTo>
                <a:cubicBezTo>
                  <a:pt x="29" y="109"/>
                  <a:pt x="28" y="109"/>
                  <a:pt x="28" y="108"/>
                </a:cubicBezTo>
                <a:cubicBezTo>
                  <a:pt x="28" y="105"/>
                  <a:pt x="30" y="100"/>
                  <a:pt x="28" y="98"/>
                </a:cubicBezTo>
                <a:cubicBezTo>
                  <a:pt x="26" y="97"/>
                  <a:pt x="28" y="96"/>
                  <a:pt x="28" y="94"/>
                </a:cubicBezTo>
                <a:cubicBezTo>
                  <a:pt x="29" y="93"/>
                  <a:pt x="29" y="92"/>
                  <a:pt x="29" y="90"/>
                </a:cubicBezTo>
                <a:cubicBezTo>
                  <a:pt x="30" y="89"/>
                  <a:pt x="30" y="88"/>
                  <a:pt x="30" y="86"/>
                </a:cubicBezTo>
                <a:cubicBezTo>
                  <a:pt x="30" y="86"/>
                  <a:pt x="31" y="84"/>
                  <a:pt x="31" y="83"/>
                </a:cubicBezTo>
                <a:cubicBezTo>
                  <a:pt x="32" y="84"/>
                  <a:pt x="32" y="85"/>
                  <a:pt x="33" y="86"/>
                </a:cubicBezTo>
                <a:cubicBezTo>
                  <a:pt x="33" y="88"/>
                  <a:pt x="34" y="89"/>
                  <a:pt x="34" y="90"/>
                </a:cubicBezTo>
                <a:cubicBezTo>
                  <a:pt x="35" y="91"/>
                  <a:pt x="35" y="92"/>
                  <a:pt x="36" y="94"/>
                </a:cubicBezTo>
                <a:cubicBezTo>
                  <a:pt x="36" y="95"/>
                  <a:pt x="37" y="96"/>
                  <a:pt x="37" y="97"/>
                </a:cubicBezTo>
                <a:cubicBezTo>
                  <a:pt x="38" y="99"/>
                  <a:pt x="37" y="101"/>
                  <a:pt x="38" y="104"/>
                </a:cubicBezTo>
                <a:cubicBezTo>
                  <a:pt x="38" y="105"/>
                  <a:pt x="38" y="106"/>
                  <a:pt x="39" y="107"/>
                </a:cubicBezTo>
                <a:cubicBezTo>
                  <a:pt x="39" y="108"/>
                  <a:pt x="38" y="110"/>
                  <a:pt x="39" y="111"/>
                </a:cubicBezTo>
                <a:cubicBezTo>
                  <a:pt x="40" y="112"/>
                  <a:pt x="40" y="112"/>
                  <a:pt x="40" y="112"/>
                </a:cubicBezTo>
                <a:cubicBezTo>
                  <a:pt x="39" y="113"/>
                  <a:pt x="40" y="114"/>
                  <a:pt x="40" y="115"/>
                </a:cubicBezTo>
                <a:cubicBezTo>
                  <a:pt x="40" y="117"/>
                  <a:pt x="38" y="121"/>
                  <a:pt x="40" y="122"/>
                </a:cubicBezTo>
                <a:cubicBezTo>
                  <a:pt x="42" y="122"/>
                  <a:pt x="44" y="122"/>
                  <a:pt x="45" y="123"/>
                </a:cubicBezTo>
                <a:cubicBezTo>
                  <a:pt x="47" y="123"/>
                  <a:pt x="47" y="123"/>
                  <a:pt x="48" y="124"/>
                </a:cubicBezTo>
                <a:cubicBezTo>
                  <a:pt x="50" y="124"/>
                  <a:pt x="51" y="124"/>
                  <a:pt x="52" y="124"/>
                </a:cubicBezTo>
                <a:cubicBezTo>
                  <a:pt x="52" y="124"/>
                  <a:pt x="53" y="124"/>
                  <a:pt x="53" y="124"/>
                </a:cubicBezTo>
                <a:cubicBezTo>
                  <a:pt x="54" y="124"/>
                  <a:pt x="55" y="124"/>
                  <a:pt x="56" y="124"/>
                </a:cubicBezTo>
                <a:cubicBezTo>
                  <a:pt x="56" y="124"/>
                  <a:pt x="58" y="124"/>
                  <a:pt x="58" y="123"/>
                </a:cubicBezTo>
                <a:cubicBezTo>
                  <a:pt x="58" y="123"/>
                  <a:pt x="58" y="122"/>
                  <a:pt x="58" y="122"/>
                </a:cubicBezTo>
                <a:cubicBezTo>
                  <a:pt x="58" y="121"/>
                  <a:pt x="58" y="121"/>
                  <a:pt x="58" y="121"/>
                </a:cubicBezTo>
                <a:cubicBezTo>
                  <a:pt x="57" y="120"/>
                  <a:pt x="57" y="120"/>
                  <a:pt x="56" y="120"/>
                </a:cubicBezTo>
                <a:cubicBezTo>
                  <a:pt x="55" y="120"/>
                  <a:pt x="54" y="120"/>
                  <a:pt x="53" y="119"/>
                </a:cubicBezTo>
                <a:cubicBezTo>
                  <a:pt x="53" y="119"/>
                  <a:pt x="53" y="119"/>
                  <a:pt x="52" y="118"/>
                </a:cubicBezTo>
                <a:cubicBezTo>
                  <a:pt x="52" y="118"/>
                  <a:pt x="52" y="118"/>
                  <a:pt x="52" y="117"/>
                </a:cubicBezTo>
                <a:cubicBezTo>
                  <a:pt x="51" y="116"/>
                  <a:pt x="52" y="115"/>
                  <a:pt x="51" y="114"/>
                </a:cubicBezTo>
                <a:cubicBezTo>
                  <a:pt x="50" y="114"/>
                  <a:pt x="50" y="113"/>
                  <a:pt x="50" y="112"/>
                </a:cubicBezTo>
                <a:cubicBezTo>
                  <a:pt x="50" y="112"/>
                  <a:pt x="51" y="112"/>
                  <a:pt x="51" y="111"/>
                </a:cubicBezTo>
                <a:cubicBezTo>
                  <a:pt x="51" y="110"/>
                  <a:pt x="50" y="109"/>
                  <a:pt x="50" y="108"/>
                </a:cubicBezTo>
                <a:cubicBezTo>
                  <a:pt x="49" y="107"/>
                  <a:pt x="49" y="105"/>
                  <a:pt x="49" y="104"/>
                </a:cubicBezTo>
                <a:cubicBezTo>
                  <a:pt x="49" y="101"/>
                  <a:pt x="49" y="98"/>
                  <a:pt x="49" y="96"/>
                </a:cubicBezTo>
                <a:cubicBezTo>
                  <a:pt x="49" y="93"/>
                  <a:pt x="49" y="90"/>
                  <a:pt x="48" y="88"/>
                </a:cubicBezTo>
                <a:cubicBezTo>
                  <a:pt x="47" y="83"/>
                  <a:pt x="47" y="78"/>
                  <a:pt x="46" y="73"/>
                </a:cubicBezTo>
                <a:cubicBezTo>
                  <a:pt x="45" y="72"/>
                  <a:pt x="45" y="72"/>
                  <a:pt x="45" y="71"/>
                </a:cubicBezTo>
                <a:cubicBezTo>
                  <a:pt x="45" y="70"/>
                  <a:pt x="45" y="69"/>
                  <a:pt x="45" y="67"/>
                </a:cubicBezTo>
                <a:cubicBezTo>
                  <a:pt x="44" y="66"/>
                  <a:pt x="43" y="64"/>
                  <a:pt x="43" y="62"/>
                </a:cubicBezTo>
                <a:cubicBezTo>
                  <a:pt x="43" y="61"/>
                  <a:pt x="44" y="61"/>
                  <a:pt x="44" y="61"/>
                </a:cubicBezTo>
                <a:cubicBezTo>
                  <a:pt x="44" y="61"/>
                  <a:pt x="45" y="62"/>
                  <a:pt x="45" y="62"/>
                </a:cubicBezTo>
                <a:cubicBezTo>
                  <a:pt x="46" y="63"/>
                  <a:pt x="46" y="64"/>
                  <a:pt x="46" y="65"/>
                </a:cubicBezTo>
                <a:cubicBezTo>
                  <a:pt x="47" y="67"/>
                  <a:pt x="47" y="67"/>
                  <a:pt x="47" y="67"/>
                </a:cubicBezTo>
                <a:cubicBezTo>
                  <a:pt x="46" y="67"/>
                  <a:pt x="46" y="67"/>
                  <a:pt x="47" y="68"/>
                </a:cubicBezTo>
                <a:cubicBezTo>
                  <a:pt x="47" y="68"/>
                  <a:pt x="47" y="69"/>
                  <a:pt x="47" y="69"/>
                </a:cubicBezTo>
                <a:cubicBezTo>
                  <a:pt x="47" y="70"/>
                  <a:pt x="48" y="70"/>
                  <a:pt x="48" y="70"/>
                </a:cubicBezTo>
                <a:cubicBezTo>
                  <a:pt x="49" y="70"/>
                  <a:pt x="49" y="71"/>
                  <a:pt x="50" y="71"/>
                </a:cubicBezTo>
                <a:cubicBezTo>
                  <a:pt x="50" y="72"/>
                  <a:pt x="51" y="72"/>
                  <a:pt x="51" y="72"/>
                </a:cubicBezTo>
                <a:cubicBezTo>
                  <a:pt x="51" y="72"/>
                  <a:pt x="51" y="72"/>
                  <a:pt x="51" y="72"/>
                </a:cubicBezTo>
                <a:cubicBezTo>
                  <a:pt x="52" y="72"/>
                  <a:pt x="52" y="72"/>
                  <a:pt x="52" y="72"/>
                </a:cubicBezTo>
                <a:cubicBezTo>
                  <a:pt x="52" y="72"/>
                  <a:pt x="52" y="72"/>
                  <a:pt x="53" y="72"/>
                </a:cubicBezTo>
                <a:cubicBezTo>
                  <a:pt x="53" y="73"/>
                  <a:pt x="54" y="73"/>
                  <a:pt x="55" y="74"/>
                </a:cubicBezTo>
                <a:cubicBezTo>
                  <a:pt x="56" y="75"/>
                  <a:pt x="53" y="75"/>
                  <a:pt x="54" y="76"/>
                </a:cubicBezTo>
                <a:cubicBezTo>
                  <a:pt x="55" y="76"/>
                  <a:pt x="56" y="77"/>
                  <a:pt x="57" y="77"/>
                </a:cubicBezTo>
                <a:cubicBezTo>
                  <a:pt x="56" y="78"/>
                  <a:pt x="56" y="78"/>
                  <a:pt x="56" y="78"/>
                </a:cubicBezTo>
                <a:cubicBezTo>
                  <a:pt x="57" y="78"/>
                  <a:pt x="57" y="78"/>
                  <a:pt x="57" y="78"/>
                </a:cubicBezTo>
                <a:cubicBezTo>
                  <a:pt x="58" y="79"/>
                  <a:pt x="57" y="79"/>
                  <a:pt x="57" y="79"/>
                </a:cubicBezTo>
                <a:cubicBezTo>
                  <a:pt x="58" y="80"/>
                  <a:pt x="58" y="80"/>
                  <a:pt x="59" y="80"/>
                </a:cubicBezTo>
                <a:cubicBezTo>
                  <a:pt x="59" y="80"/>
                  <a:pt x="59" y="80"/>
                  <a:pt x="60" y="80"/>
                </a:cubicBezTo>
                <a:cubicBezTo>
                  <a:pt x="60" y="80"/>
                  <a:pt x="60" y="80"/>
                  <a:pt x="60" y="80"/>
                </a:cubicBezTo>
                <a:cubicBezTo>
                  <a:pt x="60" y="80"/>
                  <a:pt x="61" y="80"/>
                  <a:pt x="61" y="81"/>
                </a:cubicBezTo>
                <a:cubicBezTo>
                  <a:pt x="61" y="81"/>
                  <a:pt x="62" y="81"/>
                  <a:pt x="62" y="81"/>
                </a:cubicBezTo>
                <a:cubicBezTo>
                  <a:pt x="62" y="81"/>
                  <a:pt x="63" y="81"/>
                  <a:pt x="63" y="81"/>
                </a:cubicBezTo>
                <a:cubicBezTo>
                  <a:pt x="64" y="80"/>
                  <a:pt x="64" y="79"/>
                  <a:pt x="64" y="78"/>
                </a:cubicBezTo>
                <a:cubicBezTo>
                  <a:pt x="63" y="78"/>
                  <a:pt x="63" y="80"/>
                  <a:pt x="62" y="80"/>
                </a:cubicBezTo>
                <a:cubicBezTo>
                  <a:pt x="62" y="80"/>
                  <a:pt x="62" y="80"/>
                  <a:pt x="61" y="80"/>
                </a:cubicBezTo>
                <a:cubicBezTo>
                  <a:pt x="61" y="79"/>
                  <a:pt x="61" y="79"/>
                  <a:pt x="61" y="79"/>
                </a:cubicBezTo>
                <a:cubicBezTo>
                  <a:pt x="62" y="78"/>
                  <a:pt x="62" y="78"/>
                  <a:pt x="62" y="77"/>
                </a:cubicBezTo>
                <a:cubicBezTo>
                  <a:pt x="62" y="76"/>
                  <a:pt x="59" y="75"/>
                  <a:pt x="58" y="74"/>
                </a:cubicBezTo>
                <a:cubicBezTo>
                  <a:pt x="57" y="73"/>
                  <a:pt x="55" y="72"/>
                  <a:pt x="54" y="71"/>
                </a:cubicBezTo>
                <a:cubicBezTo>
                  <a:pt x="53" y="70"/>
                  <a:pt x="53" y="70"/>
                  <a:pt x="53" y="69"/>
                </a:cubicBezTo>
                <a:cubicBezTo>
                  <a:pt x="53" y="68"/>
                  <a:pt x="52" y="66"/>
                  <a:pt x="51" y="65"/>
                </a:cubicBezTo>
                <a:cubicBezTo>
                  <a:pt x="50" y="64"/>
                  <a:pt x="49" y="62"/>
                  <a:pt x="49" y="61"/>
                </a:cubicBezTo>
                <a:cubicBezTo>
                  <a:pt x="49" y="60"/>
                  <a:pt x="50" y="60"/>
                  <a:pt x="50" y="60"/>
                </a:cubicBezTo>
                <a:cubicBezTo>
                  <a:pt x="50" y="59"/>
                  <a:pt x="50" y="59"/>
                  <a:pt x="50" y="59"/>
                </a:cubicBezTo>
                <a:cubicBezTo>
                  <a:pt x="51" y="58"/>
                  <a:pt x="50" y="58"/>
                  <a:pt x="50" y="58"/>
                </a:cubicBezTo>
                <a:cubicBezTo>
                  <a:pt x="50" y="57"/>
                  <a:pt x="49" y="57"/>
                  <a:pt x="49" y="56"/>
                </a:cubicBezTo>
                <a:cubicBezTo>
                  <a:pt x="49" y="56"/>
                  <a:pt x="49" y="55"/>
                  <a:pt x="49" y="55"/>
                </a:cubicBezTo>
                <a:cubicBezTo>
                  <a:pt x="49" y="54"/>
                  <a:pt x="49" y="55"/>
                  <a:pt x="49" y="54"/>
                </a:cubicBezTo>
                <a:cubicBezTo>
                  <a:pt x="48" y="52"/>
                  <a:pt x="48" y="50"/>
                  <a:pt x="47" y="48"/>
                </a:cubicBezTo>
                <a:cubicBezTo>
                  <a:pt x="46" y="44"/>
                  <a:pt x="46" y="40"/>
                  <a:pt x="45" y="36"/>
                </a:cubicBezTo>
                <a:cubicBezTo>
                  <a:pt x="45" y="34"/>
                  <a:pt x="45" y="32"/>
                  <a:pt x="44" y="30"/>
                </a:cubicBezTo>
                <a:cubicBezTo>
                  <a:pt x="44" y="28"/>
                  <a:pt x="44" y="27"/>
                  <a:pt x="42" y="25"/>
                </a:cubicBezTo>
                <a:cubicBezTo>
                  <a:pt x="41" y="24"/>
                  <a:pt x="40" y="24"/>
                  <a:pt x="38" y="23"/>
                </a:cubicBezTo>
                <a:cubicBezTo>
                  <a:pt x="36" y="22"/>
                  <a:pt x="38" y="22"/>
                  <a:pt x="39" y="21"/>
                </a:cubicBezTo>
                <a:cubicBezTo>
                  <a:pt x="38" y="20"/>
                  <a:pt x="37" y="19"/>
                  <a:pt x="36" y="18"/>
                </a:cubicBezTo>
                <a:cubicBezTo>
                  <a:pt x="35" y="18"/>
                  <a:pt x="35" y="17"/>
                  <a:pt x="34" y="17"/>
                </a:cubicBezTo>
                <a:cubicBezTo>
                  <a:pt x="33" y="17"/>
                  <a:pt x="34" y="16"/>
                  <a:pt x="34" y="15"/>
                </a:cubicBezTo>
                <a:cubicBezTo>
                  <a:pt x="35" y="15"/>
                  <a:pt x="34" y="14"/>
                  <a:pt x="35" y="14"/>
                </a:cubicBezTo>
                <a:cubicBezTo>
                  <a:pt x="35" y="13"/>
                  <a:pt x="35" y="13"/>
                  <a:pt x="36" y="12"/>
                </a:cubicBezTo>
                <a:cubicBezTo>
                  <a:pt x="36" y="11"/>
                  <a:pt x="36" y="10"/>
                  <a:pt x="36" y="9"/>
                </a:cubicBezTo>
                <a:cubicBezTo>
                  <a:pt x="36" y="9"/>
                  <a:pt x="39" y="10"/>
                  <a:pt x="40" y="10"/>
                </a:cubicBezTo>
                <a:cubicBezTo>
                  <a:pt x="41" y="10"/>
                  <a:pt x="41" y="9"/>
                  <a:pt x="41" y="9"/>
                </a:cubicBezTo>
                <a:cubicBezTo>
                  <a:pt x="40" y="8"/>
                  <a:pt x="37" y="8"/>
                  <a:pt x="37" y="6"/>
                </a:cubicBezTo>
                <a:cubicBezTo>
                  <a:pt x="36" y="6"/>
                  <a:pt x="36" y="5"/>
                  <a:pt x="36" y="4"/>
                </a:cubicBezTo>
                <a:cubicBezTo>
                  <a:pt x="36" y="3"/>
                  <a:pt x="36" y="2"/>
                  <a:pt x="36" y="1"/>
                </a:cubicBezTo>
                <a:cubicBezTo>
                  <a:pt x="35" y="1"/>
                  <a:pt x="35" y="1"/>
                  <a:pt x="34" y="0"/>
                </a:cubicBezTo>
                <a:cubicBezTo>
                  <a:pt x="33" y="0"/>
                  <a:pt x="32" y="0"/>
                  <a:pt x="31" y="0"/>
                </a:cubicBezTo>
                <a:cubicBezTo>
                  <a:pt x="31" y="0"/>
                  <a:pt x="30" y="0"/>
                  <a:pt x="30" y="0"/>
                </a:cubicBezTo>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251579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277832" y="1370013"/>
            <a:ext cx="4171950" cy="3073400"/>
          </a:xfrm>
        </p:spPr>
        <p:txBody>
          <a:bodyPr/>
          <a:lstStyle>
            <a:lvl1pPr>
              <a:defRPr baseline="0">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hasCustomPrompt="1"/>
          </p:nvPr>
        </p:nvSpPr>
        <p:spPr>
          <a:xfrm>
            <a:off x="4600386" y="1370013"/>
            <a:ext cx="4171950" cy="3073400"/>
          </a:xfrm>
        </p:spPr>
        <p:txBody>
          <a:bodyPr/>
          <a:lstStyle>
            <a:lvl1pPr>
              <a:defRPr baseline="0">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E406AB4-22D1-4ABB-99CF-8A54ADA954A2}" type="slidenum">
              <a:rPr lang="en-GB" smtClean="0"/>
              <a:t>‹#›</a:t>
            </a:fld>
            <a:endParaRPr lang="en-GB"/>
          </a:p>
        </p:txBody>
      </p:sp>
      <p:sp>
        <p:nvSpPr>
          <p:cNvPr id="15" name="Title 14"/>
          <p:cNvSpPr>
            <a:spLocks noGrp="1"/>
          </p:cNvSpPr>
          <p:nvPr>
            <p:ph type="title"/>
          </p:nvPr>
        </p:nvSpPr>
        <p:spPr>
          <a:xfrm>
            <a:off x="277832" y="117018"/>
            <a:ext cx="8494504" cy="891939"/>
          </a:xfrm>
        </p:spPr>
        <p:txBody>
          <a:bodyPr/>
          <a:lstStyle/>
          <a:p>
            <a:r>
              <a:rPr lang="en-US" dirty="0"/>
              <a:t>Click to edit Master title style</a:t>
            </a:r>
            <a:endParaRPr lang="en-GB" dirty="0"/>
          </a:p>
        </p:txBody>
      </p:sp>
      <p:sp>
        <p:nvSpPr>
          <p:cNvPr id="12" name="Freeform 5"/>
          <p:cNvSpPr>
            <a:spLocks/>
          </p:cNvSpPr>
          <p:nvPr userDrawn="1"/>
        </p:nvSpPr>
        <p:spPr bwMode="auto">
          <a:xfrm>
            <a:off x="8662972" y="3654428"/>
            <a:ext cx="250825" cy="841375"/>
          </a:xfrm>
          <a:custGeom>
            <a:avLst/>
            <a:gdLst>
              <a:gd name="T0" fmla="*/ 23 w 45"/>
              <a:gd name="T1" fmla="*/ 0 h 157"/>
              <a:gd name="T2" fmla="*/ 17 w 45"/>
              <a:gd name="T3" fmla="*/ 3 h 157"/>
              <a:gd name="T4" fmla="*/ 14 w 45"/>
              <a:gd name="T5" fmla="*/ 16 h 157"/>
              <a:gd name="T6" fmla="*/ 16 w 45"/>
              <a:gd name="T7" fmla="*/ 19 h 157"/>
              <a:gd name="T8" fmla="*/ 16 w 45"/>
              <a:gd name="T9" fmla="*/ 23 h 157"/>
              <a:gd name="T10" fmla="*/ 11 w 45"/>
              <a:gd name="T11" fmla="*/ 30 h 157"/>
              <a:gd name="T12" fmla="*/ 4 w 45"/>
              <a:gd name="T13" fmla="*/ 44 h 157"/>
              <a:gd name="T14" fmla="*/ 1 w 45"/>
              <a:gd name="T15" fmla="*/ 54 h 157"/>
              <a:gd name="T16" fmla="*/ 4 w 45"/>
              <a:gd name="T17" fmla="*/ 61 h 157"/>
              <a:gd name="T18" fmla="*/ 7 w 45"/>
              <a:gd name="T19" fmla="*/ 63 h 157"/>
              <a:gd name="T20" fmla="*/ 9 w 45"/>
              <a:gd name="T21" fmla="*/ 62 h 157"/>
              <a:gd name="T22" fmla="*/ 7 w 45"/>
              <a:gd name="T23" fmla="*/ 66 h 157"/>
              <a:gd name="T24" fmla="*/ 5 w 45"/>
              <a:gd name="T25" fmla="*/ 74 h 157"/>
              <a:gd name="T26" fmla="*/ 4 w 45"/>
              <a:gd name="T27" fmla="*/ 85 h 157"/>
              <a:gd name="T28" fmla="*/ 4 w 45"/>
              <a:gd name="T29" fmla="*/ 92 h 157"/>
              <a:gd name="T30" fmla="*/ 5 w 45"/>
              <a:gd name="T31" fmla="*/ 97 h 157"/>
              <a:gd name="T32" fmla="*/ 6 w 45"/>
              <a:gd name="T33" fmla="*/ 105 h 157"/>
              <a:gd name="T34" fmla="*/ 9 w 45"/>
              <a:gd name="T35" fmla="*/ 111 h 157"/>
              <a:gd name="T36" fmla="*/ 12 w 45"/>
              <a:gd name="T37" fmla="*/ 130 h 157"/>
              <a:gd name="T38" fmla="*/ 15 w 45"/>
              <a:gd name="T39" fmla="*/ 146 h 157"/>
              <a:gd name="T40" fmla="*/ 7 w 45"/>
              <a:gd name="T41" fmla="*/ 152 h 157"/>
              <a:gd name="T42" fmla="*/ 9 w 45"/>
              <a:gd name="T43" fmla="*/ 155 h 157"/>
              <a:gd name="T44" fmla="*/ 20 w 45"/>
              <a:gd name="T45" fmla="*/ 150 h 157"/>
              <a:gd name="T46" fmla="*/ 21 w 45"/>
              <a:gd name="T47" fmla="*/ 152 h 157"/>
              <a:gd name="T48" fmla="*/ 23 w 45"/>
              <a:gd name="T49" fmla="*/ 151 h 157"/>
              <a:gd name="T50" fmla="*/ 23 w 45"/>
              <a:gd name="T51" fmla="*/ 143 h 157"/>
              <a:gd name="T52" fmla="*/ 20 w 45"/>
              <a:gd name="T53" fmla="*/ 121 h 157"/>
              <a:gd name="T54" fmla="*/ 19 w 45"/>
              <a:gd name="T55" fmla="*/ 108 h 157"/>
              <a:gd name="T56" fmla="*/ 22 w 45"/>
              <a:gd name="T57" fmla="*/ 111 h 157"/>
              <a:gd name="T58" fmla="*/ 26 w 45"/>
              <a:gd name="T59" fmla="*/ 128 h 157"/>
              <a:gd name="T60" fmla="*/ 26 w 45"/>
              <a:gd name="T61" fmla="*/ 147 h 157"/>
              <a:gd name="T62" fmla="*/ 27 w 45"/>
              <a:gd name="T63" fmla="*/ 157 h 157"/>
              <a:gd name="T64" fmla="*/ 32 w 45"/>
              <a:gd name="T65" fmla="*/ 145 h 157"/>
              <a:gd name="T66" fmla="*/ 33 w 45"/>
              <a:gd name="T67" fmla="*/ 137 h 157"/>
              <a:gd name="T68" fmla="*/ 32 w 45"/>
              <a:gd name="T69" fmla="*/ 111 h 157"/>
              <a:gd name="T70" fmla="*/ 34 w 45"/>
              <a:gd name="T71" fmla="*/ 105 h 157"/>
              <a:gd name="T72" fmla="*/ 37 w 45"/>
              <a:gd name="T73" fmla="*/ 92 h 157"/>
              <a:gd name="T74" fmla="*/ 38 w 45"/>
              <a:gd name="T75" fmla="*/ 93 h 157"/>
              <a:gd name="T76" fmla="*/ 39 w 45"/>
              <a:gd name="T77" fmla="*/ 93 h 157"/>
              <a:gd name="T78" fmla="*/ 36 w 45"/>
              <a:gd name="T79" fmla="*/ 62 h 157"/>
              <a:gd name="T80" fmla="*/ 44 w 45"/>
              <a:gd name="T81" fmla="*/ 49 h 157"/>
              <a:gd name="T82" fmla="*/ 43 w 45"/>
              <a:gd name="T83" fmla="*/ 33 h 157"/>
              <a:gd name="T84" fmla="*/ 36 w 45"/>
              <a:gd name="T85" fmla="*/ 26 h 157"/>
              <a:gd name="T86" fmla="*/ 30 w 45"/>
              <a:gd name="T87" fmla="*/ 22 h 157"/>
              <a:gd name="T88" fmla="*/ 28 w 45"/>
              <a:gd name="T89" fmla="*/ 20 h 157"/>
              <a:gd name="T90" fmla="*/ 31 w 45"/>
              <a:gd name="T91" fmla="*/ 16 h 157"/>
              <a:gd name="T92" fmla="*/ 31 w 45"/>
              <a:gd name="T93" fmla="*/ 7 h 157"/>
              <a:gd name="T94" fmla="*/ 23 w 45"/>
              <a:gd name="T95"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5" h="157">
                <a:moveTo>
                  <a:pt x="23" y="0"/>
                </a:moveTo>
                <a:cubicBezTo>
                  <a:pt x="23" y="0"/>
                  <a:pt x="23" y="0"/>
                  <a:pt x="23" y="0"/>
                </a:cubicBezTo>
                <a:cubicBezTo>
                  <a:pt x="22" y="0"/>
                  <a:pt x="20" y="0"/>
                  <a:pt x="20" y="0"/>
                </a:cubicBezTo>
                <a:cubicBezTo>
                  <a:pt x="18" y="1"/>
                  <a:pt x="18" y="2"/>
                  <a:pt x="17" y="3"/>
                </a:cubicBezTo>
                <a:cubicBezTo>
                  <a:pt x="15" y="4"/>
                  <a:pt x="15" y="7"/>
                  <a:pt x="14" y="9"/>
                </a:cubicBezTo>
                <a:cubicBezTo>
                  <a:pt x="14" y="10"/>
                  <a:pt x="13" y="14"/>
                  <a:pt x="14" y="16"/>
                </a:cubicBezTo>
                <a:cubicBezTo>
                  <a:pt x="15" y="17"/>
                  <a:pt x="17" y="16"/>
                  <a:pt x="17" y="19"/>
                </a:cubicBezTo>
                <a:cubicBezTo>
                  <a:pt x="16" y="19"/>
                  <a:pt x="16" y="19"/>
                  <a:pt x="16" y="19"/>
                </a:cubicBezTo>
                <a:cubicBezTo>
                  <a:pt x="16" y="20"/>
                  <a:pt x="16" y="21"/>
                  <a:pt x="17" y="21"/>
                </a:cubicBezTo>
                <a:cubicBezTo>
                  <a:pt x="16" y="23"/>
                  <a:pt x="16" y="23"/>
                  <a:pt x="16" y="23"/>
                </a:cubicBezTo>
                <a:cubicBezTo>
                  <a:pt x="15" y="24"/>
                  <a:pt x="14" y="25"/>
                  <a:pt x="13" y="26"/>
                </a:cubicBezTo>
                <a:cubicBezTo>
                  <a:pt x="12" y="27"/>
                  <a:pt x="12" y="30"/>
                  <a:pt x="11" y="30"/>
                </a:cubicBezTo>
                <a:cubicBezTo>
                  <a:pt x="9" y="32"/>
                  <a:pt x="7" y="32"/>
                  <a:pt x="6" y="35"/>
                </a:cubicBezTo>
                <a:cubicBezTo>
                  <a:pt x="5" y="38"/>
                  <a:pt x="5" y="41"/>
                  <a:pt x="4" y="44"/>
                </a:cubicBezTo>
                <a:cubicBezTo>
                  <a:pt x="3" y="46"/>
                  <a:pt x="2" y="47"/>
                  <a:pt x="2" y="49"/>
                </a:cubicBezTo>
                <a:cubicBezTo>
                  <a:pt x="1" y="51"/>
                  <a:pt x="2" y="52"/>
                  <a:pt x="1" y="54"/>
                </a:cubicBezTo>
                <a:cubicBezTo>
                  <a:pt x="1" y="55"/>
                  <a:pt x="0" y="57"/>
                  <a:pt x="1" y="58"/>
                </a:cubicBezTo>
                <a:cubicBezTo>
                  <a:pt x="2" y="59"/>
                  <a:pt x="3" y="60"/>
                  <a:pt x="4" y="61"/>
                </a:cubicBezTo>
                <a:cubicBezTo>
                  <a:pt x="4" y="62"/>
                  <a:pt x="5" y="62"/>
                  <a:pt x="6" y="62"/>
                </a:cubicBezTo>
                <a:cubicBezTo>
                  <a:pt x="6" y="62"/>
                  <a:pt x="7" y="63"/>
                  <a:pt x="7" y="63"/>
                </a:cubicBezTo>
                <a:cubicBezTo>
                  <a:pt x="7" y="63"/>
                  <a:pt x="8" y="63"/>
                  <a:pt x="8" y="63"/>
                </a:cubicBezTo>
                <a:cubicBezTo>
                  <a:pt x="8" y="63"/>
                  <a:pt x="8" y="62"/>
                  <a:pt x="9" y="62"/>
                </a:cubicBezTo>
                <a:cubicBezTo>
                  <a:pt x="9" y="62"/>
                  <a:pt x="9" y="62"/>
                  <a:pt x="9" y="62"/>
                </a:cubicBezTo>
                <a:cubicBezTo>
                  <a:pt x="9" y="63"/>
                  <a:pt x="8" y="64"/>
                  <a:pt x="7" y="66"/>
                </a:cubicBezTo>
                <a:cubicBezTo>
                  <a:pt x="7" y="67"/>
                  <a:pt x="6" y="68"/>
                  <a:pt x="6" y="69"/>
                </a:cubicBezTo>
                <a:cubicBezTo>
                  <a:pt x="5" y="71"/>
                  <a:pt x="5" y="72"/>
                  <a:pt x="5" y="74"/>
                </a:cubicBezTo>
                <a:cubicBezTo>
                  <a:pt x="4" y="75"/>
                  <a:pt x="5" y="74"/>
                  <a:pt x="5" y="76"/>
                </a:cubicBezTo>
                <a:cubicBezTo>
                  <a:pt x="5" y="79"/>
                  <a:pt x="4" y="82"/>
                  <a:pt x="4" y="85"/>
                </a:cubicBezTo>
                <a:cubicBezTo>
                  <a:pt x="4" y="87"/>
                  <a:pt x="3" y="88"/>
                  <a:pt x="3" y="90"/>
                </a:cubicBezTo>
                <a:cubicBezTo>
                  <a:pt x="3" y="91"/>
                  <a:pt x="3" y="91"/>
                  <a:pt x="4" y="92"/>
                </a:cubicBezTo>
                <a:cubicBezTo>
                  <a:pt x="5" y="92"/>
                  <a:pt x="6" y="92"/>
                  <a:pt x="5" y="94"/>
                </a:cubicBezTo>
                <a:cubicBezTo>
                  <a:pt x="5" y="95"/>
                  <a:pt x="5" y="96"/>
                  <a:pt x="5" y="97"/>
                </a:cubicBezTo>
                <a:cubicBezTo>
                  <a:pt x="6" y="99"/>
                  <a:pt x="6" y="100"/>
                  <a:pt x="6" y="101"/>
                </a:cubicBezTo>
                <a:cubicBezTo>
                  <a:pt x="6" y="102"/>
                  <a:pt x="5" y="104"/>
                  <a:pt x="6" y="105"/>
                </a:cubicBezTo>
                <a:cubicBezTo>
                  <a:pt x="6" y="106"/>
                  <a:pt x="8" y="106"/>
                  <a:pt x="8" y="107"/>
                </a:cubicBezTo>
                <a:cubicBezTo>
                  <a:pt x="8" y="108"/>
                  <a:pt x="9" y="110"/>
                  <a:pt x="9" y="111"/>
                </a:cubicBezTo>
                <a:cubicBezTo>
                  <a:pt x="10" y="114"/>
                  <a:pt x="10" y="117"/>
                  <a:pt x="10" y="121"/>
                </a:cubicBezTo>
                <a:cubicBezTo>
                  <a:pt x="11" y="124"/>
                  <a:pt x="11" y="127"/>
                  <a:pt x="12" y="130"/>
                </a:cubicBezTo>
                <a:cubicBezTo>
                  <a:pt x="13" y="133"/>
                  <a:pt x="14" y="136"/>
                  <a:pt x="15" y="139"/>
                </a:cubicBezTo>
                <a:cubicBezTo>
                  <a:pt x="16" y="142"/>
                  <a:pt x="16" y="144"/>
                  <a:pt x="15" y="146"/>
                </a:cubicBezTo>
                <a:cubicBezTo>
                  <a:pt x="14" y="147"/>
                  <a:pt x="13" y="148"/>
                  <a:pt x="12" y="149"/>
                </a:cubicBezTo>
                <a:cubicBezTo>
                  <a:pt x="10" y="150"/>
                  <a:pt x="9" y="151"/>
                  <a:pt x="7" y="152"/>
                </a:cubicBezTo>
                <a:cubicBezTo>
                  <a:pt x="5" y="153"/>
                  <a:pt x="4" y="155"/>
                  <a:pt x="7" y="155"/>
                </a:cubicBezTo>
                <a:cubicBezTo>
                  <a:pt x="8" y="155"/>
                  <a:pt x="8" y="155"/>
                  <a:pt x="9" y="155"/>
                </a:cubicBezTo>
                <a:cubicBezTo>
                  <a:pt x="11" y="155"/>
                  <a:pt x="13" y="155"/>
                  <a:pt x="14" y="154"/>
                </a:cubicBezTo>
                <a:cubicBezTo>
                  <a:pt x="16" y="153"/>
                  <a:pt x="17" y="150"/>
                  <a:pt x="20" y="150"/>
                </a:cubicBezTo>
                <a:cubicBezTo>
                  <a:pt x="20" y="151"/>
                  <a:pt x="19" y="151"/>
                  <a:pt x="20" y="152"/>
                </a:cubicBezTo>
                <a:cubicBezTo>
                  <a:pt x="20" y="152"/>
                  <a:pt x="21" y="152"/>
                  <a:pt x="21" y="152"/>
                </a:cubicBezTo>
                <a:cubicBezTo>
                  <a:pt x="21" y="152"/>
                  <a:pt x="22" y="152"/>
                  <a:pt x="22" y="152"/>
                </a:cubicBezTo>
                <a:cubicBezTo>
                  <a:pt x="23" y="152"/>
                  <a:pt x="23" y="152"/>
                  <a:pt x="23" y="151"/>
                </a:cubicBezTo>
                <a:cubicBezTo>
                  <a:pt x="23" y="150"/>
                  <a:pt x="23" y="149"/>
                  <a:pt x="24" y="148"/>
                </a:cubicBezTo>
                <a:cubicBezTo>
                  <a:pt x="24" y="146"/>
                  <a:pt x="24" y="144"/>
                  <a:pt x="23" y="143"/>
                </a:cubicBezTo>
                <a:cubicBezTo>
                  <a:pt x="21" y="141"/>
                  <a:pt x="21" y="139"/>
                  <a:pt x="21" y="137"/>
                </a:cubicBezTo>
                <a:cubicBezTo>
                  <a:pt x="21" y="132"/>
                  <a:pt x="21" y="127"/>
                  <a:pt x="20" y="121"/>
                </a:cubicBezTo>
                <a:cubicBezTo>
                  <a:pt x="19" y="119"/>
                  <a:pt x="19" y="117"/>
                  <a:pt x="19" y="114"/>
                </a:cubicBezTo>
                <a:cubicBezTo>
                  <a:pt x="19" y="112"/>
                  <a:pt x="20" y="110"/>
                  <a:pt x="19" y="108"/>
                </a:cubicBezTo>
                <a:cubicBezTo>
                  <a:pt x="20" y="108"/>
                  <a:pt x="20" y="108"/>
                  <a:pt x="20" y="108"/>
                </a:cubicBezTo>
                <a:cubicBezTo>
                  <a:pt x="22" y="108"/>
                  <a:pt x="22" y="109"/>
                  <a:pt x="22" y="111"/>
                </a:cubicBezTo>
                <a:cubicBezTo>
                  <a:pt x="23" y="113"/>
                  <a:pt x="24" y="116"/>
                  <a:pt x="25" y="119"/>
                </a:cubicBezTo>
                <a:cubicBezTo>
                  <a:pt x="26" y="122"/>
                  <a:pt x="26" y="125"/>
                  <a:pt x="26" y="128"/>
                </a:cubicBezTo>
                <a:cubicBezTo>
                  <a:pt x="27" y="132"/>
                  <a:pt x="27" y="135"/>
                  <a:pt x="27" y="138"/>
                </a:cubicBezTo>
                <a:cubicBezTo>
                  <a:pt x="27" y="141"/>
                  <a:pt x="27" y="144"/>
                  <a:pt x="26" y="147"/>
                </a:cubicBezTo>
                <a:cubicBezTo>
                  <a:pt x="26" y="150"/>
                  <a:pt x="25" y="152"/>
                  <a:pt x="25" y="154"/>
                </a:cubicBezTo>
                <a:cubicBezTo>
                  <a:pt x="25" y="156"/>
                  <a:pt x="26" y="157"/>
                  <a:pt x="27" y="157"/>
                </a:cubicBezTo>
                <a:cubicBezTo>
                  <a:pt x="30" y="157"/>
                  <a:pt x="33" y="155"/>
                  <a:pt x="33" y="152"/>
                </a:cubicBezTo>
                <a:cubicBezTo>
                  <a:pt x="32" y="149"/>
                  <a:pt x="33" y="147"/>
                  <a:pt x="32" y="145"/>
                </a:cubicBezTo>
                <a:cubicBezTo>
                  <a:pt x="32" y="144"/>
                  <a:pt x="32" y="142"/>
                  <a:pt x="32" y="141"/>
                </a:cubicBezTo>
                <a:cubicBezTo>
                  <a:pt x="32" y="139"/>
                  <a:pt x="32" y="138"/>
                  <a:pt x="33" y="137"/>
                </a:cubicBezTo>
                <a:cubicBezTo>
                  <a:pt x="34" y="131"/>
                  <a:pt x="36" y="124"/>
                  <a:pt x="34" y="118"/>
                </a:cubicBezTo>
                <a:cubicBezTo>
                  <a:pt x="34" y="116"/>
                  <a:pt x="33" y="113"/>
                  <a:pt x="32" y="111"/>
                </a:cubicBezTo>
                <a:cubicBezTo>
                  <a:pt x="32" y="110"/>
                  <a:pt x="32" y="108"/>
                  <a:pt x="33" y="108"/>
                </a:cubicBezTo>
                <a:cubicBezTo>
                  <a:pt x="34" y="108"/>
                  <a:pt x="34" y="105"/>
                  <a:pt x="34" y="105"/>
                </a:cubicBezTo>
                <a:cubicBezTo>
                  <a:pt x="35" y="101"/>
                  <a:pt x="36" y="98"/>
                  <a:pt x="36" y="95"/>
                </a:cubicBezTo>
                <a:cubicBezTo>
                  <a:pt x="36" y="95"/>
                  <a:pt x="36" y="93"/>
                  <a:pt x="37" y="92"/>
                </a:cubicBezTo>
                <a:cubicBezTo>
                  <a:pt x="37" y="92"/>
                  <a:pt x="37" y="92"/>
                  <a:pt x="37" y="92"/>
                </a:cubicBezTo>
                <a:cubicBezTo>
                  <a:pt x="37" y="92"/>
                  <a:pt x="38" y="93"/>
                  <a:pt x="38" y="93"/>
                </a:cubicBezTo>
                <a:cubicBezTo>
                  <a:pt x="38" y="93"/>
                  <a:pt x="38" y="93"/>
                  <a:pt x="39" y="93"/>
                </a:cubicBezTo>
                <a:cubicBezTo>
                  <a:pt x="39" y="93"/>
                  <a:pt x="39" y="93"/>
                  <a:pt x="39" y="93"/>
                </a:cubicBezTo>
                <a:cubicBezTo>
                  <a:pt x="38" y="85"/>
                  <a:pt x="39" y="77"/>
                  <a:pt x="37" y="70"/>
                </a:cubicBezTo>
                <a:cubicBezTo>
                  <a:pt x="37" y="69"/>
                  <a:pt x="35" y="63"/>
                  <a:pt x="36" y="62"/>
                </a:cubicBezTo>
                <a:cubicBezTo>
                  <a:pt x="39" y="61"/>
                  <a:pt x="41" y="62"/>
                  <a:pt x="43" y="59"/>
                </a:cubicBezTo>
                <a:cubicBezTo>
                  <a:pt x="45" y="56"/>
                  <a:pt x="44" y="53"/>
                  <a:pt x="44" y="49"/>
                </a:cubicBezTo>
                <a:cubicBezTo>
                  <a:pt x="44" y="46"/>
                  <a:pt x="44" y="42"/>
                  <a:pt x="44" y="39"/>
                </a:cubicBezTo>
                <a:cubicBezTo>
                  <a:pt x="44" y="37"/>
                  <a:pt x="44" y="35"/>
                  <a:pt x="43" y="33"/>
                </a:cubicBezTo>
                <a:cubicBezTo>
                  <a:pt x="43" y="31"/>
                  <a:pt x="43" y="30"/>
                  <a:pt x="42" y="28"/>
                </a:cubicBezTo>
                <a:cubicBezTo>
                  <a:pt x="41" y="27"/>
                  <a:pt x="38" y="26"/>
                  <a:pt x="36" y="26"/>
                </a:cubicBezTo>
                <a:cubicBezTo>
                  <a:pt x="35" y="26"/>
                  <a:pt x="33" y="25"/>
                  <a:pt x="32" y="24"/>
                </a:cubicBezTo>
                <a:cubicBezTo>
                  <a:pt x="32" y="24"/>
                  <a:pt x="31" y="23"/>
                  <a:pt x="30" y="22"/>
                </a:cubicBezTo>
                <a:cubicBezTo>
                  <a:pt x="29" y="22"/>
                  <a:pt x="29" y="22"/>
                  <a:pt x="29" y="21"/>
                </a:cubicBezTo>
                <a:cubicBezTo>
                  <a:pt x="28" y="21"/>
                  <a:pt x="28" y="21"/>
                  <a:pt x="28" y="20"/>
                </a:cubicBezTo>
                <a:cubicBezTo>
                  <a:pt x="29" y="18"/>
                  <a:pt x="29" y="18"/>
                  <a:pt x="29" y="18"/>
                </a:cubicBezTo>
                <a:cubicBezTo>
                  <a:pt x="29" y="17"/>
                  <a:pt x="30" y="17"/>
                  <a:pt x="31" y="16"/>
                </a:cubicBezTo>
                <a:cubicBezTo>
                  <a:pt x="32" y="15"/>
                  <a:pt x="32" y="14"/>
                  <a:pt x="32" y="13"/>
                </a:cubicBezTo>
                <a:cubicBezTo>
                  <a:pt x="32" y="11"/>
                  <a:pt x="31" y="9"/>
                  <a:pt x="31" y="7"/>
                </a:cubicBezTo>
                <a:cubicBezTo>
                  <a:pt x="31" y="5"/>
                  <a:pt x="31" y="4"/>
                  <a:pt x="29" y="2"/>
                </a:cubicBezTo>
                <a:cubicBezTo>
                  <a:pt x="28" y="1"/>
                  <a:pt x="25" y="0"/>
                  <a:pt x="23" y="0"/>
                </a:cubicBezTo>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164436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E406AB4-22D1-4ABB-99CF-8A54ADA954A2}" type="slidenum">
              <a:rPr lang="en-GB" smtClean="0"/>
              <a:t>‹#›</a:t>
            </a:fld>
            <a:endParaRPr lang="en-GB"/>
          </a:p>
        </p:txBody>
      </p:sp>
      <p:sp>
        <p:nvSpPr>
          <p:cNvPr id="8" name="Picture Placeholder 7"/>
          <p:cNvSpPr>
            <a:spLocks noGrp="1"/>
          </p:cNvSpPr>
          <p:nvPr>
            <p:ph type="pic" sz="quarter" idx="13"/>
          </p:nvPr>
        </p:nvSpPr>
        <p:spPr>
          <a:xfrm>
            <a:off x="4629026" y="1459996"/>
            <a:ext cx="4278438" cy="2788731"/>
          </a:xfrm>
        </p:spPr>
        <p:txBody>
          <a:bodyPr/>
          <a:lstStyle/>
          <a:p>
            <a:endParaRPr lang="en-GB" dirty="0"/>
          </a:p>
        </p:txBody>
      </p:sp>
      <p:sp>
        <p:nvSpPr>
          <p:cNvPr id="4" name="Title 3"/>
          <p:cNvSpPr>
            <a:spLocks noGrp="1"/>
          </p:cNvSpPr>
          <p:nvPr>
            <p:ph type="title"/>
          </p:nvPr>
        </p:nvSpPr>
        <p:spPr>
          <a:xfrm>
            <a:off x="277832" y="117018"/>
            <a:ext cx="8494504" cy="891939"/>
          </a:xfrm>
        </p:spPr>
        <p:txBody>
          <a:bodyPr/>
          <a:lstStyle/>
          <a:p>
            <a:r>
              <a:rPr lang="en-US"/>
              <a:t>Click to edit Master title style</a:t>
            </a:r>
            <a:endParaRPr lang="en-GB"/>
          </a:p>
        </p:txBody>
      </p:sp>
      <p:sp>
        <p:nvSpPr>
          <p:cNvPr id="9" name="Content Placeholder 2"/>
          <p:cNvSpPr>
            <a:spLocks noGrp="1"/>
          </p:cNvSpPr>
          <p:nvPr>
            <p:ph sz="half" idx="1" hasCustomPrompt="1"/>
          </p:nvPr>
        </p:nvSpPr>
        <p:spPr>
          <a:xfrm>
            <a:off x="277832" y="1370013"/>
            <a:ext cx="4171950" cy="3073400"/>
          </a:xfrm>
        </p:spPr>
        <p:txBody>
          <a:bodyPr/>
          <a:lstStyle>
            <a:lvl1pPr>
              <a:defRPr baseline="0">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41353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E406AB4-22D1-4ABB-99CF-8A54ADA954A2}" type="slidenum">
              <a:rPr lang="en-GB" smtClean="0"/>
              <a:t>‹#›</a:t>
            </a:fld>
            <a:endParaRPr lang="en-GB"/>
          </a:p>
        </p:txBody>
      </p:sp>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543323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4E406AB4-22D1-4ABB-99CF-8A54ADA954A2}" type="slidenum">
              <a:rPr lang="en-GB" smtClean="0"/>
              <a:t>‹#›</a:t>
            </a:fld>
            <a:endParaRPr lang="en-GB"/>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0046" y="4629817"/>
            <a:ext cx="717862" cy="308167"/>
          </a:xfrm>
          <a:prstGeom prst="rect">
            <a:avLst/>
          </a:prstGeom>
        </p:spPr>
      </p:pic>
      <p:cxnSp>
        <p:nvCxnSpPr>
          <p:cNvPr id="6" name="Straight Connector 5"/>
          <p:cNvCxnSpPr/>
          <p:nvPr userDrawn="1"/>
        </p:nvCxnSpPr>
        <p:spPr>
          <a:xfrm>
            <a:off x="233069" y="4500563"/>
            <a:ext cx="8668543" cy="0"/>
          </a:xfrm>
          <a:prstGeom prst="line">
            <a:avLst/>
          </a:prstGeom>
          <a:ln w="2222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4715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5" name="Group 4"/>
          <p:cNvGrpSpPr/>
          <p:nvPr userDrawn="1"/>
        </p:nvGrpSpPr>
        <p:grpSpPr>
          <a:xfrm>
            <a:off x="233068" y="223340"/>
            <a:ext cx="8668544" cy="3309218"/>
            <a:chOff x="233068" y="223340"/>
            <a:chExt cx="8668544" cy="3309218"/>
          </a:xfrm>
          <a:solidFill>
            <a:schemeClr val="accent2"/>
          </a:solidFill>
        </p:grpSpPr>
        <p:grpSp>
          <p:nvGrpSpPr>
            <p:cNvPr id="4" name="Group 3"/>
            <p:cNvGrpSpPr/>
            <p:nvPr userDrawn="1"/>
          </p:nvGrpSpPr>
          <p:grpSpPr>
            <a:xfrm>
              <a:off x="233068" y="328397"/>
              <a:ext cx="8666165" cy="3204161"/>
              <a:chOff x="483143" y="-875596"/>
              <a:chExt cx="8666165" cy="3204161"/>
            </a:xfrm>
            <a:grpFill/>
          </p:grpSpPr>
          <p:grpSp>
            <p:nvGrpSpPr>
              <p:cNvPr id="19" name="Group 18"/>
              <p:cNvGrpSpPr/>
              <p:nvPr userDrawn="1"/>
            </p:nvGrpSpPr>
            <p:grpSpPr>
              <a:xfrm>
                <a:off x="483143" y="-875596"/>
                <a:ext cx="8666165" cy="3204161"/>
                <a:chOff x="9900590" y="-1642946"/>
                <a:chExt cx="8666164" cy="6464062"/>
              </a:xfrm>
              <a:grpFill/>
            </p:grpSpPr>
            <p:sp>
              <p:nvSpPr>
                <p:cNvPr id="20" name="Rounded Rectangle 19"/>
                <p:cNvSpPr/>
                <p:nvPr userDrawn="1"/>
              </p:nvSpPr>
              <p:spPr>
                <a:xfrm flipH="1">
                  <a:off x="9900593" y="123478"/>
                  <a:ext cx="8666161" cy="4697638"/>
                </a:xfrm>
                <a:prstGeom prst="roundRect">
                  <a:avLst>
                    <a:gd name="adj" fmla="val 397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Diagonal Corner Rectangle 20"/>
                <p:cNvSpPr/>
                <p:nvPr userDrawn="1"/>
              </p:nvSpPr>
              <p:spPr>
                <a:xfrm flipH="1">
                  <a:off x="9900590" y="-1642946"/>
                  <a:ext cx="8005490" cy="5982508"/>
                </a:xfrm>
                <a:prstGeom prst="round2DiagRect">
                  <a:avLst>
                    <a:gd name="adj1" fmla="val 5433"/>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 name="Round Diagonal Corner Rectangle 7"/>
              <p:cNvSpPr/>
              <p:nvPr userDrawn="1"/>
            </p:nvSpPr>
            <p:spPr>
              <a:xfrm flipH="1">
                <a:off x="755574" y="-808515"/>
                <a:ext cx="8393734" cy="2957517"/>
              </a:xfrm>
              <a:prstGeom prst="round2DiagRect">
                <a:avLst>
                  <a:gd name="adj1" fmla="val 0"/>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8" name="Freeform 57"/>
            <p:cNvSpPr>
              <a:spLocks/>
            </p:cNvSpPr>
            <p:nvPr userDrawn="1"/>
          </p:nvSpPr>
          <p:spPr bwMode="auto">
            <a:xfrm>
              <a:off x="233069" y="223340"/>
              <a:ext cx="8668543"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sp>
          <p:nvSpPr>
            <p:cNvPr id="59" name="Freeform 58"/>
            <p:cNvSpPr>
              <a:spLocks/>
            </p:cNvSpPr>
            <p:nvPr userDrawn="1"/>
          </p:nvSpPr>
          <p:spPr bwMode="auto">
            <a:xfrm>
              <a:off x="236538" y="3089646"/>
              <a:ext cx="8662695"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grpSp>
      <p:grpSp>
        <p:nvGrpSpPr>
          <p:cNvPr id="10" name="Group 9"/>
          <p:cNvGrpSpPr/>
          <p:nvPr userDrawn="1"/>
        </p:nvGrpSpPr>
        <p:grpSpPr>
          <a:xfrm>
            <a:off x="519385" y="467841"/>
            <a:ext cx="1680381" cy="724662"/>
            <a:chOff x="2639403" y="1492269"/>
            <a:chExt cx="3556026" cy="1533532"/>
          </a:xfrm>
        </p:grpSpPr>
        <p:sp>
          <p:nvSpPr>
            <p:cNvPr id="12" name="AutoShape 7"/>
            <p:cNvSpPr>
              <a:spLocks noChangeAspect="1" noChangeArrowheads="1" noTextEdit="1"/>
            </p:cNvSpPr>
            <p:nvPr userDrawn="1"/>
          </p:nvSpPr>
          <p:spPr bwMode="auto">
            <a:xfrm>
              <a:off x="2639403" y="1492269"/>
              <a:ext cx="3556026" cy="1530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Freeform 9"/>
            <p:cNvSpPr>
              <a:spLocks/>
            </p:cNvSpPr>
            <p:nvPr userDrawn="1"/>
          </p:nvSpPr>
          <p:spPr bwMode="auto">
            <a:xfrm>
              <a:off x="3109306" y="1855808"/>
              <a:ext cx="238127" cy="225426"/>
            </a:xfrm>
            <a:custGeom>
              <a:avLst/>
              <a:gdLst>
                <a:gd name="T0" fmla="*/ 76 w 150"/>
                <a:gd name="T1" fmla="*/ 109 h 142"/>
                <a:gd name="T2" fmla="*/ 29 w 150"/>
                <a:gd name="T3" fmla="*/ 142 h 142"/>
                <a:gd name="T4" fmla="*/ 45 w 150"/>
                <a:gd name="T5" fmla="*/ 88 h 142"/>
                <a:gd name="T6" fmla="*/ 0 w 150"/>
                <a:gd name="T7" fmla="*/ 54 h 142"/>
                <a:gd name="T8" fmla="*/ 57 w 150"/>
                <a:gd name="T9" fmla="*/ 54 h 142"/>
                <a:gd name="T10" fmla="*/ 76 w 150"/>
                <a:gd name="T11" fmla="*/ 0 h 142"/>
                <a:gd name="T12" fmla="*/ 93 w 150"/>
                <a:gd name="T13" fmla="*/ 54 h 142"/>
                <a:gd name="T14" fmla="*/ 150 w 150"/>
                <a:gd name="T15" fmla="*/ 54 h 142"/>
                <a:gd name="T16" fmla="*/ 105 w 150"/>
                <a:gd name="T17" fmla="*/ 88 h 142"/>
                <a:gd name="T18" fmla="*/ 121 w 150"/>
                <a:gd name="T19" fmla="*/ 142 h 142"/>
                <a:gd name="T20" fmla="*/ 76 w 150"/>
                <a:gd name="T21" fmla="*/ 10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0" h="142">
                  <a:moveTo>
                    <a:pt x="76" y="109"/>
                  </a:moveTo>
                  <a:lnTo>
                    <a:pt x="29" y="142"/>
                  </a:lnTo>
                  <a:lnTo>
                    <a:pt x="45" y="88"/>
                  </a:lnTo>
                  <a:lnTo>
                    <a:pt x="0" y="54"/>
                  </a:lnTo>
                  <a:lnTo>
                    <a:pt x="57" y="54"/>
                  </a:lnTo>
                  <a:lnTo>
                    <a:pt x="76" y="0"/>
                  </a:lnTo>
                  <a:lnTo>
                    <a:pt x="93" y="54"/>
                  </a:lnTo>
                  <a:lnTo>
                    <a:pt x="150" y="54"/>
                  </a:lnTo>
                  <a:lnTo>
                    <a:pt x="105" y="88"/>
                  </a:lnTo>
                  <a:lnTo>
                    <a:pt x="121" y="142"/>
                  </a:lnTo>
                  <a:lnTo>
                    <a:pt x="76" y="1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4" name="Freeform 10"/>
            <p:cNvSpPr>
              <a:spLocks/>
            </p:cNvSpPr>
            <p:nvPr userDrawn="1"/>
          </p:nvSpPr>
          <p:spPr bwMode="auto">
            <a:xfrm>
              <a:off x="3383946" y="1601807"/>
              <a:ext cx="241302" cy="227014"/>
            </a:xfrm>
            <a:custGeom>
              <a:avLst/>
              <a:gdLst>
                <a:gd name="T0" fmla="*/ 76 w 152"/>
                <a:gd name="T1" fmla="*/ 110 h 143"/>
                <a:gd name="T2" fmla="*/ 29 w 152"/>
                <a:gd name="T3" fmla="*/ 143 h 143"/>
                <a:gd name="T4" fmla="*/ 48 w 152"/>
                <a:gd name="T5" fmla="*/ 88 h 143"/>
                <a:gd name="T6" fmla="*/ 0 w 152"/>
                <a:gd name="T7" fmla="*/ 55 h 143"/>
                <a:gd name="T8" fmla="*/ 57 w 152"/>
                <a:gd name="T9" fmla="*/ 55 h 143"/>
                <a:gd name="T10" fmla="*/ 76 w 152"/>
                <a:gd name="T11" fmla="*/ 0 h 143"/>
                <a:gd name="T12" fmla="*/ 95 w 152"/>
                <a:gd name="T13" fmla="*/ 55 h 143"/>
                <a:gd name="T14" fmla="*/ 152 w 152"/>
                <a:gd name="T15" fmla="*/ 55 h 143"/>
                <a:gd name="T16" fmla="*/ 105 w 152"/>
                <a:gd name="T17" fmla="*/ 88 h 143"/>
                <a:gd name="T18" fmla="*/ 124 w 152"/>
                <a:gd name="T19" fmla="*/ 143 h 143"/>
                <a:gd name="T20" fmla="*/ 76 w 152"/>
                <a:gd name="T21" fmla="*/ 11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2" h="143">
                  <a:moveTo>
                    <a:pt x="76" y="110"/>
                  </a:moveTo>
                  <a:lnTo>
                    <a:pt x="29" y="143"/>
                  </a:lnTo>
                  <a:lnTo>
                    <a:pt x="48" y="88"/>
                  </a:lnTo>
                  <a:lnTo>
                    <a:pt x="0" y="55"/>
                  </a:lnTo>
                  <a:lnTo>
                    <a:pt x="57" y="55"/>
                  </a:lnTo>
                  <a:lnTo>
                    <a:pt x="76" y="0"/>
                  </a:lnTo>
                  <a:lnTo>
                    <a:pt x="95" y="55"/>
                  </a:lnTo>
                  <a:lnTo>
                    <a:pt x="152" y="55"/>
                  </a:lnTo>
                  <a:lnTo>
                    <a:pt x="105" y="88"/>
                  </a:lnTo>
                  <a:lnTo>
                    <a:pt x="124" y="143"/>
                  </a:lnTo>
                  <a:lnTo>
                    <a:pt x="76" y="1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5" name="Freeform 11"/>
            <p:cNvSpPr>
              <a:spLocks/>
            </p:cNvSpPr>
            <p:nvPr userDrawn="1"/>
          </p:nvSpPr>
          <p:spPr bwMode="auto">
            <a:xfrm>
              <a:off x="3742724" y="1495444"/>
              <a:ext cx="239714" cy="227014"/>
            </a:xfrm>
            <a:custGeom>
              <a:avLst/>
              <a:gdLst>
                <a:gd name="T0" fmla="*/ 75 w 151"/>
                <a:gd name="T1" fmla="*/ 110 h 143"/>
                <a:gd name="T2" fmla="*/ 28 w 151"/>
                <a:gd name="T3" fmla="*/ 143 h 143"/>
                <a:gd name="T4" fmla="*/ 47 w 151"/>
                <a:gd name="T5" fmla="*/ 89 h 143"/>
                <a:gd name="T6" fmla="*/ 0 w 151"/>
                <a:gd name="T7" fmla="*/ 55 h 143"/>
                <a:gd name="T8" fmla="*/ 56 w 151"/>
                <a:gd name="T9" fmla="*/ 55 h 143"/>
                <a:gd name="T10" fmla="*/ 75 w 151"/>
                <a:gd name="T11" fmla="*/ 0 h 143"/>
                <a:gd name="T12" fmla="*/ 92 w 151"/>
                <a:gd name="T13" fmla="*/ 55 h 143"/>
                <a:gd name="T14" fmla="*/ 151 w 151"/>
                <a:gd name="T15" fmla="*/ 55 h 143"/>
                <a:gd name="T16" fmla="*/ 104 w 151"/>
                <a:gd name="T17" fmla="*/ 89 h 143"/>
                <a:gd name="T18" fmla="*/ 123 w 151"/>
                <a:gd name="T19" fmla="*/ 143 h 143"/>
                <a:gd name="T20" fmla="*/ 75 w 151"/>
                <a:gd name="T21" fmla="*/ 11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1" h="143">
                  <a:moveTo>
                    <a:pt x="75" y="110"/>
                  </a:moveTo>
                  <a:lnTo>
                    <a:pt x="28" y="143"/>
                  </a:lnTo>
                  <a:lnTo>
                    <a:pt x="47" y="89"/>
                  </a:lnTo>
                  <a:lnTo>
                    <a:pt x="0" y="55"/>
                  </a:lnTo>
                  <a:lnTo>
                    <a:pt x="56" y="55"/>
                  </a:lnTo>
                  <a:lnTo>
                    <a:pt x="75" y="0"/>
                  </a:lnTo>
                  <a:lnTo>
                    <a:pt x="92" y="55"/>
                  </a:lnTo>
                  <a:lnTo>
                    <a:pt x="151" y="55"/>
                  </a:lnTo>
                  <a:lnTo>
                    <a:pt x="104" y="89"/>
                  </a:lnTo>
                  <a:lnTo>
                    <a:pt x="123" y="143"/>
                  </a:lnTo>
                  <a:lnTo>
                    <a:pt x="75" y="1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6" name="Freeform 12"/>
            <p:cNvSpPr>
              <a:spLocks/>
            </p:cNvSpPr>
            <p:nvPr userDrawn="1"/>
          </p:nvSpPr>
          <p:spPr bwMode="auto">
            <a:xfrm>
              <a:off x="4111026" y="1557357"/>
              <a:ext cx="236539" cy="225426"/>
            </a:xfrm>
            <a:custGeom>
              <a:avLst/>
              <a:gdLst>
                <a:gd name="T0" fmla="*/ 76 w 149"/>
                <a:gd name="T1" fmla="*/ 109 h 142"/>
                <a:gd name="T2" fmla="*/ 28 w 149"/>
                <a:gd name="T3" fmla="*/ 142 h 142"/>
                <a:gd name="T4" fmla="*/ 45 w 149"/>
                <a:gd name="T5" fmla="*/ 88 h 142"/>
                <a:gd name="T6" fmla="*/ 0 w 149"/>
                <a:gd name="T7" fmla="*/ 54 h 142"/>
                <a:gd name="T8" fmla="*/ 57 w 149"/>
                <a:gd name="T9" fmla="*/ 54 h 142"/>
                <a:gd name="T10" fmla="*/ 76 w 149"/>
                <a:gd name="T11" fmla="*/ 0 h 142"/>
                <a:gd name="T12" fmla="*/ 92 w 149"/>
                <a:gd name="T13" fmla="*/ 54 h 142"/>
                <a:gd name="T14" fmla="*/ 149 w 149"/>
                <a:gd name="T15" fmla="*/ 54 h 142"/>
                <a:gd name="T16" fmla="*/ 104 w 149"/>
                <a:gd name="T17" fmla="*/ 88 h 142"/>
                <a:gd name="T18" fmla="*/ 121 w 149"/>
                <a:gd name="T19" fmla="*/ 142 h 142"/>
                <a:gd name="T20" fmla="*/ 76 w 149"/>
                <a:gd name="T21" fmla="*/ 10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 h="142">
                  <a:moveTo>
                    <a:pt x="76" y="109"/>
                  </a:moveTo>
                  <a:lnTo>
                    <a:pt x="28" y="142"/>
                  </a:lnTo>
                  <a:lnTo>
                    <a:pt x="45" y="88"/>
                  </a:lnTo>
                  <a:lnTo>
                    <a:pt x="0" y="54"/>
                  </a:lnTo>
                  <a:lnTo>
                    <a:pt x="57" y="54"/>
                  </a:lnTo>
                  <a:lnTo>
                    <a:pt x="76" y="0"/>
                  </a:lnTo>
                  <a:lnTo>
                    <a:pt x="92" y="54"/>
                  </a:lnTo>
                  <a:lnTo>
                    <a:pt x="149" y="54"/>
                  </a:lnTo>
                  <a:lnTo>
                    <a:pt x="104" y="88"/>
                  </a:lnTo>
                  <a:lnTo>
                    <a:pt x="121" y="142"/>
                  </a:lnTo>
                  <a:lnTo>
                    <a:pt x="76" y="1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7" name="Freeform 13"/>
            <p:cNvSpPr>
              <a:spLocks/>
            </p:cNvSpPr>
            <p:nvPr userDrawn="1"/>
          </p:nvSpPr>
          <p:spPr bwMode="auto">
            <a:xfrm>
              <a:off x="4415828" y="1763733"/>
              <a:ext cx="236539" cy="227014"/>
            </a:xfrm>
            <a:custGeom>
              <a:avLst/>
              <a:gdLst>
                <a:gd name="T0" fmla="*/ 76 w 149"/>
                <a:gd name="T1" fmla="*/ 110 h 143"/>
                <a:gd name="T2" fmla="*/ 28 w 149"/>
                <a:gd name="T3" fmla="*/ 143 h 143"/>
                <a:gd name="T4" fmla="*/ 45 w 149"/>
                <a:gd name="T5" fmla="*/ 89 h 143"/>
                <a:gd name="T6" fmla="*/ 0 w 149"/>
                <a:gd name="T7" fmla="*/ 55 h 143"/>
                <a:gd name="T8" fmla="*/ 57 w 149"/>
                <a:gd name="T9" fmla="*/ 55 h 143"/>
                <a:gd name="T10" fmla="*/ 76 w 149"/>
                <a:gd name="T11" fmla="*/ 0 h 143"/>
                <a:gd name="T12" fmla="*/ 92 w 149"/>
                <a:gd name="T13" fmla="*/ 55 h 143"/>
                <a:gd name="T14" fmla="*/ 149 w 149"/>
                <a:gd name="T15" fmla="*/ 55 h 143"/>
                <a:gd name="T16" fmla="*/ 104 w 149"/>
                <a:gd name="T17" fmla="*/ 89 h 143"/>
                <a:gd name="T18" fmla="*/ 121 w 149"/>
                <a:gd name="T19" fmla="*/ 143 h 143"/>
                <a:gd name="T20" fmla="*/ 76 w 149"/>
                <a:gd name="T21" fmla="*/ 11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 h="143">
                  <a:moveTo>
                    <a:pt x="76" y="110"/>
                  </a:moveTo>
                  <a:lnTo>
                    <a:pt x="28" y="143"/>
                  </a:lnTo>
                  <a:lnTo>
                    <a:pt x="45" y="89"/>
                  </a:lnTo>
                  <a:lnTo>
                    <a:pt x="0" y="55"/>
                  </a:lnTo>
                  <a:lnTo>
                    <a:pt x="57" y="55"/>
                  </a:lnTo>
                  <a:lnTo>
                    <a:pt x="76" y="0"/>
                  </a:lnTo>
                  <a:lnTo>
                    <a:pt x="92" y="55"/>
                  </a:lnTo>
                  <a:lnTo>
                    <a:pt x="149" y="55"/>
                  </a:lnTo>
                  <a:lnTo>
                    <a:pt x="104" y="89"/>
                  </a:lnTo>
                  <a:lnTo>
                    <a:pt x="121" y="143"/>
                  </a:lnTo>
                  <a:lnTo>
                    <a:pt x="76" y="1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8" name="Freeform 14"/>
            <p:cNvSpPr>
              <a:spLocks/>
            </p:cNvSpPr>
            <p:nvPr userDrawn="1"/>
          </p:nvSpPr>
          <p:spPr bwMode="auto">
            <a:xfrm>
              <a:off x="4561880" y="2105047"/>
              <a:ext cx="241302" cy="225426"/>
            </a:xfrm>
            <a:custGeom>
              <a:avLst/>
              <a:gdLst>
                <a:gd name="T0" fmla="*/ 76 w 152"/>
                <a:gd name="T1" fmla="*/ 109 h 142"/>
                <a:gd name="T2" fmla="*/ 29 w 152"/>
                <a:gd name="T3" fmla="*/ 142 h 142"/>
                <a:gd name="T4" fmla="*/ 45 w 152"/>
                <a:gd name="T5" fmla="*/ 88 h 142"/>
                <a:gd name="T6" fmla="*/ 0 w 152"/>
                <a:gd name="T7" fmla="*/ 54 h 142"/>
                <a:gd name="T8" fmla="*/ 57 w 152"/>
                <a:gd name="T9" fmla="*/ 54 h 142"/>
                <a:gd name="T10" fmla="*/ 76 w 152"/>
                <a:gd name="T11" fmla="*/ 0 h 142"/>
                <a:gd name="T12" fmla="*/ 93 w 152"/>
                <a:gd name="T13" fmla="*/ 54 h 142"/>
                <a:gd name="T14" fmla="*/ 152 w 152"/>
                <a:gd name="T15" fmla="*/ 54 h 142"/>
                <a:gd name="T16" fmla="*/ 105 w 152"/>
                <a:gd name="T17" fmla="*/ 88 h 142"/>
                <a:gd name="T18" fmla="*/ 121 w 152"/>
                <a:gd name="T19" fmla="*/ 142 h 142"/>
                <a:gd name="T20" fmla="*/ 76 w 152"/>
                <a:gd name="T21" fmla="*/ 10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2" h="142">
                  <a:moveTo>
                    <a:pt x="76" y="109"/>
                  </a:moveTo>
                  <a:lnTo>
                    <a:pt x="29" y="142"/>
                  </a:lnTo>
                  <a:lnTo>
                    <a:pt x="45" y="88"/>
                  </a:lnTo>
                  <a:lnTo>
                    <a:pt x="0" y="54"/>
                  </a:lnTo>
                  <a:lnTo>
                    <a:pt x="57" y="54"/>
                  </a:lnTo>
                  <a:lnTo>
                    <a:pt x="76" y="0"/>
                  </a:lnTo>
                  <a:lnTo>
                    <a:pt x="93" y="54"/>
                  </a:lnTo>
                  <a:lnTo>
                    <a:pt x="152" y="54"/>
                  </a:lnTo>
                  <a:lnTo>
                    <a:pt x="105" y="88"/>
                  </a:lnTo>
                  <a:lnTo>
                    <a:pt x="121" y="142"/>
                  </a:lnTo>
                  <a:lnTo>
                    <a:pt x="76" y="1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2" name="Freeform 15"/>
            <p:cNvSpPr>
              <a:spLocks/>
            </p:cNvSpPr>
            <p:nvPr userDrawn="1"/>
          </p:nvSpPr>
          <p:spPr bwMode="auto">
            <a:xfrm>
              <a:off x="3937987" y="2190772"/>
              <a:ext cx="544516" cy="798516"/>
            </a:xfrm>
            <a:custGeom>
              <a:avLst/>
              <a:gdLst>
                <a:gd name="T0" fmla="*/ 0 w 343"/>
                <a:gd name="T1" fmla="*/ 0 h 503"/>
                <a:gd name="T2" fmla="*/ 0 w 343"/>
                <a:gd name="T3" fmla="*/ 503 h 503"/>
                <a:gd name="T4" fmla="*/ 142 w 343"/>
                <a:gd name="T5" fmla="*/ 503 h 503"/>
                <a:gd name="T6" fmla="*/ 142 w 343"/>
                <a:gd name="T7" fmla="*/ 310 h 503"/>
                <a:gd name="T8" fmla="*/ 324 w 343"/>
                <a:gd name="T9" fmla="*/ 310 h 503"/>
                <a:gd name="T10" fmla="*/ 324 w 343"/>
                <a:gd name="T11" fmla="*/ 196 h 503"/>
                <a:gd name="T12" fmla="*/ 142 w 343"/>
                <a:gd name="T13" fmla="*/ 196 h 503"/>
                <a:gd name="T14" fmla="*/ 142 w 343"/>
                <a:gd name="T15" fmla="*/ 115 h 503"/>
                <a:gd name="T16" fmla="*/ 343 w 343"/>
                <a:gd name="T17" fmla="*/ 115 h 503"/>
                <a:gd name="T18" fmla="*/ 343 w 343"/>
                <a:gd name="T19" fmla="*/ 0 h 503"/>
                <a:gd name="T20" fmla="*/ 0 w 343"/>
                <a:gd name="T21" fmla="*/ 0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503">
                  <a:moveTo>
                    <a:pt x="0" y="0"/>
                  </a:moveTo>
                  <a:lnTo>
                    <a:pt x="0" y="503"/>
                  </a:lnTo>
                  <a:lnTo>
                    <a:pt x="142" y="503"/>
                  </a:lnTo>
                  <a:lnTo>
                    <a:pt x="142" y="310"/>
                  </a:lnTo>
                  <a:lnTo>
                    <a:pt x="324" y="310"/>
                  </a:lnTo>
                  <a:lnTo>
                    <a:pt x="324" y="196"/>
                  </a:lnTo>
                  <a:lnTo>
                    <a:pt x="142" y="196"/>
                  </a:lnTo>
                  <a:lnTo>
                    <a:pt x="142" y="115"/>
                  </a:lnTo>
                  <a:lnTo>
                    <a:pt x="343" y="115"/>
                  </a:lnTo>
                  <a:lnTo>
                    <a:pt x="343" y="0"/>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3" name="Freeform 16"/>
            <p:cNvSpPr>
              <a:spLocks/>
            </p:cNvSpPr>
            <p:nvPr userDrawn="1"/>
          </p:nvSpPr>
          <p:spPr bwMode="auto">
            <a:xfrm>
              <a:off x="3268058" y="2190772"/>
              <a:ext cx="598492" cy="798516"/>
            </a:xfrm>
            <a:custGeom>
              <a:avLst/>
              <a:gdLst>
                <a:gd name="T0" fmla="*/ 377 w 377"/>
                <a:gd name="T1" fmla="*/ 0 h 503"/>
                <a:gd name="T2" fmla="*/ 0 w 377"/>
                <a:gd name="T3" fmla="*/ 0 h 503"/>
                <a:gd name="T4" fmla="*/ 0 w 377"/>
                <a:gd name="T5" fmla="*/ 115 h 503"/>
                <a:gd name="T6" fmla="*/ 118 w 377"/>
                <a:gd name="T7" fmla="*/ 115 h 503"/>
                <a:gd name="T8" fmla="*/ 118 w 377"/>
                <a:gd name="T9" fmla="*/ 503 h 503"/>
                <a:gd name="T10" fmla="*/ 261 w 377"/>
                <a:gd name="T11" fmla="*/ 503 h 503"/>
                <a:gd name="T12" fmla="*/ 261 w 377"/>
                <a:gd name="T13" fmla="*/ 115 h 503"/>
                <a:gd name="T14" fmla="*/ 377 w 377"/>
                <a:gd name="T15" fmla="*/ 115 h 503"/>
                <a:gd name="T16" fmla="*/ 377 w 377"/>
                <a:gd name="T17" fmla="*/ 0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7" h="503">
                  <a:moveTo>
                    <a:pt x="377" y="0"/>
                  </a:moveTo>
                  <a:lnTo>
                    <a:pt x="0" y="0"/>
                  </a:lnTo>
                  <a:lnTo>
                    <a:pt x="0" y="115"/>
                  </a:lnTo>
                  <a:lnTo>
                    <a:pt x="118" y="115"/>
                  </a:lnTo>
                  <a:lnTo>
                    <a:pt x="118" y="503"/>
                  </a:lnTo>
                  <a:lnTo>
                    <a:pt x="261" y="503"/>
                  </a:lnTo>
                  <a:lnTo>
                    <a:pt x="261" y="115"/>
                  </a:lnTo>
                  <a:lnTo>
                    <a:pt x="377" y="115"/>
                  </a:lnTo>
                  <a:lnTo>
                    <a:pt x="377"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4" name="Freeform 17"/>
            <p:cNvSpPr>
              <a:spLocks/>
            </p:cNvSpPr>
            <p:nvPr userDrawn="1"/>
          </p:nvSpPr>
          <p:spPr bwMode="auto">
            <a:xfrm>
              <a:off x="2642578" y="2190772"/>
              <a:ext cx="546104" cy="798516"/>
            </a:xfrm>
            <a:custGeom>
              <a:avLst/>
              <a:gdLst>
                <a:gd name="T0" fmla="*/ 344 w 344"/>
                <a:gd name="T1" fmla="*/ 115 h 503"/>
                <a:gd name="T2" fmla="*/ 344 w 344"/>
                <a:gd name="T3" fmla="*/ 0 h 503"/>
                <a:gd name="T4" fmla="*/ 0 w 344"/>
                <a:gd name="T5" fmla="*/ 0 h 503"/>
                <a:gd name="T6" fmla="*/ 0 w 344"/>
                <a:gd name="T7" fmla="*/ 503 h 503"/>
                <a:gd name="T8" fmla="*/ 344 w 344"/>
                <a:gd name="T9" fmla="*/ 503 h 503"/>
                <a:gd name="T10" fmla="*/ 344 w 344"/>
                <a:gd name="T11" fmla="*/ 388 h 503"/>
                <a:gd name="T12" fmla="*/ 143 w 344"/>
                <a:gd name="T13" fmla="*/ 388 h 503"/>
                <a:gd name="T14" fmla="*/ 143 w 344"/>
                <a:gd name="T15" fmla="*/ 310 h 503"/>
                <a:gd name="T16" fmla="*/ 325 w 344"/>
                <a:gd name="T17" fmla="*/ 310 h 503"/>
                <a:gd name="T18" fmla="*/ 325 w 344"/>
                <a:gd name="T19" fmla="*/ 196 h 503"/>
                <a:gd name="T20" fmla="*/ 143 w 344"/>
                <a:gd name="T21" fmla="*/ 196 h 503"/>
                <a:gd name="T22" fmla="*/ 143 w 344"/>
                <a:gd name="T23" fmla="*/ 115 h 503"/>
                <a:gd name="T24" fmla="*/ 344 w 344"/>
                <a:gd name="T25" fmla="*/ 115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4" h="503">
                  <a:moveTo>
                    <a:pt x="344" y="115"/>
                  </a:moveTo>
                  <a:lnTo>
                    <a:pt x="344" y="0"/>
                  </a:lnTo>
                  <a:lnTo>
                    <a:pt x="0" y="0"/>
                  </a:lnTo>
                  <a:lnTo>
                    <a:pt x="0" y="503"/>
                  </a:lnTo>
                  <a:lnTo>
                    <a:pt x="344" y="503"/>
                  </a:lnTo>
                  <a:lnTo>
                    <a:pt x="344" y="388"/>
                  </a:lnTo>
                  <a:lnTo>
                    <a:pt x="143" y="388"/>
                  </a:lnTo>
                  <a:lnTo>
                    <a:pt x="143" y="310"/>
                  </a:lnTo>
                  <a:lnTo>
                    <a:pt x="325" y="310"/>
                  </a:lnTo>
                  <a:lnTo>
                    <a:pt x="325" y="196"/>
                  </a:lnTo>
                  <a:lnTo>
                    <a:pt x="143" y="196"/>
                  </a:lnTo>
                  <a:lnTo>
                    <a:pt x="143" y="115"/>
                  </a:lnTo>
                  <a:lnTo>
                    <a:pt x="344" y="11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5" name="Freeform 18"/>
            <p:cNvSpPr>
              <a:spLocks/>
            </p:cNvSpPr>
            <p:nvPr userDrawn="1"/>
          </p:nvSpPr>
          <p:spPr bwMode="auto">
            <a:xfrm>
              <a:off x="4596805" y="2581299"/>
              <a:ext cx="179389" cy="146051"/>
            </a:xfrm>
            <a:custGeom>
              <a:avLst/>
              <a:gdLst>
                <a:gd name="T0" fmla="*/ 0 w 113"/>
                <a:gd name="T1" fmla="*/ 0 h 92"/>
                <a:gd name="T2" fmla="*/ 16 w 113"/>
                <a:gd name="T3" fmla="*/ 0 h 92"/>
                <a:gd name="T4" fmla="*/ 33 w 113"/>
                <a:gd name="T5" fmla="*/ 71 h 92"/>
                <a:gd name="T6" fmla="*/ 52 w 113"/>
                <a:gd name="T7" fmla="*/ 0 h 92"/>
                <a:gd name="T8" fmla="*/ 66 w 113"/>
                <a:gd name="T9" fmla="*/ 0 h 92"/>
                <a:gd name="T10" fmla="*/ 83 w 113"/>
                <a:gd name="T11" fmla="*/ 71 h 92"/>
                <a:gd name="T12" fmla="*/ 101 w 113"/>
                <a:gd name="T13" fmla="*/ 0 h 92"/>
                <a:gd name="T14" fmla="*/ 113 w 113"/>
                <a:gd name="T15" fmla="*/ 0 h 92"/>
                <a:gd name="T16" fmla="*/ 90 w 113"/>
                <a:gd name="T17" fmla="*/ 92 h 92"/>
                <a:gd name="T18" fmla="*/ 75 w 113"/>
                <a:gd name="T19" fmla="*/ 92 h 92"/>
                <a:gd name="T20" fmla="*/ 56 w 113"/>
                <a:gd name="T21" fmla="*/ 26 h 92"/>
                <a:gd name="T22" fmla="*/ 40 w 113"/>
                <a:gd name="T23" fmla="*/ 92 h 92"/>
                <a:gd name="T24" fmla="*/ 23 w 113"/>
                <a:gd name="T25" fmla="*/ 92 h 92"/>
                <a:gd name="T26" fmla="*/ 0 w 113"/>
                <a:gd name="T27"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3" h="92">
                  <a:moveTo>
                    <a:pt x="0" y="0"/>
                  </a:moveTo>
                  <a:lnTo>
                    <a:pt x="16" y="0"/>
                  </a:lnTo>
                  <a:lnTo>
                    <a:pt x="33" y="71"/>
                  </a:lnTo>
                  <a:lnTo>
                    <a:pt x="52" y="0"/>
                  </a:lnTo>
                  <a:lnTo>
                    <a:pt x="66" y="0"/>
                  </a:lnTo>
                  <a:lnTo>
                    <a:pt x="83" y="71"/>
                  </a:lnTo>
                  <a:lnTo>
                    <a:pt x="101" y="0"/>
                  </a:lnTo>
                  <a:lnTo>
                    <a:pt x="113" y="0"/>
                  </a:lnTo>
                  <a:lnTo>
                    <a:pt x="90" y="92"/>
                  </a:lnTo>
                  <a:lnTo>
                    <a:pt x="75" y="92"/>
                  </a:lnTo>
                  <a:lnTo>
                    <a:pt x="56" y="26"/>
                  </a:lnTo>
                  <a:lnTo>
                    <a:pt x="40" y="92"/>
                  </a:lnTo>
                  <a:lnTo>
                    <a:pt x="23" y="92"/>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6" name="Freeform 19"/>
            <p:cNvSpPr>
              <a:spLocks noEditPoints="1"/>
            </p:cNvSpPr>
            <p:nvPr userDrawn="1"/>
          </p:nvSpPr>
          <p:spPr bwMode="auto">
            <a:xfrm>
              <a:off x="4776194" y="2614637"/>
              <a:ext cx="106363" cy="117476"/>
            </a:xfrm>
            <a:custGeom>
              <a:avLst/>
              <a:gdLst>
                <a:gd name="T0" fmla="*/ 28 w 28"/>
                <a:gd name="T1" fmla="*/ 16 h 31"/>
                <a:gd name="T2" fmla="*/ 14 w 28"/>
                <a:gd name="T3" fmla="*/ 31 h 31"/>
                <a:gd name="T4" fmla="*/ 0 w 28"/>
                <a:gd name="T5" fmla="*/ 16 h 31"/>
                <a:gd name="T6" fmla="*/ 14 w 28"/>
                <a:gd name="T7" fmla="*/ 0 h 31"/>
                <a:gd name="T8" fmla="*/ 28 w 28"/>
                <a:gd name="T9" fmla="*/ 16 h 31"/>
                <a:gd name="T10" fmla="*/ 7 w 28"/>
                <a:gd name="T11" fmla="*/ 16 h 31"/>
                <a:gd name="T12" fmla="*/ 14 w 28"/>
                <a:gd name="T13" fmla="*/ 26 h 31"/>
                <a:gd name="T14" fmla="*/ 21 w 28"/>
                <a:gd name="T15" fmla="*/ 16 h 31"/>
                <a:gd name="T16" fmla="*/ 14 w 28"/>
                <a:gd name="T17" fmla="*/ 5 h 31"/>
                <a:gd name="T18" fmla="*/ 7 w 28"/>
                <a:gd name="T1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1">
                  <a:moveTo>
                    <a:pt x="28" y="16"/>
                  </a:moveTo>
                  <a:cubicBezTo>
                    <a:pt x="28" y="25"/>
                    <a:pt x="22" y="31"/>
                    <a:pt x="14" y="31"/>
                  </a:cubicBezTo>
                  <a:cubicBezTo>
                    <a:pt x="6" y="31"/>
                    <a:pt x="0" y="25"/>
                    <a:pt x="0" y="16"/>
                  </a:cubicBezTo>
                  <a:cubicBezTo>
                    <a:pt x="0" y="6"/>
                    <a:pt x="6" y="0"/>
                    <a:pt x="14" y="0"/>
                  </a:cubicBezTo>
                  <a:cubicBezTo>
                    <a:pt x="22" y="0"/>
                    <a:pt x="28" y="6"/>
                    <a:pt x="28" y="16"/>
                  </a:cubicBezTo>
                  <a:moveTo>
                    <a:pt x="7" y="16"/>
                  </a:moveTo>
                  <a:cubicBezTo>
                    <a:pt x="7" y="23"/>
                    <a:pt x="10" y="26"/>
                    <a:pt x="14" y="26"/>
                  </a:cubicBezTo>
                  <a:cubicBezTo>
                    <a:pt x="18" y="26"/>
                    <a:pt x="21" y="23"/>
                    <a:pt x="21" y="16"/>
                  </a:cubicBezTo>
                  <a:cubicBezTo>
                    <a:pt x="21" y="9"/>
                    <a:pt x="18" y="5"/>
                    <a:pt x="14" y="5"/>
                  </a:cubicBezTo>
                  <a:cubicBezTo>
                    <a:pt x="10" y="5"/>
                    <a:pt x="7" y="9"/>
                    <a:pt x="7" y="16"/>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7" name="Freeform 20"/>
            <p:cNvSpPr>
              <a:spLocks/>
            </p:cNvSpPr>
            <p:nvPr userDrawn="1"/>
          </p:nvSpPr>
          <p:spPr bwMode="auto">
            <a:xfrm>
              <a:off x="4901607" y="2614637"/>
              <a:ext cx="58738" cy="112713"/>
            </a:xfrm>
            <a:custGeom>
              <a:avLst/>
              <a:gdLst>
                <a:gd name="T0" fmla="*/ 16 w 16"/>
                <a:gd name="T1" fmla="*/ 7 h 30"/>
                <a:gd name="T2" fmla="*/ 14 w 16"/>
                <a:gd name="T3" fmla="*/ 7 h 30"/>
                <a:gd name="T4" fmla="*/ 6 w 16"/>
                <a:gd name="T5" fmla="*/ 16 h 30"/>
                <a:gd name="T6" fmla="*/ 6 w 16"/>
                <a:gd name="T7" fmla="*/ 30 h 30"/>
                <a:gd name="T8" fmla="*/ 0 w 16"/>
                <a:gd name="T9" fmla="*/ 30 h 30"/>
                <a:gd name="T10" fmla="*/ 0 w 16"/>
                <a:gd name="T11" fmla="*/ 1 h 30"/>
                <a:gd name="T12" fmla="*/ 6 w 16"/>
                <a:gd name="T13" fmla="*/ 1 h 30"/>
                <a:gd name="T14" fmla="*/ 6 w 16"/>
                <a:gd name="T15" fmla="*/ 8 h 30"/>
                <a:gd name="T16" fmla="*/ 14 w 16"/>
                <a:gd name="T17" fmla="*/ 0 h 30"/>
                <a:gd name="T18" fmla="*/ 16 w 16"/>
                <a:gd name="T19" fmla="*/ 1 h 30"/>
                <a:gd name="T20" fmla="*/ 16 w 16"/>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0">
                  <a:moveTo>
                    <a:pt x="16" y="7"/>
                  </a:moveTo>
                  <a:cubicBezTo>
                    <a:pt x="15" y="7"/>
                    <a:pt x="14" y="7"/>
                    <a:pt x="14" y="7"/>
                  </a:cubicBezTo>
                  <a:cubicBezTo>
                    <a:pt x="9" y="7"/>
                    <a:pt x="6" y="10"/>
                    <a:pt x="6" y="16"/>
                  </a:cubicBezTo>
                  <a:cubicBezTo>
                    <a:pt x="6" y="30"/>
                    <a:pt x="6" y="30"/>
                    <a:pt x="6" y="30"/>
                  </a:cubicBezTo>
                  <a:cubicBezTo>
                    <a:pt x="0" y="30"/>
                    <a:pt x="0" y="30"/>
                    <a:pt x="0" y="30"/>
                  </a:cubicBezTo>
                  <a:cubicBezTo>
                    <a:pt x="0" y="1"/>
                    <a:pt x="0" y="1"/>
                    <a:pt x="0" y="1"/>
                  </a:cubicBezTo>
                  <a:cubicBezTo>
                    <a:pt x="6" y="1"/>
                    <a:pt x="6" y="1"/>
                    <a:pt x="6" y="1"/>
                  </a:cubicBezTo>
                  <a:cubicBezTo>
                    <a:pt x="6" y="8"/>
                    <a:pt x="6" y="8"/>
                    <a:pt x="6" y="8"/>
                  </a:cubicBezTo>
                  <a:cubicBezTo>
                    <a:pt x="7" y="3"/>
                    <a:pt x="10" y="0"/>
                    <a:pt x="14" y="0"/>
                  </a:cubicBezTo>
                  <a:cubicBezTo>
                    <a:pt x="14" y="0"/>
                    <a:pt x="15" y="0"/>
                    <a:pt x="16" y="1"/>
                  </a:cubicBezTo>
                  <a:lnTo>
                    <a:pt x="16"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8" name="Freeform 21"/>
            <p:cNvSpPr>
              <a:spLocks/>
            </p:cNvSpPr>
            <p:nvPr userDrawn="1"/>
          </p:nvSpPr>
          <p:spPr bwMode="auto">
            <a:xfrm>
              <a:off x="4973045" y="2581299"/>
              <a:ext cx="96838" cy="146051"/>
            </a:xfrm>
            <a:custGeom>
              <a:avLst/>
              <a:gdLst>
                <a:gd name="T0" fmla="*/ 14 w 61"/>
                <a:gd name="T1" fmla="*/ 0 h 92"/>
                <a:gd name="T2" fmla="*/ 14 w 61"/>
                <a:gd name="T3" fmla="*/ 57 h 92"/>
                <a:gd name="T4" fmla="*/ 42 w 61"/>
                <a:gd name="T5" fmla="*/ 23 h 92"/>
                <a:gd name="T6" fmla="*/ 59 w 61"/>
                <a:gd name="T7" fmla="*/ 23 h 92"/>
                <a:gd name="T8" fmla="*/ 38 w 61"/>
                <a:gd name="T9" fmla="*/ 47 h 92"/>
                <a:gd name="T10" fmla="*/ 61 w 61"/>
                <a:gd name="T11" fmla="*/ 92 h 92"/>
                <a:gd name="T12" fmla="*/ 45 w 61"/>
                <a:gd name="T13" fmla="*/ 92 h 92"/>
                <a:gd name="T14" fmla="*/ 26 w 61"/>
                <a:gd name="T15" fmla="*/ 57 h 92"/>
                <a:gd name="T16" fmla="*/ 14 w 61"/>
                <a:gd name="T17" fmla="*/ 71 h 92"/>
                <a:gd name="T18" fmla="*/ 14 w 61"/>
                <a:gd name="T19" fmla="*/ 92 h 92"/>
                <a:gd name="T20" fmla="*/ 0 w 61"/>
                <a:gd name="T21" fmla="*/ 92 h 92"/>
                <a:gd name="T22" fmla="*/ 0 w 61"/>
                <a:gd name="T23" fmla="*/ 0 h 92"/>
                <a:gd name="T24" fmla="*/ 14 w 61"/>
                <a:gd name="T25"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92">
                  <a:moveTo>
                    <a:pt x="14" y="0"/>
                  </a:moveTo>
                  <a:lnTo>
                    <a:pt x="14" y="57"/>
                  </a:lnTo>
                  <a:lnTo>
                    <a:pt x="42" y="23"/>
                  </a:lnTo>
                  <a:lnTo>
                    <a:pt x="59" y="23"/>
                  </a:lnTo>
                  <a:lnTo>
                    <a:pt x="38" y="47"/>
                  </a:lnTo>
                  <a:lnTo>
                    <a:pt x="61" y="92"/>
                  </a:lnTo>
                  <a:lnTo>
                    <a:pt x="45" y="92"/>
                  </a:lnTo>
                  <a:lnTo>
                    <a:pt x="26" y="57"/>
                  </a:lnTo>
                  <a:lnTo>
                    <a:pt x="14" y="71"/>
                  </a:lnTo>
                  <a:lnTo>
                    <a:pt x="14" y="92"/>
                  </a:lnTo>
                  <a:lnTo>
                    <a:pt x="0" y="92"/>
                  </a:lnTo>
                  <a:lnTo>
                    <a:pt x="0" y="0"/>
                  </a:lnTo>
                  <a:lnTo>
                    <a:pt x="14"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9" name="Freeform 22"/>
            <p:cNvSpPr>
              <a:spLocks noEditPoints="1"/>
            </p:cNvSpPr>
            <p:nvPr userDrawn="1"/>
          </p:nvSpPr>
          <p:spPr bwMode="auto">
            <a:xfrm>
              <a:off x="5080996" y="2581299"/>
              <a:ext cx="26988" cy="146051"/>
            </a:xfrm>
            <a:custGeom>
              <a:avLst/>
              <a:gdLst>
                <a:gd name="T0" fmla="*/ 17 w 17"/>
                <a:gd name="T1" fmla="*/ 14 h 92"/>
                <a:gd name="T2" fmla="*/ 0 w 17"/>
                <a:gd name="T3" fmla="*/ 14 h 92"/>
                <a:gd name="T4" fmla="*/ 0 w 17"/>
                <a:gd name="T5" fmla="*/ 0 h 92"/>
                <a:gd name="T6" fmla="*/ 17 w 17"/>
                <a:gd name="T7" fmla="*/ 0 h 92"/>
                <a:gd name="T8" fmla="*/ 17 w 17"/>
                <a:gd name="T9" fmla="*/ 14 h 92"/>
                <a:gd name="T10" fmla="*/ 17 w 17"/>
                <a:gd name="T11" fmla="*/ 92 h 92"/>
                <a:gd name="T12" fmla="*/ 0 w 17"/>
                <a:gd name="T13" fmla="*/ 92 h 92"/>
                <a:gd name="T14" fmla="*/ 0 w 17"/>
                <a:gd name="T15" fmla="*/ 23 h 92"/>
                <a:gd name="T16" fmla="*/ 17 w 17"/>
                <a:gd name="T17" fmla="*/ 23 h 92"/>
                <a:gd name="T18" fmla="*/ 17 w 17"/>
                <a:gd name="T19"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92">
                  <a:moveTo>
                    <a:pt x="17" y="14"/>
                  </a:moveTo>
                  <a:lnTo>
                    <a:pt x="0" y="14"/>
                  </a:lnTo>
                  <a:lnTo>
                    <a:pt x="0" y="0"/>
                  </a:lnTo>
                  <a:lnTo>
                    <a:pt x="17" y="0"/>
                  </a:lnTo>
                  <a:lnTo>
                    <a:pt x="17" y="14"/>
                  </a:lnTo>
                  <a:close/>
                  <a:moveTo>
                    <a:pt x="17" y="92"/>
                  </a:moveTo>
                  <a:lnTo>
                    <a:pt x="0" y="92"/>
                  </a:lnTo>
                  <a:lnTo>
                    <a:pt x="0" y="23"/>
                  </a:lnTo>
                  <a:lnTo>
                    <a:pt x="17" y="23"/>
                  </a:lnTo>
                  <a:lnTo>
                    <a:pt x="17" y="9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0" name="Freeform 23"/>
            <p:cNvSpPr>
              <a:spLocks/>
            </p:cNvSpPr>
            <p:nvPr userDrawn="1"/>
          </p:nvSpPr>
          <p:spPr bwMode="auto">
            <a:xfrm>
              <a:off x="5130209" y="2614637"/>
              <a:ext cx="90488" cy="112713"/>
            </a:xfrm>
            <a:custGeom>
              <a:avLst/>
              <a:gdLst>
                <a:gd name="T0" fmla="*/ 6 w 24"/>
                <a:gd name="T1" fmla="*/ 1 h 30"/>
                <a:gd name="T2" fmla="*/ 6 w 24"/>
                <a:gd name="T3" fmla="*/ 6 h 30"/>
                <a:gd name="T4" fmla="*/ 15 w 24"/>
                <a:gd name="T5" fmla="*/ 0 h 30"/>
                <a:gd name="T6" fmla="*/ 24 w 24"/>
                <a:gd name="T7" fmla="*/ 12 h 30"/>
                <a:gd name="T8" fmla="*/ 24 w 24"/>
                <a:gd name="T9" fmla="*/ 30 h 30"/>
                <a:gd name="T10" fmla="*/ 18 w 24"/>
                <a:gd name="T11" fmla="*/ 30 h 30"/>
                <a:gd name="T12" fmla="*/ 18 w 24"/>
                <a:gd name="T13" fmla="*/ 12 h 30"/>
                <a:gd name="T14" fmla="*/ 13 w 24"/>
                <a:gd name="T15" fmla="*/ 5 h 30"/>
                <a:gd name="T16" fmla="*/ 6 w 24"/>
                <a:gd name="T17" fmla="*/ 14 h 30"/>
                <a:gd name="T18" fmla="*/ 6 w 24"/>
                <a:gd name="T19" fmla="*/ 30 h 30"/>
                <a:gd name="T20" fmla="*/ 0 w 24"/>
                <a:gd name="T21" fmla="*/ 30 h 30"/>
                <a:gd name="T22" fmla="*/ 0 w 24"/>
                <a:gd name="T23" fmla="*/ 1 h 30"/>
                <a:gd name="T24" fmla="*/ 6 w 24"/>
                <a:gd name="T25"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0">
                  <a:moveTo>
                    <a:pt x="6" y="1"/>
                  </a:moveTo>
                  <a:cubicBezTo>
                    <a:pt x="6" y="6"/>
                    <a:pt x="6" y="6"/>
                    <a:pt x="6" y="6"/>
                  </a:cubicBezTo>
                  <a:cubicBezTo>
                    <a:pt x="8" y="2"/>
                    <a:pt x="11" y="0"/>
                    <a:pt x="15" y="0"/>
                  </a:cubicBezTo>
                  <a:cubicBezTo>
                    <a:pt x="21" y="0"/>
                    <a:pt x="24" y="4"/>
                    <a:pt x="24" y="12"/>
                  </a:cubicBezTo>
                  <a:cubicBezTo>
                    <a:pt x="24" y="30"/>
                    <a:pt x="24" y="30"/>
                    <a:pt x="24" y="30"/>
                  </a:cubicBezTo>
                  <a:cubicBezTo>
                    <a:pt x="18" y="30"/>
                    <a:pt x="18" y="30"/>
                    <a:pt x="18" y="30"/>
                  </a:cubicBezTo>
                  <a:cubicBezTo>
                    <a:pt x="18" y="12"/>
                    <a:pt x="18" y="12"/>
                    <a:pt x="18" y="12"/>
                  </a:cubicBezTo>
                  <a:cubicBezTo>
                    <a:pt x="18" y="8"/>
                    <a:pt x="16" y="5"/>
                    <a:pt x="13" y="5"/>
                  </a:cubicBezTo>
                  <a:cubicBezTo>
                    <a:pt x="9" y="5"/>
                    <a:pt x="6" y="9"/>
                    <a:pt x="6" y="14"/>
                  </a:cubicBezTo>
                  <a:cubicBezTo>
                    <a:pt x="6" y="30"/>
                    <a:pt x="6" y="30"/>
                    <a:pt x="6" y="30"/>
                  </a:cubicBezTo>
                  <a:cubicBezTo>
                    <a:pt x="0" y="30"/>
                    <a:pt x="0" y="30"/>
                    <a:pt x="0" y="30"/>
                  </a:cubicBezTo>
                  <a:cubicBezTo>
                    <a:pt x="0" y="1"/>
                    <a:pt x="0" y="1"/>
                    <a:pt x="0" y="1"/>
                  </a:cubicBezTo>
                  <a:lnTo>
                    <a:pt x="6"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1" name="Freeform 24"/>
            <p:cNvSpPr>
              <a:spLocks noEditPoints="1"/>
            </p:cNvSpPr>
            <p:nvPr userDrawn="1"/>
          </p:nvSpPr>
          <p:spPr bwMode="auto">
            <a:xfrm>
              <a:off x="5236572" y="2598762"/>
              <a:ext cx="107951" cy="171451"/>
            </a:xfrm>
            <a:custGeom>
              <a:avLst/>
              <a:gdLst>
                <a:gd name="T0" fmla="*/ 29 w 29"/>
                <a:gd name="T1" fmla="*/ 5 h 45"/>
                <a:gd name="T2" fmla="*/ 27 w 29"/>
                <a:gd name="T3" fmla="*/ 5 h 45"/>
                <a:gd name="T4" fmla="*/ 23 w 29"/>
                <a:gd name="T5" fmla="*/ 8 h 45"/>
                <a:gd name="T6" fmla="*/ 26 w 29"/>
                <a:gd name="T7" fmla="*/ 14 h 45"/>
                <a:gd name="T8" fmla="*/ 14 w 29"/>
                <a:gd name="T9" fmla="*/ 24 h 45"/>
                <a:gd name="T10" fmla="*/ 10 w 29"/>
                <a:gd name="T11" fmla="*/ 23 h 45"/>
                <a:gd name="T12" fmla="*/ 7 w 29"/>
                <a:gd name="T13" fmla="*/ 26 h 45"/>
                <a:gd name="T14" fmla="*/ 11 w 29"/>
                <a:gd name="T15" fmla="*/ 28 h 45"/>
                <a:gd name="T16" fmla="*/ 20 w 29"/>
                <a:gd name="T17" fmla="*/ 29 h 45"/>
                <a:gd name="T18" fmla="*/ 29 w 29"/>
                <a:gd name="T19" fmla="*/ 36 h 45"/>
                <a:gd name="T20" fmla="*/ 15 w 29"/>
                <a:gd name="T21" fmla="*/ 45 h 45"/>
                <a:gd name="T22" fmla="*/ 0 w 29"/>
                <a:gd name="T23" fmla="*/ 37 h 45"/>
                <a:gd name="T24" fmla="*/ 4 w 29"/>
                <a:gd name="T25" fmla="*/ 32 h 45"/>
                <a:gd name="T26" fmla="*/ 1 w 29"/>
                <a:gd name="T27" fmla="*/ 27 h 45"/>
                <a:gd name="T28" fmla="*/ 6 w 29"/>
                <a:gd name="T29" fmla="*/ 22 h 45"/>
                <a:gd name="T30" fmla="*/ 2 w 29"/>
                <a:gd name="T31" fmla="*/ 14 h 45"/>
                <a:gd name="T32" fmla="*/ 14 w 29"/>
                <a:gd name="T33" fmla="*/ 5 h 45"/>
                <a:gd name="T34" fmla="*/ 20 w 29"/>
                <a:gd name="T35" fmla="*/ 6 h 45"/>
                <a:gd name="T36" fmla="*/ 27 w 29"/>
                <a:gd name="T37" fmla="*/ 0 h 45"/>
                <a:gd name="T38" fmla="*/ 29 w 29"/>
                <a:gd name="T39" fmla="*/ 0 h 45"/>
                <a:gd name="T40" fmla="*/ 29 w 29"/>
                <a:gd name="T41" fmla="*/ 5 h 45"/>
                <a:gd name="T42" fmla="*/ 6 w 29"/>
                <a:gd name="T43" fmla="*/ 37 h 45"/>
                <a:gd name="T44" fmla="*/ 15 w 29"/>
                <a:gd name="T45" fmla="*/ 41 h 45"/>
                <a:gd name="T46" fmla="*/ 23 w 29"/>
                <a:gd name="T47" fmla="*/ 37 h 45"/>
                <a:gd name="T48" fmla="*/ 18 w 29"/>
                <a:gd name="T49" fmla="*/ 34 h 45"/>
                <a:gd name="T50" fmla="*/ 8 w 29"/>
                <a:gd name="T51" fmla="*/ 33 h 45"/>
                <a:gd name="T52" fmla="*/ 6 w 29"/>
                <a:gd name="T53" fmla="*/ 37 h 45"/>
                <a:gd name="T54" fmla="*/ 9 w 29"/>
                <a:gd name="T55" fmla="*/ 14 h 45"/>
                <a:gd name="T56" fmla="*/ 14 w 29"/>
                <a:gd name="T57" fmla="*/ 20 h 45"/>
                <a:gd name="T58" fmla="*/ 20 w 29"/>
                <a:gd name="T59" fmla="*/ 14 h 45"/>
                <a:gd name="T60" fmla="*/ 14 w 29"/>
                <a:gd name="T61" fmla="*/ 9 h 45"/>
                <a:gd name="T62" fmla="*/ 9 w 29"/>
                <a:gd name="T63"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 h="45">
                  <a:moveTo>
                    <a:pt x="29" y="5"/>
                  </a:moveTo>
                  <a:cubicBezTo>
                    <a:pt x="28" y="5"/>
                    <a:pt x="28" y="5"/>
                    <a:pt x="27" y="5"/>
                  </a:cubicBezTo>
                  <a:cubicBezTo>
                    <a:pt x="25" y="5"/>
                    <a:pt x="23" y="6"/>
                    <a:pt x="23" y="8"/>
                  </a:cubicBezTo>
                  <a:cubicBezTo>
                    <a:pt x="25" y="10"/>
                    <a:pt x="26" y="12"/>
                    <a:pt x="26" y="14"/>
                  </a:cubicBezTo>
                  <a:cubicBezTo>
                    <a:pt x="26" y="20"/>
                    <a:pt x="22" y="24"/>
                    <a:pt x="14" y="24"/>
                  </a:cubicBezTo>
                  <a:cubicBezTo>
                    <a:pt x="13" y="24"/>
                    <a:pt x="11" y="24"/>
                    <a:pt x="10" y="23"/>
                  </a:cubicBezTo>
                  <a:cubicBezTo>
                    <a:pt x="8" y="24"/>
                    <a:pt x="7" y="25"/>
                    <a:pt x="7" y="26"/>
                  </a:cubicBezTo>
                  <a:cubicBezTo>
                    <a:pt x="7" y="27"/>
                    <a:pt x="8" y="28"/>
                    <a:pt x="11" y="28"/>
                  </a:cubicBezTo>
                  <a:cubicBezTo>
                    <a:pt x="20" y="29"/>
                    <a:pt x="20" y="29"/>
                    <a:pt x="20" y="29"/>
                  </a:cubicBezTo>
                  <a:cubicBezTo>
                    <a:pt x="26" y="29"/>
                    <a:pt x="29" y="32"/>
                    <a:pt x="29" y="36"/>
                  </a:cubicBezTo>
                  <a:cubicBezTo>
                    <a:pt x="29" y="42"/>
                    <a:pt x="24" y="45"/>
                    <a:pt x="15" y="45"/>
                  </a:cubicBezTo>
                  <a:cubicBezTo>
                    <a:pt x="5" y="45"/>
                    <a:pt x="0" y="42"/>
                    <a:pt x="0" y="37"/>
                  </a:cubicBezTo>
                  <a:cubicBezTo>
                    <a:pt x="0" y="35"/>
                    <a:pt x="2" y="33"/>
                    <a:pt x="4" y="32"/>
                  </a:cubicBezTo>
                  <a:cubicBezTo>
                    <a:pt x="2" y="31"/>
                    <a:pt x="1" y="29"/>
                    <a:pt x="1" y="27"/>
                  </a:cubicBezTo>
                  <a:cubicBezTo>
                    <a:pt x="1" y="25"/>
                    <a:pt x="3" y="23"/>
                    <a:pt x="6" y="22"/>
                  </a:cubicBezTo>
                  <a:cubicBezTo>
                    <a:pt x="4" y="20"/>
                    <a:pt x="2" y="17"/>
                    <a:pt x="2" y="14"/>
                  </a:cubicBezTo>
                  <a:cubicBezTo>
                    <a:pt x="2" y="9"/>
                    <a:pt x="7" y="5"/>
                    <a:pt x="14" y="5"/>
                  </a:cubicBezTo>
                  <a:cubicBezTo>
                    <a:pt x="16" y="5"/>
                    <a:pt x="18" y="5"/>
                    <a:pt x="20" y="6"/>
                  </a:cubicBezTo>
                  <a:cubicBezTo>
                    <a:pt x="21" y="2"/>
                    <a:pt x="23" y="0"/>
                    <a:pt x="27" y="0"/>
                  </a:cubicBezTo>
                  <a:cubicBezTo>
                    <a:pt x="27" y="0"/>
                    <a:pt x="28" y="0"/>
                    <a:pt x="29" y="0"/>
                  </a:cubicBezTo>
                  <a:lnTo>
                    <a:pt x="29" y="5"/>
                  </a:lnTo>
                  <a:close/>
                  <a:moveTo>
                    <a:pt x="6" y="37"/>
                  </a:moveTo>
                  <a:cubicBezTo>
                    <a:pt x="6" y="40"/>
                    <a:pt x="9" y="41"/>
                    <a:pt x="15" y="41"/>
                  </a:cubicBezTo>
                  <a:cubicBezTo>
                    <a:pt x="21" y="41"/>
                    <a:pt x="23" y="40"/>
                    <a:pt x="23" y="37"/>
                  </a:cubicBezTo>
                  <a:cubicBezTo>
                    <a:pt x="23" y="35"/>
                    <a:pt x="22" y="34"/>
                    <a:pt x="18" y="34"/>
                  </a:cubicBezTo>
                  <a:cubicBezTo>
                    <a:pt x="8" y="33"/>
                    <a:pt x="8" y="33"/>
                    <a:pt x="8" y="33"/>
                  </a:cubicBezTo>
                  <a:cubicBezTo>
                    <a:pt x="7" y="34"/>
                    <a:pt x="6" y="35"/>
                    <a:pt x="6" y="37"/>
                  </a:cubicBezTo>
                  <a:moveTo>
                    <a:pt x="9" y="14"/>
                  </a:moveTo>
                  <a:cubicBezTo>
                    <a:pt x="9" y="18"/>
                    <a:pt x="11" y="20"/>
                    <a:pt x="14" y="20"/>
                  </a:cubicBezTo>
                  <a:cubicBezTo>
                    <a:pt x="18" y="20"/>
                    <a:pt x="20" y="18"/>
                    <a:pt x="20" y="14"/>
                  </a:cubicBezTo>
                  <a:cubicBezTo>
                    <a:pt x="20" y="11"/>
                    <a:pt x="17" y="9"/>
                    <a:pt x="14" y="9"/>
                  </a:cubicBezTo>
                  <a:cubicBezTo>
                    <a:pt x="11" y="9"/>
                    <a:pt x="9" y="11"/>
                    <a:pt x="9" y="1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2" name="Freeform 25"/>
            <p:cNvSpPr>
              <a:spLocks/>
            </p:cNvSpPr>
            <p:nvPr userDrawn="1"/>
          </p:nvSpPr>
          <p:spPr bwMode="auto">
            <a:xfrm>
              <a:off x="5409611" y="2587649"/>
              <a:ext cx="66675" cy="144463"/>
            </a:xfrm>
            <a:custGeom>
              <a:avLst/>
              <a:gdLst>
                <a:gd name="T0" fmla="*/ 11 w 18"/>
                <a:gd name="T1" fmla="*/ 8 h 38"/>
                <a:gd name="T2" fmla="*/ 18 w 18"/>
                <a:gd name="T3" fmla="*/ 8 h 38"/>
                <a:gd name="T4" fmla="*/ 18 w 18"/>
                <a:gd name="T5" fmla="*/ 13 h 38"/>
                <a:gd name="T6" fmla="*/ 11 w 18"/>
                <a:gd name="T7" fmla="*/ 13 h 38"/>
                <a:gd name="T8" fmla="*/ 11 w 18"/>
                <a:gd name="T9" fmla="*/ 27 h 38"/>
                <a:gd name="T10" fmla="*/ 15 w 18"/>
                <a:gd name="T11" fmla="*/ 33 h 38"/>
                <a:gd name="T12" fmla="*/ 18 w 18"/>
                <a:gd name="T13" fmla="*/ 33 h 38"/>
                <a:gd name="T14" fmla="*/ 18 w 18"/>
                <a:gd name="T15" fmla="*/ 38 h 38"/>
                <a:gd name="T16" fmla="*/ 14 w 18"/>
                <a:gd name="T17" fmla="*/ 38 h 38"/>
                <a:gd name="T18" fmla="*/ 5 w 18"/>
                <a:gd name="T19" fmla="*/ 27 h 38"/>
                <a:gd name="T20" fmla="*/ 5 w 18"/>
                <a:gd name="T21" fmla="*/ 13 h 38"/>
                <a:gd name="T22" fmla="*/ 0 w 18"/>
                <a:gd name="T23" fmla="*/ 13 h 38"/>
                <a:gd name="T24" fmla="*/ 0 w 18"/>
                <a:gd name="T25" fmla="*/ 8 h 38"/>
                <a:gd name="T26" fmla="*/ 5 w 18"/>
                <a:gd name="T27" fmla="*/ 8 h 38"/>
                <a:gd name="T28" fmla="*/ 5 w 18"/>
                <a:gd name="T29" fmla="*/ 1 h 38"/>
                <a:gd name="T30" fmla="*/ 11 w 18"/>
                <a:gd name="T31" fmla="*/ 0 h 38"/>
                <a:gd name="T32" fmla="*/ 11 w 18"/>
                <a:gd name="T33"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 h="38">
                  <a:moveTo>
                    <a:pt x="11" y="8"/>
                  </a:moveTo>
                  <a:cubicBezTo>
                    <a:pt x="18" y="8"/>
                    <a:pt x="18" y="8"/>
                    <a:pt x="18" y="8"/>
                  </a:cubicBezTo>
                  <a:cubicBezTo>
                    <a:pt x="18" y="13"/>
                    <a:pt x="18" y="13"/>
                    <a:pt x="18" y="13"/>
                  </a:cubicBezTo>
                  <a:cubicBezTo>
                    <a:pt x="11" y="13"/>
                    <a:pt x="11" y="13"/>
                    <a:pt x="11" y="13"/>
                  </a:cubicBezTo>
                  <a:cubicBezTo>
                    <a:pt x="11" y="27"/>
                    <a:pt x="11" y="27"/>
                    <a:pt x="11" y="27"/>
                  </a:cubicBezTo>
                  <a:cubicBezTo>
                    <a:pt x="11" y="31"/>
                    <a:pt x="12" y="33"/>
                    <a:pt x="15" y="33"/>
                  </a:cubicBezTo>
                  <a:cubicBezTo>
                    <a:pt x="16" y="33"/>
                    <a:pt x="17" y="33"/>
                    <a:pt x="18" y="33"/>
                  </a:cubicBezTo>
                  <a:cubicBezTo>
                    <a:pt x="18" y="38"/>
                    <a:pt x="18" y="38"/>
                    <a:pt x="18" y="38"/>
                  </a:cubicBezTo>
                  <a:cubicBezTo>
                    <a:pt x="17" y="38"/>
                    <a:pt x="15" y="38"/>
                    <a:pt x="14" y="38"/>
                  </a:cubicBezTo>
                  <a:cubicBezTo>
                    <a:pt x="7" y="38"/>
                    <a:pt x="5" y="35"/>
                    <a:pt x="5" y="27"/>
                  </a:cubicBezTo>
                  <a:cubicBezTo>
                    <a:pt x="5" y="13"/>
                    <a:pt x="5" y="13"/>
                    <a:pt x="5" y="13"/>
                  </a:cubicBezTo>
                  <a:cubicBezTo>
                    <a:pt x="0" y="13"/>
                    <a:pt x="0" y="13"/>
                    <a:pt x="0" y="13"/>
                  </a:cubicBezTo>
                  <a:cubicBezTo>
                    <a:pt x="0" y="8"/>
                    <a:pt x="0" y="8"/>
                    <a:pt x="0" y="8"/>
                  </a:cubicBezTo>
                  <a:cubicBezTo>
                    <a:pt x="5" y="8"/>
                    <a:pt x="5" y="8"/>
                    <a:pt x="5" y="8"/>
                  </a:cubicBezTo>
                  <a:cubicBezTo>
                    <a:pt x="5" y="1"/>
                    <a:pt x="5" y="1"/>
                    <a:pt x="5" y="1"/>
                  </a:cubicBezTo>
                  <a:cubicBezTo>
                    <a:pt x="11" y="0"/>
                    <a:pt x="11" y="0"/>
                    <a:pt x="11" y="0"/>
                  </a:cubicBezTo>
                  <a:lnTo>
                    <a:pt x="1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3" name="Freeform 26"/>
            <p:cNvSpPr>
              <a:spLocks noEditPoints="1"/>
            </p:cNvSpPr>
            <p:nvPr userDrawn="1"/>
          </p:nvSpPr>
          <p:spPr bwMode="auto">
            <a:xfrm>
              <a:off x="5484224" y="2614637"/>
              <a:ext cx="104776" cy="117476"/>
            </a:xfrm>
            <a:custGeom>
              <a:avLst/>
              <a:gdLst>
                <a:gd name="T0" fmla="*/ 28 w 28"/>
                <a:gd name="T1" fmla="*/ 16 h 31"/>
                <a:gd name="T2" fmla="*/ 14 w 28"/>
                <a:gd name="T3" fmla="*/ 31 h 31"/>
                <a:gd name="T4" fmla="*/ 0 w 28"/>
                <a:gd name="T5" fmla="*/ 16 h 31"/>
                <a:gd name="T6" fmla="*/ 14 w 28"/>
                <a:gd name="T7" fmla="*/ 0 h 31"/>
                <a:gd name="T8" fmla="*/ 28 w 28"/>
                <a:gd name="T9" fmla="*/ 16 h 31"/>
                <a:gd name="T10" fmla="*/ 7 w 28"/>
                <a:gd name="T11" fmla="*/ 16 h 31"/>
                <a:gd name="T12" fmla="*/ 14 w 28"/>
                <a:gd name="T13" fmla="*/ 26 h 31"/>
                <a:gd name="T14" fmla="*/ 21 w 28"/>
                <a:gd name="T15" fmla="*/ 16 h 31"/>
                <a:gd name="T16" fmla="*/ 14 w 28"/>
                <a:gd name="T17" fmla="*/ 5 h 31"/>
                <a:gd name="T18" fmla="*/ 7 w 28"/>
                <a:gd name="T1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1">
                  <a:moveTo>
                    <a:pt x="28" y="16"/>
                  </a:moveTo>
                  <a:cubicBezTo>
                    <a:pt x="28" y="25"/>
                    <a:pt x="22" y="31"/>
                    <a:pt x="14" y="31"/>
                  </a:cubicBezTo>
                  <a:cubicBezTo>
                    <a:pt x="6" y="31"/>
                    <a:pt x="0" y="25"/>
                    <a:pt x="0" y="16"/>
                  </a:cubicBezTo>
                  <a:cubicBezTo>
                    <a:pt x="0" y="6"/>
                    <a:pt x="6" y="0"/>
                    <a:pt x="14" y="0"/>
                  </a:cubicBezTo>
                  <a:cubicBezTo>
                    <a:pt x="22" y="0"/>
                    <a:pt x="28" y="6"/>
                    <a:pt x="28" y="16"/>
                  </a:cubicBezTo>
                  <a:moveTo>
                    <a:pt x="7" y="16"/>
                  </a:moveTo>
                  <a:cubicBezTo>
                    <a:pt x="7" y="23"/>
                    <a:pt x="9" y="26"/>
                    <a:pt x="14" y="26"/>
                  </a:cubicBezTo>
                  <a:cubicBezTo>
                    <a:pt x="18" y="26"/>
                    <a:pt x="21" y="23"/>
                    <a:pt x="21" y="16"/>
                  </a:cubicBezTo>
                  <a:cubicBezTo>
                    <a:pt x="21" y="9"/>
                    <a:pt x="18" y="5"/>
                    <a:pt x="14" y="5"/>
                  </a:cubicBezTo>
                  <a:cubicBezTo>
                    <a:pt x="9" y="5"/>
                    <a:pt x="7" y="9"/>
                    <a:pt x="7" y="16"/>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4" name="Freeform 27"/>
            <p:cNvSpPr>
              <a:spLocks noEditPoints="1"/>
            </p:cNvSpPr>
            <p:nvPr userDrawn="1"/>
          </p:nvSpPr>
          <p:spPr bwMode="auto">
            <a:xfrm>
              <a:off x="5596937" y="2598762"/>
              <a:ext cx="109538" cy="171451"/>
            </a:xfrm>
            <a:custGeom>
              <a:avLst/>
              <a:gdLst>
                <a:gd name="T0" fmla="*/ 29 w 29"/>
                <a:gd name="T1" fmla="*/ 5 h 45"/>
                <a:gd name="T2" fmla="*/ 27 w 29"/>
                <a:gd name="T3" fmla="*/ 5 h 45"/>
                <a:gd name="T4" fmla="*/ 23 w 29"/>
                <a:gd name="T5" fmla="*/ 8 h 45"/>
                <a:gd name="T6" fmla="*/ 26 w 29"/>
                <a:gd name="T7" fmla="*/ 14 h 45"/>
                <a:gd name="T8" fmla="*/ 14 w 29"/>
                <a:gd name="T9" fmla="*/ 24 h 45"/>
                <a:gd name="T10" fmla="*/ 10 w 29"/>
                <a:gd name="T11" fmla="*/ 23 h 45"/>
                <a:gd name="T12" fmla="*/ 7 w 29"/>
                <a:gd name="T13" fmla="*/ 26 h 45"/>
                <a:gd name="T14" fmla="*/ 11 w 29"/>
                <a:gd name="T15" fmla="*/ 28 h 45"/>
                <a:gd name="T16" fmla="*/ 19 w 29"/>
                <a:gd name="T17" fmla="*/ 29 h 45"/>
                <a:gd name="T18" fmla="*/ 29 w 29"/>
                <a:gd name="T19" fmla="*/ 36 h 45"/>
                <a:gd name="T20" fmla="*/ 14 w 29"/>
                <a:gd name="T21" fmla="*/ 45 h 45"/>
                <a:gd name="T22" fmla="*/ 0 w 29"/>
                <a:gd name="T23" fmla="*/ 37 h 45"/>
                <a:gd name="T24" fmla="*/ 4 w 29"/>
                <a:gd name="T25" fmla="*/ 32 h 45"/>
                <a:gd name="T26" fmla="*/ 1 w 29"/>
                <a:gd name="T27" fmla="*/ 27 h 45"/>
                <a:gd name="T28" fmla="*/ 6 w 29"/>
                <a:gd name="T29" fmla="*/ 22 h 45"/>
                <a:gd name="T30" fmla="*/ 2 w 29"/>
                <a:gd name="T31" fmla="*/ 14 h 45"/>
                <a:gd name="T32" fmla="*/ 14 w 29"/>
                <a:gd name="T33" fmla="*/ 5 h 45"/>
                <a:gd name="T34" fmla="*/ 20 w 29"/>
                <a:gd name="T35" fmla="*/ 6 h 45"/>
                <a:gd name="T36" fmla="*/ 26 w 29"/>
                <a:gd name="T37" fmla="*/ 0 h 45"/>
                <a:gd name="T38" fmla="*/ 29 w 29"/>
                <a:gd name="T39" fmla="*/ 0 h 45"/>
                <a:gd name="T40" fmla="*/ 29 w 29"/>
                <a:gd name="T41" fmla="*/ 5 h 45"/>
                <a:gd name="T42" fmla="*/ 6 w 29"/>
                <a:gd name="T43" fmla="*/ 37 h 45"/>
                <a:gd name="T44" fmla="*/ 15 w 29"/>
                <a:gd name="T45" fmla="*/ 41 h 45"/>
                <a:gd name="T46" fmla="*/ 23 w 29"/>
                <a:gd name="T47" fmla="*/ 37 h 45"/>
                <a:gd name="T48" fmla="*/ 18 w 29"/>
                <a:gd name="T49" fmla="*/ 34 h 45"/>
                <a:gd name="T50" fmla="*/ 8 w 29"/>
                <a:gd name="T51" fmla="*/ 33 h 45"/>
                <a:gd name="T52" fmla="*/ 6 w 29"/>
                <a:gd name="T53" fmla="*/ 37 h 45"/>
                <a:gd name="T54" fmla="*/ 8 w 29"/>
                <a:gd name="T55" fmla="*/ 14 h 45"/>
                <a:gd name="T56" fmla="*/ 14 w 29"/>
                <a:gd name="T57" fmla="*/ 20 h 45"/>
                <a:gd name="T58" fmla="*/ 19 w 29"/>
                <a:gd name="T59" fmla="*/ 14 h 45"/>
                <a:gd name="T60" fmla="*/ 14 w 29"/>
                <a:gd name="T61" fmla="*/ 9 h 45"/>
                <a:gd name="T62" fmla="*/ 8 w 29"/>
                <a:gd name="T63"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 h="45">
                  <a:moveTo>
                    <a:pt x="29" y="5"/>
                  </a:moveTo>
                  <a:cubicBezTo>
                    <a:pt x="28" y="5"/>
                    <a:pt x="27" y="5"/>
                    <a:pt x="27" y="5"/>
                  </a:cubicBezTo>
                  <a:cubicBezTo>
                    <a:pt x="25" y="5"/>
                    <a:pt x="23" y="6"/>
                    <a:pt x="23" y="8"/>
                  </a:cubicBezTo>
                  <a:cubicBezTo>
                    <a:pt x="25" y="10"/>
                    <a:pt x="26" y="12"/>
                    <a:pt x="26" y="14"/>
                  </a:cubicBezTo>
                  <a:cubicBezTo>
                    <a:pt x="26" y="20"/>
                    <a:pt x="21" y="24"/>
                    <a:pt x="14" y="24"/>
                  </a:cubicBezTo>
                  <a:cubicBezTo>
                    <a:pt x="13" y="24"/>
                    <a:pt x="11" y="24"/>
                    <a:pt x="10" y="23"/>
                  </a:cubicBezTo>
                  <a:cubicBezTo>
                    <a:pt x="8" y="24"/>
                    <a:pt x="7" y="25"/>
                    <a:pt x="7" y="26"/>
                  </a:cubicBezTo>
                  <a:cubicBezTo>
                    <a:pt x="7" y="27"/>
                    <a:pt x="8" y="28"/>
                    <a:pt x="11" y="28"/>
                  </a:cubicBezTo>
                  <a:cubicBezTo>
                    <a:pt x="19" y="29"/>
                    <a:pt x="19" y="29"/>
                    <a:pt x="19" y="29"/>
                  </a:cubicBezTo>
                  <a:cubicBezTo>
                    <a:pt x="26" y="29"/>
                    <a:pt x="29" y="32"/>
                    <a:pt x="29" y="36"/>
                  </a:cubicBezTo>
                  <a:cubicBezTo>
                    <a:pt x="29" y="42"/>
                    <a:pt x="24" y="45"/>
                    <a:pt x="14" y="45"/>
                  </a:cubicBezTo>
                  <a:cubicBezTo>
                    <a:pt x="5" y="45"/>
                    <a:pt x="0" y="42"/>
                    <a:pt x="0" y="37"/>
                  </a:cubicBezTo>
                  <a:cubicBezTo>
                    <a:pt x="0" y="35"/>
                    <a:pt x="1" y="33"/>
                    <a:pt x="4" y="32"/>
                  </a:cubicBezTo>
                  <a:cubicBezTo>
                    <a:pt x="2" y="31"/>
                    <a:pt x="1" y="29"/>
                    <a:pt x="1" y="27"/>
                  </a:cubicBezTo>
                  <a:cubicBezTo>
                    <a:pt x="1" y="25"/>
                    <a:pt x="3" y="23"/>
                    <a:pt x="6" y="22"/>
                  </a:cubicBezTo>
                  <a:cubicBezTo>
                    <a:pt x="3" y="20"/>
                    <a:pt x="2" y="17"/>
                    <a:pt x="2" y="14"/>
                  </a:cubicBezTo>
                  <a:cubicBezTo>
                    <a:pt x="2" y="9"/>
                    <a:pt x="7" y="5"/>
                    <a:pt x="14" y="5"/>
                  </a:cubicBezTo>
                  <a:cubicBezTo>
                    <a:pt x="16" y="5"/>
                    <a:pt x="18" y="5"/>
                    <a:pt x="20" y="6"/>
                  </a:cubicBezTo>
                  <a:cubicBezTo>
                    <a:pt x="20" y="2"/>
                    <a:pt x="23" y="0"/>
                    <a:pt x="26" y="0"/>
                  </a:cubicBezTo>
                  <a:cubicBezTo>
                    <a:pt x="27" y="0"/>
                    <a:pt x="28" y="0"/>
                    <a:pt x="29" y="0"/>
                  </a:cubicBezTo>
                  <a:lnTo>
                    <a:pt x="29" y="5"/>
                  </a:lnTo>
                  <a:close/>
                  <a:moveTo>
                    <a:pt x="6" y="37"/>
                  </a:moveTo>
                  <a:cubicBezTo>
                    <a:pt x="6" y="40"/>
                    <a:pt x="9" y="41"/>
                    <a:pt x="15" y="41"/>
                  </a:cubicBezTo>
                  <a:cubicBezTo>
                    <a:pt x="20" y="41"/>
                    <a:pt x="23" y="40"/>
                    <a:pt x="23" y="37"/>
                  </a:cubicBezTo>
                  <a:cubicBezTo>
                    <a:pt x="23" y="35"/>
                    <a:pt x="21" y="34"/>
                    <a:pt x="18" y="34"/>
                  </a:cubicBezTo>
                  <a:cubicBezTo>
                    <a:pt x="8" y="33"/>
                    <a:pt x="8" y="33"/>
                    <a:pt x="8" y="33"/>
                  </a:cubicBezTo>
                  <a:cubicBezTo>
                    <a:pt x="6" y="34"/>
                    <a:pt x="6" y="35"/>
                    <a:pt x="6" y="37"/>
                  </a:cubicBezTo>
                  <a:moveTo>
                    <a:pt x="8" y="14"/>
                  </a:moveTo>
                  <a:cubicBezTo>
                    <a:pt x="8" y="18"/>
                    <a:pt x="11" y="20"/>
                    <a:pt x="14" y="20"/>
                  </a:cubicBezTo>
                  <a:cubicBezTo>
                    <a:pt x="17" y="20"/>
                    <a:pt x="19" y="18"/>
                    <a:pt x="19" y="14"/>
                  </a:cubicBezTo>
                  <a:cubicBezTo>
                    <a:pt x="19" y="11"/>
                    <a:pt x="17" y="9"/>
                    <a:pt x="14" y="9"/>
                  </a:cubicBezTo>
                  <a:cubicBezTo>
                    <a:pt x="11" y="9"/>
                    <a:pt x="8" y="11"/>
                    <a:pt x="8" y="1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5" name="Freeform 28"/>
            <p:cNvSpPr>
              <a:spLocks noEditPoints="1"/>
            </p:cNvSpPr>
            <p:nvPr userDrawn="1"/>
          </p:nvSpPr>
          <p:spPr bwMode="auto">
            <a:xfrm>
              <a:off x="5706475" y="2614637"/>
              <a:ext cx="104776" cy="117476"/>
            </a:xfrm>
            <a:custGeom>
              <a:avLst/>
              <a:gdLst>
                <a:gd name="T0" fmla="*/ 7 w 28"/>
                <a:gd name="T1" fmla="*/ 17 h 31"/>
                <a:gd name="T2" fmla="*/ 15 w 28"/>
                <a:gd name="T3" fmla="*/ 26 h 31"/>
                <a:gd name="T4" fmla="*/ 22 w 28"/>
                <a:gd name="T5" fmla="*/ 21 h 31"/>
                <a:gd name="T6" fmla="*/ 28 w 28"/>
                <a:gd name="T7" fmla="*/ 22 h 31"/>
                <a:gd name="T8" fmla="*/ 14 w 28"/>
                <a:gd name="T9" fmla="*/ 31 h 31"/>
                <a:gd name="T10" fmla="*/ 0 w 28"/>
                <a:gd name="T11" fmla="*/ 16 h 31"/>
                <a:gd name="T12" fmla="*/ 14 w 28"/>
                <a:gd name="T13" fmla="*/ 0 h 31"/>
                <a:gd name="T14" fmla="*/ 28 w 28"/>
                <a:gd name="T15" fmla="*/ 16 h 31"/>
                <a:gd name="T16" fmla="*/ 28 w 28"/>
                <a:gd name="T17" fmla="*/ 17 h 31"/>
                <a:gd name="T18" fmla="*/ 7 w 28"/>
                <a:gd name="T19" fmla="*/ 17 h 31"/>
                <a:gd name="T20" fmla="*/ 21 w 28"/>
                <a:gd name="T21" fmla="*/ 13 h 31"/>
                <a:gd name="T22" fmla="*/ 14 w 28"/>
                <a:gd name="T23" fmla="*/ 5 h 31"/>
                <a:gd name="T24" fmla="*/ 7 w 28"/>
                <a:gd name="T25" fmla="*/ 13 h 31"/>
                <a:gd name="T26" fmla="*/ 21 w 28"/>
                <a:gd name="T27" fmla="*/ 1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31">
                  <a:moveTo>
                    <a:pt x="7" y="17"/>
                  </a:moveTo>
                  <a:cubicBezTo>
                    <a:pt x="7" y="23"/>
                    <a:pt x="10" y="26"/>
                    <a:pt x="15" y="26"/>
                  </a:cubicBezTo>
                  <a:cubicBezTo>
                    <a:pt x="18" y="26"/>
                    <a:pt x="20" y="24"/>
                    <a:pt x="22" y="21"/>
                  </a:cubicBezTo>
                  <a:cubicBezTo>
                    <a:pt x="28" y="22"/>
                    <a:pt x="28" y="22"/>
                    <a:pt x="28" y="22"/>
                  </a:cubicBezTo>
                  <a:cubicBezTo>
                    <a:pt x="26" y="28"/>
                    <a:pt x="21" y="31"/>
                    <a:pt x="14" y="31"/>
                  </a:cubicBezTo>
                  <a:cubicBezTo>
                    <a:pt x="6" y="31"/>
                    <a:pt x="0" y="25"/>
                    <a:pt x="0" y="16"/>
                  </a:cubicBezTo>
                  <a:cubicBezTo>
                    <a:pt x="0" y="7"/>
                    <a:pt x="6" y="0"/>
                    <a:pt x="14" y="0"/>
                  </a:cubicBezTo>
                  <a:cubicBezTo>
                    <a:pt x="23" y="0"/>
                    <a:pt x="28" y="6"/>
                    <a:pt x="28" y="16"/>
                  </a:cubicBezTo>
                  <a:cubicBezTo>
                    <a:pt x="28" y="17"/>
                    <a:pt x="28" y="17"/>
                    <a:pt x="28" y="17"/>
                  </a:cubicBezTo>
                  <a:cubicBezTo>
                    <a:pt x="7" y="17"/>
                    <a:pt x="7" y="17"/>
                    <a:pt x="7" y="17"/>
                  </a:cubicBezTo>
                  <a:close/>
                  <a:moveTo>
                    <a:pt x="21" y="13"/>
                  </a:moveTo>
                  <a:cubicBezTo>
                    <a:pt x="21" y="8"/>
                    <a:pt x="19" y="5"/>
                    <a:pt x="14" y="5"/>
                  </a:cubicBezTo>
                  <a:cubicBezTo>
                    <a:pt x="10" y="5"/>
                    <a:pt x="8" y="8"/>
                    <a:pt x="7" y="13"/>
                  </a:cubicBezTo>
                  <a:lnTo>
                    <a:pt x="21" y="1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6" name="Freeform 29"/>
            <p:cNvSpPr>
              <a:spLocks/>
            </p:cNvSpPr>
            <p:nvPr userDrawn="1"/>
          </p:nvSpPr>
          <p:spPr bwMode="auto">
            <a:xfrm>
              <a:off x="5816014" y="2587649"/>
              <a:ext cx="71438" cy="144463"/>
            </a:xfrm>
            <a:custGeom>
              <a:avLst/>
              <a:gdLst>
                <a:gd name="T0" fmla="*/ 12 w 19"/>
                <a:gd name="T1" fmla="*/ 8 h 38"/>
                <a:gd name="T2" fmla="*/ 18 w 19"/>
                <a:gd name="T3" fmla="*/ 8 h 38"/>
                <a:gd name="T4" fmla="*/ 18 w 19"/>
                <a:gd name="T5" fmla="*/ 13 h 38"/>
                <a:gd name="T6" fmla="*/ 12 w 19"/>
                <a:gd name="T7" fmla="*/ 13 h 38"/>
                <a:gd name="T8" fmla="*/ 12 w 19"/>
                <a:gd name="T9" fmla="*/ 27 h 38"/>
                <a:gd name="T10" fmla="*/ 16 w 19"/>
                <a:gd name="T11" fmla="*/ 33 h 38"/>
                <a:gd name="T12" fmla="*/ 19 w 19"/>
                <a:gd name="T13" fmla="*/ 33 h 38"/>
                <a:gd name="T14" fmla="*/ 19 w 19"/>
                <a:gd name="T15" fmla="*/ 38 h 38"/>
                <a:gd name="T16" fmla="*/ 14 w 19"/>
                <a:gd name="T17" fmla="*/ 38 h 38"/>
                <a:gd name="T18" fmla="*/ 5 w 19"/>
                <a:gd name="T19" fmla="*/ 27 h 38"/>
                <a:gd name="T20" fmla="*/ 5 w 19"/>
                <a:gd name="T21" fmla="*/ 13 h 38"/>
                <a:gd name="T22" fmla="*/ 0 w 19"/>
                <a:gd name="T23" fmla="*/ 13 h 38"/>
                <a:gd name="T24" fmla="*/ 0 w 19"/>
                <a:gd name="T25" fmla="*/ 8 h 38"/>
                <a:gd name="T26" fmla="*/ 5 w 19"/>
                <a:gd name="T27" fmla="*/ 8 h 38"/>
                <a:gd name="T28" fmla="*/ 6 w 19"/>
                <a:gd name="T29" fmla="*/ 1 h 38"/>
                <a:gd name="T30" fmla="*/ 12 w 19"/>
                <a:gd name="T31" fmla="*/ 0 h 38"/>
                <a:gd name="T32" fmla="*/ 12 w 19"/>
                <a:gd name="T33"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38">
                  <a:moveTo>
                    <a:pt x="12" y="8"/>
                  </a:moveTo>
                  <a:cubicBezTo>
                    <a:pt x="18" y="8"/>
                    <a:pt x="18" y="8"/>
                    <a:pt x="18" y="8"/>
                  </a:cubicBezTo>
                  <a:cubicBezTo>
                    <a:pt x="18" y="13"/>
                    <a:pt x="18" y="13"/>
                    <a:pt x="18" y="13"/>
                  </a:cubicBezTo>
                  <a:cubicBezTo>
                    <a:pt x="12" y="13"/>
                    <a:pt x="12" y="13"/>
                    <a:pt x="12" y="13"/>
                  </a:cubicBezTo>
                  <a:cubicBezTo>
                    <a:pt x="12" y="27"/>
                    <a:pt x="12" y="27"/>
                    <a:pt x="12" y="27"/>
                  </a:cubicBezTo>
                  <a:cubicBezTo>
                    <a:pt x="12" y="31"/>
                    <a:pt x="12" y="33"/>
                    <a:pt x="16" y="33"/>
                  </a:cubicBezTo>
                  <a:cubicBezTo>
                    <a:pt x="17" y="33"/>
                    <a:pt x="18" y="33"/>
                    <a:pt x="19" y="33"/>
                  </a:cubicBezTo>
                  <a:cubicBezTo>
                    <a:pt x="19" y="38"/>
                    <a:pt x="19" y="38"/>
                    <a:pt x="19" y="38"/>
                  </a:cubicBezTo>
                  <a:cubicBezTo>
                    <a:pt x="18" y="38"/>
                    <a:pt x="16" y="38"/>
                    <a:pt x="14" y="38"/>
                  </a:cubicBezTo>
                  <a:cubicBezTo>
                    <a:pt x="8" y="38"/>
                    <a:pt x="5" y="35"/>
                    <a:pt x="5" y="27"/>
                  </a:cubicBezTo>
                  <a:cubicBezTo>
                    <a:pt x="5" y="13"/>
                    <a:pt x="5" y="13"/>
                    <a:pt x="5" y="13"/>
                  </a:cubicBezTo>
                  <a:cubicBezTo>
                    <a:pt x="0" y="13"/>
                    <a:pt x="0" y="13"/>
                    <a:pt x="0" y="13"/>
                  </a:cubicBezTo>
                  <a:cubicBezTo>
                    <a:pt x="0" y="8"/>
                    <a:pt x="0" y="8"/>
                    <a:pt x="0" y="8"/>
                  </a:cubicBezTo>
                  <a:cubicBezTo>
                    <a:pt x="5" y="8"/>
                    <a:pt x="5" y="8"/>
                    <a:pt x="5" y="8"/>
                  </a:cubicBezTo>
                  <a:cubicBezTo>
                    <a:pt x="6" y="1"/>
                    <a:pt x="6" y="1"/>
                    <a:pt x="6" y="1"/>
                  </a:cubicBezTo>
                  <a:cubicBezTo>
                    <a:pt x="12" y="0"/>
                    <a:pt x="12" y="0"/>
                    <a:pt x="12" y="0"/>
                  </a:cubicBezTo>
                  <a:lnTo>
                    <a:pt x="12"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7" name="Freeform 30"/>
            <p:cNvSpPr>
              <a:spLocks/>
            </p:cNvSpPr>
            <p:nvPr userDrawn="1"/>
          </p:nvSpPr>
          <p:spPr bwMode="auto">
            <a:xfrm>
              <a:off x="5901739" y="2581299"/>
              <a:ext cx="90488" cy="146051"/>
            </a:xfrm>
            <a:custGeom>
              <a:avLst/>
              <a:gdLst>
                <a:gd name="T0" fmla="*/ 6 w 24"/>
                <a:gd name="T1" fmla="*/ 0 h 39"/>
                <a:gd name="T2" fmla="*/ 6 w 24"/>
                <a:gd name="T3" fmla="*/ 15 h 39"/>
                <a:gd name="T4" fmla="*/ 15 w 24"/>
                <a:gd name="T5" fmla="*/ 9 h 39"/>
                <a:gd name="T6" fmla="*/ 24 w 24"/>
                <a:gd name="T7" fmla="*/ 21 h 39"/>
                <a:gd name="T8" fmla="*/ 24 w 24"/>
                <a:gd name="T9" fmla="*/ 39 h 39"/>
                <a:gd name="T10" fmla="*/ 18 w 24"/>
                <a:gd name="T11" fmla="*/ 39 h 39"/>
                <a:gd name="T12" fmla="*/ 18 w 24"/>
                <a:gd name="T13" fmla="*/ 21 h 39"/>
                <a:gd name="T14" fmla="*/ 13 w 24"/>
                <a:gd name="T15" fmla="*/ 14 h 39"/>
                <a:gd name="T16" fmla="*/ 6 w 24"/>
                <a:gd name="T17" fmla="*/ 23 h 39"/>
                <a:gd name="T18" fmla="*/ 6 w 24"/>
                <a:gd name="T19" fmla="*/ 39 h 39"/>
                <a:gd name="T20" fmla="*/ 0 w 24"/>
                <a:gd name="T21" fmla="*/ 39 h 39"/>
                <a:gd name="T22" fmla="*/ 0 w 24"/>
                <a:gd name="T23" fmla="*/ 0 h 39"/>
                <a:gd name="T24" fmla="*/ 6 w 24"/>
                <a:gd name="T25"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9">
                  <a:moveTo>
                    <a:pt x="6" y="0"/>
                  </a:moveTo>
                  <a:cubicBezTo>
                    <a:pt x="6" y="15"/>
                    <a:pt x="6" y="15"/>
                    <a:pt x="6" y="15"/>
                  </a:cubicBezTo>
                  <a:cubicBezTo>
                    <a:pt x="8" y="11"/>
                    <a:pt x="11" y="9"/>
                    <a:pt x="15" y="9"/>
                  </a:cubicBezTo>
                  <a:cubicBezTo>
                    <a:pt x="21" y="9"/>
                    <a:pt x="24" y="13"/>
                    <a:pt x="24" y="21"/>
                  </a:cubicBezTo>
                  <a:cubicBezTo>
                    <a:pt x="24" y="39"/>
                    <a:pt x="24" y="39"/>
                    <a:pt x="24" y="39"/>
                  </a:cubicBezTo>
                  <a:cubicBezTo>
                    <a:pt x="18" y="39"/>
                    <a:pt x="18" y="39"/>
                    <a:pt x="18" y="39"/>
                  </a:cubicBezTo>
                  <a:cubicBezTo>
                    <a:pt x="18" y="21"/>
                    <a:pt x="18" y="21"/>
                    <a:pt x="18" y="21"/>
                  </a:cubicBezTo>
                  <a:cubicBezTo>
                    <a:pt x="18" y="17"/>
                    <a:pt x="16" y="14"/>
                    <a:pt x="13" y="14"/>
                  </a:cubicBezTo>
                  <a:cubicBezTo>
                    <a:pt x="9" y="14"/>
                    <a:pt x="6" y="18"/>
                    <a:pt x="6" y="23"/>
                  </a:cubicBezTo>
                  <a:cubicBezTo>
                    <a:pt x="6" y="39"/>
                    <a:pt x="6" y="39"/>
                    <a:pt x="6" y="39"/>
                  </a:cubicBezTo>
                  <a:cubicBezTo>
                    <a:pt x="0" y="39"/>
                    <a:pt x="0" y="39"/>
                    <a:pt x="0" y="39"/>
                  </a:cubicBezTo>
                  <a:cubicBezTo>
                    <a:pt x="0" y="0"/>
                    <a:pt x="0" y="0"/>
                    <a:pt x="0" y="0"/>
                  </a:cubicBezTo>
                  <a:lnTo>
                    <a:pt x="6"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8" name="Freeform 31"/>
            <p:cNvSpPr>
              <a:spLocks noEditPoints="1"/>
            </p:cNvSpPr>
            <p:nvPr userDrawn="1"/>
          </p:nvSpPr>
          <p:spPr bwMode="auto">
            <a:xfrm>
              <a:off x="6011278" y="2614637"/>
              <a:ext cx="101601" cy="117476"/>
            </a:xfrm>
            <a:custGeom>
              <a:avLst/>
              <a:gdLst>
                <a:gd name="T0" fmla="*/ 7 w 27"/>
                <a:gd name="T1" fmla="*/ 17 h 31"/>
                <a:gd name="T2" fmla="*/ 14 w 27"/>
                <a:gd name="T3" fmla="*/ 26 h 31"/>
                <a:gd name="T4" fmla="*/ 21 w 27"/>
                <a:gd name="T5" fmla="*/ 21 h 31"/>
                <a:gd name="T6" fmla="*/ 27 w 27"/>
                <a:gd name="T7" fmla="*/ 22 h 31"/>
                <a:gd name="T8" fmla="*/ 14 w 27"/>
                <a:gd name="T9" fmla="*/ 31 h 31"/>
                <a:gd name="T10" fmla="*/ 0 w 27"/>
                <a:gd name="T11" fmla="*/ 16 h 31"/>
                <a:gd name="T12" fmla="*/ 14 w 27"/>
                <a:gd name="T13" fmla="*/ 0 h 31"/>
                <a:gd name="T14" fmla="*/ 27 w 27"/>
                <a:gd name="T15" fmla="*/ 16 h 31"/>
                <a:gd name="T16" fmla="*/ 27 w 27"/>
                <a:gd name="T17" fmla="*/ 17 h 31"/>
                <a:gd name="T18" fmla="*/ 7 w 27"/>
                <a:gd name="T19" fmla="*/ 17 h 31"/>
                <a:gd name="T20" fmla="*/ 21 w 27"/>
                <a:gd name="T21" fmla="*/ 13 h 31"/>
                <a:gd name="T22" fmla="*/ 14 w 27"/>
                <a:gd name="T23" fmla="*/ 5 h 31"/>
                <a:gd name="T24" fmla="*/ 7 w 27"/>
                <a:gd name="T25" fmla="*/ 13 h 31"/>
                <a:gd name="T26" fmla="*/ 21 w 27"/>
                <a:gd name="T27" fmla="*/ 1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31">
                  <a:moveTo>
                    <a:pt x="7" y="17"/>
                  </a:moveTo>
                  <a:cubicBezTo>
                    <a:pt x="7" y="23"/>
                    <a:pt x="10" y="26"/>
                    <a:pt x="14" y="26"/>
                  </a:cubicBezTo>
                  <a:cubicBezTo>
                    <a:pt x="17" y="26"/>
                    <a:pt x="20" y="24"/>
                    <a:pt x="21" y="21"/>
                  </a:cubicBezTo>
                  <a:cubicBezTo>
                    <a:pt x="27" y="22"/>
                    <a:pt x="27" y="22"/>
                    <a:pt x="27" y="22"/>
                  </a:cubicBezTo>
                  <a:cubicBezTo>
                    <a:pt x="25" y="28"/>
                    <a:pt x="20" y="31"/>
                    <a:pt x="14" y="31"/>
                  </a:cubicBezTo>
                  <a:cubicBezTo>
                    <a:pt x="5" y="31"/>
                    <a:pt x="0" y="25"/>
                    <a:pt x="0" y="16"/>
                  </a:cubicBezTo>
                  <a:cubicBezTo>
                    <a:pt x="0" y="7"/>
                    <a:pt x="5" y="0"/>
                    <a:pt x="14" y="0"/>
                  </a:cubicBezTo>
                  <a:cubicBezTo>
                    <a:pt x="22" y="0"/>
                    <a:pt x="27" y="6"/>
                    <a:pt x="27" y="16"/>
                  </a:cubicBezTo>
                  <a:cubicBezTo>
                    <a:pt x="27" y="17"/>
                    <a:pt x="27" y="17"/>
                    <a:pt x="27" y="17"/>
                  </a:cubicBezTo>
                  <a:cubicBezTo>
                    <a:pt x="7" y="17"/>
                    <a:pt x="7" y="17"/>
                    <a:pt x="7" y="17"/>
                  </a:cubicBezTo>
                  <a:close/>
                  <a:moveTo>
                    <a:pt x="21" y="13"/>
                  </a:moveTo>
                  <a:cubicBezTo>
                    <a:pt x="20" y="8"/>
                    <a:pt x="18" y="5"/>
                    <a:pt x="14" y="5"/>
                  </a:cubicBezTo>
                  <a:cubicBezTo>
                    <a:pt x="10" y="5"/>
                    <a:pt x="7" y="8"/>
                    <a:pt x="7" y="13"/>
                  </a:cubicBezTo>
                  <a:lnTo>
                    <a:pt x="21" y="1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9" name="Freeform 32"/>
            <p:cNvSpPr>
              <a:spLocks/>
            </p:cNvSpPr>
            <p:nvPr userDrawn="1"/>
          </p:nvSpPr>
          <p:spPr bwMode="auto">
            <a:xfrm>
              <a:off x="6131929" y="2614637"/>
              <a:ext cx="60325" cy="112713"/>
            </a:xfrm>
            <a:custGeom>
              <a:avLst/>
              <a:gdLst>
                <a:gd name="T0" fmla="*/ 16 w 16"/>
                <a:gd name="T1" fmla="*/ 7 h 30"/>
                <a:gd name="T2" fmla="*/ 15 w 16"/>
                <a:gd name="T3" fmla="*/ 7 h 30"/>
                <a:gd name="T4" fmla="*/ 7 w 16"/>
                <a:gd name="T5" fmla="*/ 16 h 30"/>
                <a:gd name="T6" fmla="*/ 7 w 16"/>
                <a:gd name="T7" fmla="*/ 30 h 30"/>
                <a:gd name="T8" fmla="*/ 0 w 16"/>
                <a:gd name="T9" fmla="*/ 30 h 30"/>
                <a:gd name="T10" fmla="*/ 0 w 16"/>
                <a:gd name="T11" fmla="*/ 1 h 30"/>
                <a:gd name="T12" fmla="*/ 6 w 16"/>
                <a:gd name="T13" fmla="*/ 1 h 30"/>
                <a:gd name="T14" fmla="*/ 6 w 16"/>
                <a:gd name="T15" fmla="*/ 8 h 30"/>
                <a:gd name="T16" fmla="*/ 14 w 16"/>
                <a:gd name="T17" fmla="*/ 0 h 30"/>
                <a:gd name="T18" fmla="*/ 16 w 16"/>
                <a:gd name="T19" fmla="*/ 1 h 30"/>
                <a:gd name="T20" fmla="*/ 16 w 16"/>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0">
                  <a:moveTo>
                    <a:pt x="16" y="7"/>
                  </a:moveTo>
                  <a:cubicBezTo>
                    <a:pt x="15" y="7"/>
                    <a:pt x="15" y="7"/>
                    <a:pt x="15" y="7"/>
                  </a:cubicBezTo>
                  <a:cubicBezTo>
                    <a:pt x="10" y="7"/>
                    <a:pt x="7" y="10"/>
                    <a:pt x="7" y="16"/>
                  </a:cubicBezTo>
                  <a:cubicBezTo>
                    <a:pt x="7" y="30"/>
                    <a:pt x="7" y="30"/>
                    <a:pt x="7" y="30"/>
                  </a:cubicBezTo>
                  <a:cubicBezTo>
                    <a:pt x="0" y="30"/>
                    <a:pt x="0" y="30"/>
                    <a:pt x="0" y="30"/>
                  </a:cubicBezTo>
                  <a:cubicBezTo>
                    <a:pt x="0" y="1"/>
                    <a:pt x="0" y="1"/>
                    <a:pt x="0" y="1"/>
                  </a:cubicBezTo>
                  <a:cubicBezTo>
                    <a:pt x="6" y="1"/>
                    <a:pt x="6" y="1"/>
                    <a:pt x="6" y="1"/>
                  </a:cubicBezTo>
                  <a:cubicBezTo>
                    <a:pt x="6" y="8"/>
                    <a:pt x="6" y="8"/>
                    <a:pt x="6" y="8"/>
                  </a:cubicBezTo>
                  <a:cubicBezTo>
                    <a:pt x="8" y="3"/>
                    <a:pt x="10" y="0"/>
                    <a:pt x="14" y="0"/>
                  </a:cubicBezTo>
                  <a:cubicBezTo>
                    <a:pt x="15" y="0"/>
                    <a:pt x="15" y="0"/>
                    <a:pt x="16" y="1"/>
                  </a:cubicBezTo>
                  <a:lnTo>
                    <a:pt x="16"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0" name="Freeform 33"/>
            <p:cNvSpPr>
              <a:spLocks/>
            </p:cNvSpPr>
            <p:nvPr userDrawn="1"/>
          </p:nvSpPr>
          <p:spPr bwMode="auto">
            <a:xfrm>
              <a:off x="4603155" y="2836888"/>
              <a:ext cx="95251" cy="147638"/>
            </a:xfrm>
            <a:custGeom>
              <a:avLst/>
              <a:gdLst>
                <a:gd name="T0" fmla="*/ 17 w 60"/>
                <a:gd name="T1" fmla="*/ 0 h 93"/>
                <a:gd name="T2" fmla="*/ 17 w 60"/>
                <a:gd name="T3" fmla="*/ 79 h 93"/>
                <a:gd name="T4" fmla="*/ 60 w 60"/>
                <a:gd name="T5" fmla="*/ 79 h 93"/>
                <a:gd name="T6" fmla="*/ 60 w 60"/>
                <a:gd name="T7" fmla="*/ 93 h 93"/>
                <a:gd name="T8" fmla="*/ 0 w 60"/>
                <a:gd name="T9" fmla="*/ 93 h 93"/>
                <a:gd name="T10" fmla="*/ 0 w 60"/>
                <a:gd name="T11" fmla="*/ 0 h 93"/>
                <a:gd name="T12" fmla="*/ 17 w 60"/>
                <a:gd name="T13" fmla="*/ 0 h 93"/>
              </a:gdLst>
              <a:ahLst/>
              <a:cxnLst>
                <a:cxn ang="0">
                  <a:pos x="T0" y="T1"/>
                </a:cxn>
                <a:cxn ang="0">
                  <a:pos x="T2" y="T3"/>
                </a:cxn>
                <a:cxn ang="0">
                  <a:pos x="T4" y="T5"/>
                </a:cxn>
                <a:cxn ang="0">
                  <a:pos x="T6" y="T7"/>
                </a:cxn>
                <a:cxn ang="0">
                  <a:pos x="T8" y="T9"/>
                </a:cxn>
                <a:cxn ang="0">
                  <a:pos x="T10" y="T11"/>
                </a:cxn>
                <a:cxn ang="0">
                  <a:pos x="T12" y="T13"/>
                </a:cxn>
              </a:cxnLst>
              <a:rect l="0" t="0" r="r" b="b"/>
              <a:pathLst>
                <a:path w="60" h="93">
                  <a:moveTo>
                    <a:pt x="17" y="0"/>
                  </a:moveTo>
                  <a:lnTo>
                    <a:pt x="17" y="79"/>
                  </a:lnTo>
                  <a:lnTo>
                    <a:pt x="60" y="79"/>
                  </a:lnTo>
                  <a:lnTo>
                    <a:pt x="60" y="93"/>
                  </a:lnTo>
                  <a:lnTo>
                    <a:pt x="0" y="93"/>
                  </a:lnTo>
                  <a:lnTo>
                    <a:pt x="0" y="0"/>
                  </a:lnTo>
                  <a:lnTo>
                    <a:pt x="17"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1" name="Freeform 34"/>
            <p:cNvSpPr>
              <a:spLocks noEditPoints="1"/>
            </p:cNvSpPr>
            <p:nvPr userDrawn="1"/>
          </p:nvSpPr>
          <p:spPr bwMode="auto">
            <a:xfrm>
              <a:off x="4701581" y="2871813"/>
              <a:ext cx="104776" cy="117476"/>
            </a:xfrm>
            <a:custGeom>
              <a:avLst/>
              <a:gdLst>
                <a:gd name="T0" fmla="*/ 7 w 28"/>
                <a:gd name="T1" fmla="*/ 17 h 31"/>
                <a:gd name="T2" fmla="*/ 14 w 28"/>
                <a:gd name="T3" fmla="*/ 26 h 31"/>
                <a:gd name="T4" fmla="*/ 21 w 28"/>
                <a:gd name="T5" fmla="*/ 21 h 31"/>
                <a:gd name="T6" fmla="*/ 27 w 28"/>
                <a:gd name="T7" fmla="*/ 22 h 31"/>
                <a:gd name="T8" fmla="*/ 14 w 28"/>
                <a:gd name="T9" fmla="*/ 31 h 31"/>
                <a:gd name="T10" fmla="*/ 0 w 28"/>
                <a:gd name="T11" fmla="*/ 16 h 31"/>
                <a:gd name="T12" fmla="*/ 14 w 28"/>
                <a:gd name="T13" fmla="*/ 0 h 31"/>
                <a:gd name="T14" fmla="*/ 28 w 28"/>
                <a:gd name="T15" fmla="*/ 15 h 31"/>
                <a:gd name="T16" fmla="*/ 28 w 28"/>
                <a:gd name="T17" fmla="*/ 17 h 31"/>
                <a:gd name="T18" fmla="*/ 7 w 28"/>
                <a:gd name="T19" fmla="*/ 17 h 31"/>
                <a:gd name="T20" fmla="*/ 21 w 28"/>
                <a:gd name="T21" fmla="*/ 12 h 31"/>
                <a:gd name="T22" fmla="*/ 14 w 28"/>
                <a:gd name="T23" fmla="*/ 5 h 31"/>
                <a:gd name="T24" fmla="*/ 7 w 28"/>
                <a:gd name="T25" fmla="*/ 12 h 31"/>
                <a:gd name="T26" fmla="*/ 21 w 28"/>
                <a:gd name="T27" fmla="*/ 1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31">
                  <a:moveTo>
                    <a:pt x="7" y="17"/>
                  </a:moveTo>
                  <a:cubicBezTo>
                    <a:pt x="7" y="23"/>
                    <a:pt x="10" y="26"/>
                    <a:pt x="14" y="26"/>
                  </a:cubicBezTo>
                  <a:cubicBezTo>
                    <a:pt x="17" y="26"/>
                    <a:pt x="20" y="24"/>
                    <a:pt x="21" y="21"/>
                  </a:cubicBezTo>
                  <a:cubicBezTo>
                    <a:pt x="27" y="22"/>
                    <a:pt x="27" y="22"/>
                    <a:pt x="27" y="22"/>
                  </a:cubicBezTo>
                  <a:cubicBezTo>
                    <a:pt x="25" y="28"/>
                    <a:pt x="21" y="31"/>
                    <a:pt x="14" y="31"/>
                  </a:cubicBezTo>
                  <a:cubicBezTo>
                    <a:pt x="5" y="31"/>
                    <a:pt x="0" y="25"/>
                    <a:pt x="0" y="16"/>
                  </a:cubicBezTo>
                  <a:cubicBezTo>
                    <a:pt x="0" y="6"/>
                    <a:pt x="6" y="0"/>
                    <a:pt x="14" y="0"/>
                  </a:cubicBezTo>
                  <a:cubicBezTo>
                    <a:pt x="22" y="0"/>
                    <a:pt x="28" y="6"/>
                    <a:pt x="28" y="15"/>
                  </a:cubicBezTo>
                  <a:cubicBezTo>
                    <a:pt x="28" y="17"/>
                    <a:pt x="28" y="17"/>
                    <a:pt x="28" y="17"/>
                  </a:cubicBezTo>
                  <a:cubicBezTo>
                    <a:pt x="7" y="17"/>
                    <a:pt x="7" y="17"/>
                    <a:pt x="7" y="17"/>
                  </a:cubicBezTo>
                  <a:close/>
                  <a:moveTo>
                    <a:pt x="21" y="12"/>
                  </a:moveTo>
                  <a:cubicBezTo>
                    <a:pt x="21" y="7"/>
                    <a:pt x="18" y="5"/>
                    <a:pt x="14" y="5"/>
                  </a:cubicBezTo>
                  <a:cubicBezTo>
                    <a:pt x="10" y="5"/>
                    <a:pt x="7" y="8"/>
                    <a:pt x="7" y="12"/>
                  </a:cubicBezTo>
                  <a:lnTo>
                    <a:pt x="21"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2" name="Freeform 35"/>
            <p:cNvSpPr>
              <a:spLocks noEditPoints="1"/>
            </p:cNvSpPr>
            <p:nvPr userDrawn="1"/>
          </p:nvSpPr>
          <p:spPr bwMode="auto">
            <a:xfrm>
              <a:off x="4817469" y="2871813"/>
              <a:ext cx="101601" cy="117476"/>
            </a:xfrm>
            <a:custGeom>
              <a:avLst/>
              <a:gdLst>
                <a:gd name="T0" fmla="*/ 14 w 27"/>
                <a:gd name="T1" fmla="*/ 0 h 31"/>
                <a:gd name="T2" fmla="*/ 26 w 27"/>
                <a:gd name="T3" fmla="*/ 12 h 31"/>
                <a:gd name="T4" fmla="*/ 26 w 27"/>
                <a:gd name="T5" fmla="*/ 24 h 31"/>
                <a:gd name="T6" fmla="*/ 27 w 27"/>
                <a:gd name="T7" fmla="*/ 30 h 31"/>
                <a:gd name="T8" fmla="*/ 20 w 27"/>
                <a:gd name="T9" fmla="*/ 30 h 31"/>
                <a:gd name="T10" fmla="*/ 20 w 27"/>
                <a:gd name="T11" fmla="*/ 25 h 31"/>
                <a:gd name="T12" fmla="*/ 10 w 27"/>
                <a:gd name="T13" fmla="*/ 31 h 31"/>
                <a:gd name="T14" fmla="*/ 0 w 27"/>
                <a:gd name="T15" fmla="*/ 22 h 31"/>
                <a:gd name="T16" fmla="*/ 19 w 27"/>
                <a:gd name="T17" fmla="*/ 12 h 31"/>
                <a:gd name="T18" fmla="*/ 20 w 27"/>
                <a:gd name="T19" fmla="*/ 12 h 31"/>
                <a:gd name="T20" fmla="*/ 20 w 27"/>
                <a:gd name="T21" fmla="*/ 10 h 31"/>
                <a:gd name="T22" fmla="*/ 13 w 27"/>
                <a:gd name="T23" fmla="*/ 5 h 31"/>
                <a:gd name="T24" fmla="*/ 7 w 27"/>
                <a:gd name="T25" fmla="*/ 9 h 31"/>
                <a:gd name="T26" fmla="*/ 1 w 27"/>
                <a:gd name="T27" fmla="*/ 9 h 31"/>
                <a:gd name="T28" fmla="*/ 14 w 27"/>
                <a:gd name="T29" fmla="*/ 0 h 31"/>
                <a:gd name="T30" fmla="*/ 18 w 27"/>
                <a:gd name="T31" fmla="*/ 16 h 31"/>
                <a:gd name="T32" fmla="*/ 7 w 27"/>
                <a:gd name="T33" fmla="*/ 22 h 31"/>
                <a:gd name="T34" fmla="*/ 12 w 27"/>
                <a:gd name="T35" fmla="*/ 26 h 31"/>
                <a:gd name="T36" fmla="*/ 20 w 27"/>
                <a:gd name="T37" fmla="*/ 18 h 31"/>
                <a:gd name="T38" fmla="*/ 20 w 27"/>
                <a:gd name="T39" fmla="*/ 16 h 31"/>
                <a:gd name="T40" fmla="*/ 18 w 27"/>
                <a:gd name="T41"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7" h="31">
                  <a:moveTo>
                    <a:pt x="14" y="0"/>
                  </a:moveTo>
                  <a:cubicBezTo>
                    <a:pt x="23" y="0"/>
                    <a:pt x="26" y="4"/>
                    <a:pt x="26" y="12"/>
                  </a:cubicBezTo>
                  <a:cubicBezTo>
                    <a:pt x="26" y="24"/>
                    <a:pt x="26" y="24"/>
                    <a:pt x="26" y="24"/>
                  </a:cubicBezTo>
                  <a:cubicBezTo>
                    <a:pt x="26" y="27"/>
                    <a:pt x="26" y="29"/>
                    <a:pt x="27" y="30"/>
                  </a:cubicBezTo>
                  <a:cubicBezTo>
                    <a:pt x="20" y="30"/>
                    <a:pt x="20" y="30"/>
                    <a:pt x="20" y="30"/>
                  </a:cubicBezTo>
                  <a:cubicBezTo>
                    <a:pt x="20" y="29"/>
                    <a:pt x="20" y="27"/>
                    <a:pt x="20" y="25"/>
                  </a:cubicBezTo>
                  <a:cubicBezTo>
                    <a:pt x="18" y="29"/>
                    <a:pt x="14" y="31"/>
                    <a:pt x="10" y="31"/>
                  </a:cubicBezTo>
                  <a:cubicBezTo>
                    <a:pt x="4" y="31"/>
                    <a:pt x="0" y="27"/>
                    <a:pt x="0" y="22"/>
                  </a:cubicBezTo>
                  <a:cubicBezTo>
                    <a:pt x="0" y="15"/>
                    <a:pt x="6" y="12"/>
                    <a:pt x="19" y="12"/>
                  </a:cubicBezTo>
                  <a:cubicBezTo>
                    <a:pt x="20" y="12"/>
                    <a:pt x="20" y="12"/>
                    <a:pt x="20" y="12"/>
                  </a:cubicBezTo>
                  <a:cubicBezTo>
                    <a:pt x="20" y="10"/>
                    <a:pt x="20" y="10"/>
                    <a:pt x="20" y="10"/>
                  </a:cubicBezTo>
                  <a:cubicBezTo>
                    <a:pt x="20" y="7"/>
                    <a:pt x="18" y="5"/>
                    <a:pt x="13" y="5"/>
                  </a:cubicBezTo>
                  <a:cubicBezTo>
                    <a:pt x="10" y="5"/>
                    <a:pt x="7" y="6"/>
                    <a:pt x="7" y="9"/>
                  </a:cubicBezTo>
                  <a:cubicBezTo>
                    <a:pt x="1" y="9"/>
                    <a:pt x="1" y="9"/>
                    <a:pt x="1" y="9"/>
                  </a:cubicBezTo>
                  <a:cubicBezTo>
                    <a:pt x="2" y="3"/>
                    <a:pt x="6" y="0"/>
                    <a:pt x="14" y="0"/>
                  </a:cubicBezTo>
                  <a:moveTo>
                    <a:pt x="18" y="16"/>
                  </a:moveTo>
                  <a:cubicBezTo>
                    <a:pt x="10" y="16"/>
                    <a:pt x="7" y="18"/>
                    <a:pt x="7" y="22"/>
                  </a:cubicBezTo>
                  <a:cubicBezTo>
                    <a:pt x="7" y="24"/>
                    <a:pt x="9" y="26"/>
                    <a:pt x="12" y="26"/>
                  </a:cubicBezTo>
                  <a:cubicBezTo>
                    <a:pt x="16" y="26"/>
                    <a:pt x="20" y="22"/>
                    <a:pt x="20" y="18"/>
                  </a:cubicBezTo>
                  <a:cubicBezTo>
                    <a:pt x="20" y="16"/>
                    <a:pt x="20" y="16"/>
                    <a:pt x="20" y="16"/>
                  </a:cubicBezTo>
                  <a:lnTo>
                    <a:pt x="18"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3" name="Freeform 36"/>
            <p:cNvSpPr>
              <a:spLocks/>
            </p:cNvSpPr>
            <p:nvPr userDrawn="1"/>
          </p:nvSpPr>
          <p:spPr bwMode="auto">
            <a:xfrm>
              <a:off x="4938120" y="2871813"/>
              <a:ext cx="60325" cy="112713"/>
            </a:xfrm>
            <a:custGeom>
              <a:avLst/>
              <a:gdLst>
                <a:gd name="T0" fmla="*/ 16 w 16"/>
                <a:gd name="T1" fmla="*/ 7 h 30"/>
                <a:gd name="T2" fmla="*/ 14 w 16"/>
                <a:gd name="T3" fmla="*/ 7 h 30"/>
                <a:gd name="T4" fmla="*/ 7 w 16"/>
                <a:gd name="T5" fmla="*/ 16 h 30"/>
                <a:gd name="T6" fmla="*/ 7 w 16"/>
                <a:gd name="T7" fmla="*/ 30 h 30"/>
                <a:gd name="T8" fmla="*/ 0 w 16"/>
                <a:gd name="T9" fmla="*/ 30 h 30"/>
                <a:gd name="T10" fmla="*/ 0 w 16"/>
                <a:gd name="T11" fmla="*/ 1 h 30"/>
                <a:gd name="T12" fmla="*/ 6 w 16"/>
                <a:gd name="T13" fmla="*/ 1 h 30"/>
                <a:gd name="T14" fmla="*/ 6 w 16"/>
                <a:gd name="T15" fmla="*/ 7 h 30"/>
                <a:gd name="T16" fmla="*/ 14 w 16"/>
                <a:gd name="T17" fmla="*/ 0 h 30"/>
                <a:gd name="T18" fmla="*/ 16 w 16"/>
                <a:gd name="T19" fmla="*/ 0 h 30"/>
                <a:gd name="T20" fmla="*/ 16 w 16"/>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0">
                  <a:moveTo>
                    <a:pt x="16" y="7"/>
                  </a:moveTo>
                  <a:cubicBezTo>
                    <a:pt x="15" y="7"/>
                    <a:pt x="15" y="7"/>
                    <a:pt x="14" y="7"/>
                  </a:cubicBezTo>
                  <a:cubicBezTo>
                    <a:pt x="10" y="7"/>
                    <a:pt x="7" y="10"/>
                    <a:pt x="7" y="16"/>
                  </a:cubicBezTo>
                  <a:cubicBezTo>
                    <a:pt x="7" y="30"/>
                    <a:pt x="7" y="30"/>
                    <a:pt x="7" y="30"/>
                  </a:cubicBezTo>
                  <a:cubicBezTo>
                    <a:pt x="0" y="30"/>
                    <a:pt x="0" y="30"/>
                    <a:pt x="0" y="30"/>
                  </a:cubicBezTo>
                  <a:cubicBezTo>
                    <a:pt x="0" y="1"/>
                    <a:pt x="0" y="1"/>
                    <a:pt x="0" y="1"/>
                  </a:cubicBezTo>
                  <a:cubicBezTo>
                    <a:pt x="6" y="1"/>
                    <a:pt x="6" y="1"/>
                    <a:pt x="6" y="1"/>
                  </a:cubicBezTo>
                  <a:cubicBezTo>
                    <a:pt x="6" y="7"/>
                    <a:pt x="6" y="7"/>
                    <a:pt x="6" y="7"/>
                  </a:cubicBezTo>
                  <a:cubicBezTo>
                    <a:pt x="8" y="3"/>
                    <a:pt x="10" y="0"/>
                    <a:pt x="14" y="0"/>
                  </a:cubicBezTo>
                  <a:cubicBezTo>
                    <a:pt x="15" y="0"/>
                    <a:pt x="15" y="0"/>
                    <a:pt x="16" y="0"/>
                  </a:cubicBezTo>
                  <a:lnTo>
                    <a:pt x="16"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4" name="Freeform 37"/>
            <p:cNvSpPr>
              <a:spLocks/>
            </p:cNvSpPr>
            <p:nvPr userDrawn="1"/>
          </p:nvSpPr>
          <p:spPr bwMode="auto">
            <a:xfrm>
              <a:off x="5009558" y="2871813"/>
              <a:ext cx="90488" cy="112713"/>
            </a:xfrm>
            <a:custGeom>
              <a:avLst/>
              <a:gdLst>
                <a:gd name="T0" fmla="*/ 6 w 24"/>
                <a:gd name="T1" fmla="*/ 1 h 30"/>
                <a:gd name="T2" fmla="*/ 6 w 24"/>
                <a:gd name="T3" fmla="*/ 6 h 30"/>
                <a:gd name="T4" fmla="*/ 15 w 24"/>
                <a:gd name="T5" fmla="*/ 0 h 30"/>
                <a:gd name="T6" fmla="*/ 24 w 24"/>
                <a:gd name="T7" fmla="*/ 11 h 30"/>
                <a:gd name="T8" fmla="*/ 24 w 24"/>
                <a:gd name="T9" fmla="*/ 30 h 30"/>
                <a:gd name="T10" fmla="*/ 18 w 24"/>
                <a:gd name="T11" fmla="*/ 30 h 30"/>
                <a:gd name="T12" fmla="*/ 18 w 24"/>
                <a:gd name="T13" fmla="*/ 12 h 30"/>
                <a:gd name="T14" fmla="*/ 13 w 24"/>
                <a:gd name="T15" fmla="*/ 5 h 30"/>
                <a:gd name="T16" fmla="*/ 6 w 24"/>
                <a:gd name="T17" fmla="*/ 13 h 30"/>
                <a:gd name="T18" fmla="*/ 6 w 24"/>
                <a:gd name="T19" fmla="*/ 30 h 30"/>
                <a:gd name="T20" fmla="*/ 0 w 24"/>
                <a:gd name="T21" fmla="*/ 30 h 30"/>
                <a:gd name="T22" fmla="*/ 0 w 24"/>
                <a:gd name="T23" fmla="*/ 1 h 30"/>
                <a:gd name="T24" fmla="*/ 6 w 24"/>
                <a:gd name="T25"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0">
                  <a:moveTo>
                    <a:pt x="6" y="1"/>
                  </a:moveTo>
                  <a:cubicBezTo>
                    <a:pt x="6" y="6"/>
                    <a:pt x="6" y="6"/>
                    <a:pt x="6" y="6"/>
                  </a:cubicBezTo>
                  <a:cubicBezTo>
                    <a:pt x="8" y="2"/>
                    <a:pt x="11" y="0"/>
                    <a:pt x="15" y="0"/>
                  </a:cubicBezTo>
                  <a:cubicBezTo>
                    <a:pt x="21" y="0"/>
                    <a:pt x="24" y="4"/>
                    <a:pt x="24" y="11"/>
                  </a:cubicBezTo>
                  <a:cubicBezTo>
                    <a:pt x="24" y="30"/>
                    <a:pt x="24" y="30"/>
                    <a:pt x="24" y="30"/>
                  </a:cubicBezTo>
                  <a:cubicBezTo>
                    <a:pt x="18" y="30"/>
                    <a:pt x="18" y="30"/>
                    <a:pt x="18" y="30"/>
                  </a:cubicBezTo>
                  <a:cubicBezTo>
                    <a:pt x="18" y="12"/>
                    <a:pt x="18" y="12"/>
                    <a:pt x="18" y="12"/>
                  </a:cubicBezTo>
                  <a:cubicBezTo>
                    <a:pt x="18" y="7"/>
                    <a:pt x="16" y="5"/>
                    <a:pt x="13" y="5"/>
                  </a:cubicBezTo>
                  <a:cubicBezTo>
                    <a:pt x="9" y="5"/>
                    <a:pt x="6" y="8"/>
                    <a:pt x="6" y="13"/>
                  </a:cubicBezTo>
                  <a:cubicBezTo>
                    <a:pt x="6" y="30"/>
                    <a:pt x="6" y="30"/>
                    <a:pt x="6" y="30"/>
                  </a:cubicBezTo>
                  <a:cubicBezTo>
                    <a:pt x="0" y="30"/>
                    <a:pt x="0" y="30"/>
                    <a:pt x="0" y="30"/>
                  </a:cubicBezTo>
                  <a:cubicBezTo>
                    <a:pt x="0" y="1"/>
                    <a:pt x="0" y="1"/>
                    <a:pt x="0" y="1"/>
                  </a:cubicBezTo>
                  <a:lnTo>
                    <a:pt x="6"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5" name="Freeform 38"/>
            <p:cNvSpPr>
              <a:spLocks noEditPoints="1"/>
            </p:cNvSpPr>
            <p:nvPr userDrawn="1"/>
          </p:nvSpPr>
          <p:spPr bwMode="auto">
            <a:xfrm>
              <a:off x="5127034" y="2836888"/>
              <a:ext cx="22225" cy="147638"/>
            </a:xfrm>
            <a:custGeom>
              <a:avLst/>
              <a:gdLst>
                <a:gd name="T0" fmla="*/ 14 w 14"/>
                <a:gd name="T1" fmla="*/ 12 h 93"/>
                <a:gd name="T2" fmla="*/ 0 w 14"/>
                <a:gd name="T3" fmla="*/ 12 h 93"/>
                <a:gd name="T4" fmla="*/ 0 w 14"/>
                <a:gd name="T5" fmla="*/ 0 h 93"/>
                <a:gd name="T6" fmla="*/ 14 w 14"/>
                <a:gd name="T7" fmla="*/ 0 h 93"/>
                <a:gd name="T8" fmla="*/ 14 w 14"/>
                <a:gd name="T9" fmla="*/ 12 h 93"/>
                <a:gd name="T10" fmla="*/ 14 w 14"/>
                <a:gd name="T11" fmla="*/ 93 h 93"/>
                <a:gd name="T12" fmla="*/ 0 w 14"/>
                <a:gd name="T13" fmla="*/ 93 h 93"/>
                <a:gd name="T14" fmla="*/ 0 w 14"/>
                <a:gd name="T15" fmla="*/ 24 h 93"/>
                <a:gd name="T16" fmla="*/ 14 w 14"/>
                <a:gd name="T17" fmla="*/ 24 h 93"/>
                <a:gd name="T18" fmla="*/ 14 w 14"/>
                <a:gd name="T19"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93">
                  <a:moveTo>
                    <a:pt x="14" y="12"/>
                  </a:moveTo>
                  <a:lnTo>
                    <a:pt x="0" y="12"/>
                  </a:lnTo>
                  <a:lnTo>
                    <a:pt x="0" y="0"/>
                  </a:lnTo>
                  <a:lnTo>
                    <a:pt x="14" y="0"/>
                  </a:lnTo>
                  <a:lnTo>
                    <a:pt x="14" y="12"/>
                  </a:lnTo>
                  <a:close/>
                  <a:moveTo>
                    <a:pt x="14" y="93"/>
                  </a:moveTo>
                  <a:lnTo>
                    <a:pt x="0" y="93"/>
                  </a:lnTo>
                  <a:lnTo>
                    <a:pt x="0" y="24"/>
                  </a:lnTo>
                  <a:lnTo>
                    <a:pt x="14" y="24"/>
                  </a:lnTo>
                  <a:lnTo>
                    <a:pt x="14" y="9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6" name="Freeform 39"/>
            <p:cNvSpPr>
              <a:spLocks/>
            </p:cNvSpPr>
            <p:nvPr userDrawn="1"/>
          </p:nvSpPr>
          <p:spPr bwMode="auto">
            <a:xfrm>
              <a:off x="5176247" y="2871813"/>
              <a:ext cx="88901" cy="112713"/>
            </a:xfrm>
            <a:custGeom>
              <a:avLst/>
              <a:gdLst>
                <a:gd name="T0" fmla="*/ 6 w 24"/>
                <a:gd name="T1" fmla="*/ 1 h 30"/>
                <a:gd name="T2" fmla="*/ 6 w 24"/>
                <a:gd name="T3" fmla="*/ 6 h 30"/>
                <a:gd name="T4" fmla="*/ 15 w 24"/>
                <a:gd name="T5" fmla="*/ 0 h 30"/>
                <a:gd name="T6" fmla="*/ 24 w 24"/>
                <a:gd name="T7" fmla="*/ 11 h 30"/>
                <a:gd name="T8" fmla="*/ 24 w 24"/>
                <a:gd name="T9" fmla="*/ 30 h 30"/>
                <a:gd name="T10" fmla="*/ 18 w 24"/>
                <a:gd name="T11" fmla="*/ 30 h 30"/>
                <a:gd name="T12" fmla="*/ 18 w 24"/>
                <a:gd name="T13" fmla="*/ 12 h 30"/>
                <a:gd name="T14" fmla="*/ 13 w 24"/>
                <a:gd name="T15" fmla="*/ 5 h 30"/>
                <a:gd name="T16" fmla="*/ 6 w 24"/>
                <a:gd name="T17" fmla="*/ 13 h 30"/>
                <a:gd name="T18" fmla="*/ 6 w 24"/>
                <a:gd name="T19" fmla="*/ 30 h 30"/>
                <a:gd name="T20" fmla="*/ 0 w 24"/>
                <a:gd name="T21" fmla="*/ 30 h 30"/>
                <a:gd name="T22" fmla="*/ 0 w 24"/>
                <a:gd name="T23" fmla="*/ 1 h 30"/>
                <a:gd name="T24" fmla="*/ 6 w 24"/>
                <a:gd name="T25"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0">
                  <a:moveTo>
                    <a:pt x="6" y="1"/>
                  </a:moveTo>
                  <a:cubicBezTo>
                    <a:pt x="6" y="6"/>
                    <a:pt x="6" y="6"/>
                    <a:pt x="6" y="6"/>
                  </a:cubicBezTo>
                  <a:cubicBezTo>
                    <a:pt x="8" y="2"/>
                    <a:pt x="11" y="0"/>
                    <a:pt x="15" y="0"/>
                  </a:cubicBezTo>
                  <a:cubicBezTo>
                    <a:pt x="21" y="0"/>
                    <a:pt x="24" y="4"/>
                    <a:pt x="24" y="11"/>
                  </a:cubicBezTo>
                  <a:cubicBezTo>
                    <a:pt x="24" y="30"/>
                    <a:pt x="24" y="30"/>
                    <a:pt x="24" y="30"/>
                  </a:cubicBezTo>
                  <a:cubicBezTo>
                    <a:pt x="18" y="30"/>
                    <a:pt x="18" y="30"/>
                    <a:pt x="18" y="30"/>
                  </a:cubicBezTo>
                  <a:cubicBezTo>
                    <a:pt x="18" y="12"/>
                    <a:pt x="18" y="12"/>
                    <a:pt x="18" y="12"/>
                  </a:cubicBezTo>
                  <a:cubicBezTo>
                    <a:pt x="18" y="7"/>
                    <a:pt x="16" y="5"/>
                    <a:pt x="13" y="5"/>
                  </a:cubicBezTo>
                  <a:cubicBezTo>
                    <a:pt x="9" y="5"/>
                    <a:pt x="6" y="8"/>
                    <a:pt x="6" y="13"/>
                  </a:cubicBezTo>
                  <a:cubicBezTo>
                    <a:pt x="6" y="30"/>
                    <a:pt x="6" y="30"/>
                    <a:pt x="6" y="30"/>
                  </a:cubicBezTo>
                  <a:cubicBezTo>
                    <a:pt x="0" y="30"/>
                    <a:pt x="0" y="30"/>
                    <a:pt x="0" y="30"/>
                  </a:cubicBezTo>
                  <a:cubicBezTo>
                    <a:pt x="0" y="1"/>
                    <a:pt x="0" y="1"/>
                    <a:pt x="0" y="1"/>
                  </a:cubicBezTo>
                  <a:lnTo>
                    <a:pt x="6"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7" name="Freeform 40"/>
            <p:cNvSpPr>
              <a:spLocks noEditPoints="1"/>
            </p:cNvSpPr>
            <p:nvPr userDrawn="1"/>
          </p:nvSpPr>
          <p:spPr bwMode="auto">
            <a:xfrm>
              <a:off x="5281022" y="2855938"/>
              <a:ext cx="109538" cy="169863"/>
            </a:xfrm>
            <a:custGeom>
              <a:avLst/>
              <a:gdLst>
                <a:gd name="T0" fmla="*/ 29 w 29"/>
                <a:gd name="T1" fmla="*/ 5 h 45"/>
                <a:gd name="T2" fmla="*/ 27 w 29"/>
                <a:gd name="T3" fmla="*/ 5 h 45"/>
                <a:gd name="T4" fmla="*/ 23 w 29"/>
                <a:gd name="T5" fmla="*/ 7 h 45"/>
                <a:gd name="T6" fmla="*/ 26 w 29"/>
                <a:gd name="T7" fmla="*/ 14 h 45"/>
                <a:gd name="T8" fmla="*/ 14 w 29"/>
                <a:gd name="T9" fmla="*/ 24 h 45"/>
                <a:gd name="T10" fmla="*/ 10 w 29"/>
                <a:gd name="T11" fmla="*/ 23 h 45"/>
                <a:gd name="T12" fmla="*/ 7 w 29"/>
                <a:gd name="T13" fmla="*/ 25 h 45"/>
                <a:gd name="T14" fmla="*/ 11 w 29"/>
                <a:gd name="T15" fmla="*/ 28 h 45"/>
                <a:gd name="T16" fmla="*/ 19 w 29"/>
                <a:gd name="T17" fmla="*/ 28 h 45"/>
                <a:gd name="T18" fmla="*/ 29 w 29"/>
                <a:gd name="T19" fmla="*/ 36 h 45"/>
                <a:gd name="T20" fmla="*/ 14 w 29"/>
                <a:gd name="T21" fmla="*/ 45 h 45"/>
                <a:gd name="T22" fmla="*/ 0 w 29"/>
                <a:gd name="T23" fmla="*/ 37 h 45"/>
                <a:gd name="T24" fmla="*/ 4 w 29"/>
                <a:gd name="T25" fmla="*/ 31 h 45"/>
                <a:gd name="T26" fmla="*/ 1 w 29"/>
                <a:gd name="T27" fmla="*/ 27 h 45"/>
                <a:gd name="T28" fmla="*/ 6 w 29"/>
                <a:gd name="T29" fmla="*/ 21 h 45"/>
                <a:gd name="T30" fmla="*/ 2 w 29"/>
                <a:gd name="T31" fmla="*/ 14 h 45"/>
                <a:gd name="T32" fmla="*/ 14 w 29"/>
                <a:gd name="T33" fmla="*/ 4 h 45"/>
                <a:gd name="T34" fmla="*/ 20 w 29"/>
                <a:gd name="T35" fmla="*/ 6 h 45"/>
                <a:gd name="T36" fmla="*/ 27 w 29"/>
                <a:gd name="T37" fmla="*/ 0 h 45"/>
                <a:gd name="T38" fmla="*/ 29 w 29"/>
                <a:gd name="T39" fmla="*/ 0 h 45"/>
                <a:gd name="T40" fmla="*/ 29 w 29"/>
                <a:gd name="T41" fmla="*/ 5 h 45"/>
                <a:gd name="T42" fmla="*/ 6 w 29"/>
                <a:gd name="T43" fmla="*/ 36 h 45"/>
                <a:gd name="T44" fmla="*/ 15 w 29"/>
                <a:gd name="T45" fmla="*/ 41 h 45"/>
                <a:gd name="T46" fmla="*/ 23 w 29"/>
                <a:gd name="T47" fmla="*/ 37 h 45"/>
                <a:gd name="T48" fmla="*/ 18 w 29"/>
                <a:gd name="T49" fmla="*/ 34 h 45"/>
                <a:gd name="T50" fmla="*/ 8 w 29"/>
                <a:gd name="T51" fmla="*/ 33 h 45"/>
                <a:gd name="T52" fmla="*/ 6 w 29"/>
                <a:gd name="T53" fmla="*/ 36 h 45"/>
                <a:gd name="T54" fmla="*/ 8 w 29"/>
                <a:gd name="T55" fmla="*/ 14 h 45"/>
                <a:gd name="T56" fmla="*/ 14 w 29"/>
                <a:gd name="T57" fmla="*/ 20 h 45"/>
                <a:gd name="T58" fmla="*/ 19 w 29"/>
                <a:gd name="T59" fmla="*/ 14 h 45"/>
                <a:gd name="T60" fmla="*/ 14 w 29"/>
                <a:gd name="T61" fmla="*/ 8 h 45"/>
                <a:gd name="T62" fmla="*/ 8 w 29"/>
                <a:gd name="T63"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 h="45">
                  <a:moveTo>
                    <a:pt x="29" y="5"/>
                  </a:moveTo>
                  <a:cubicBezTo>
                    <a:pt x="28" y="5"/>
                    <a:pt x="28" y="5"/>
                    <a:pt x="27" y="5"/>
                  </a:cubicBezTo>
                  <a:cubicBezTo>
                    <a:pt x="25" y="5"/>
                    <a:pt x="23" y="6"/>
                    <a:pt x="23" y="7"/>
                  </a:cubicBezTo>
                  <a:cubicBezTo>
                    <a:pt x="25" y="10"/>
                    <a:pt x="26" y="12"/>
                    <a:pt x="26" y="14"/>
                  </a:cubicBezTo>
                  <a:cubicBezTo>
                    <a:pt x="26" y="20"/>
                    <a:pt x="21" y="24"/>
                    <a:pt x="14" y="24"/>
                  </a:cubicBezTo>
                  <a:cubicBezTo>
                    <a:pt x="13" y="24"/>
                    <a:pt x="11" y="23"/>
                    <a:pt x="10" y="23"/>
                  </a:cubicBezTo>
                  <a:cubicBezTo>
                    <a:pt x="8" y="24"/>
                    <a:pt x="7" y="24"/>
                    <a:pt x="7" y="25"/>
                  </a:cubicBezTo>
                  <a:cubicBezTo>
                    <a:pt x="7" y="27"/>
                    <a:pt x="8" y="28"/>
                    <a:pt x="11" y="28"/>
                  </a:cubicBezTo>
                  <a:cubicBezTo>
                    <a:pt x="19" y="28"/>
                    <a:pt x="19" y="28"/>
                    <a:pt x="19" y="28"/>
                  </a:cubicBezTo>
                  <a:cubicBezTo>
                    <a:pt x="26" y="29"/>
                    <a:pt x="29" y="32"/>
                    <a:pt x="29" y="36"/>
                  </a:cubicBezTo>
                  <a:cubicBezTo>
                    <a:pt x="29" y="41"/>
                    <a:pt x="24" y="45"/>
                    <a:pt x="14" y="45"/>
                  </a:cubicBezTo>
                  <a:cubicBezTo>
                    <a:pt x="5" y="45"/>
                    <a:pt x="0" y="42"/>
                    <a:pt x="0" y="37"/>
                  </a:cubicBezTo>
                  <a:cubicBezTo>
                    <a:pt x="0" y="35"/>
                    <a:pt x="1" y="32"/>
                    <a:pt x="4" y="31"/>
                  </a:cubicBezTo>
                  <a:cubicBezTo>
                    <a:pt x="2" y="30"/>
                    <a:pt x="1" y="29"/>
                    <a:pt x="1" y="27"/>
                  </a:cubicBezTo>
                  <a:cubicBezTo>
                    <a:pt x="1" y="24"/>
                    <a:pt x="3" y="22"/>
                    <a:pt x="6" y="21"/>
                  </a:cubicBezTo>
                  <a:cubicBezTo>
                    <a:pt x="3" y="20"/>
                    <a:pt x="2" y="17"/>
                    <a:pt x="2" y="14"/>
                  </a:cubicBezTo>
                  <a:cubicBezTo>
                    <a:pt x="2" y="9"/>
                    <a:pt x="7" y="4"/>
                    <a:pt x="14" y="4"/>
                  </a:cubicBezTo>
                  <a:cubicBezTo>
                    <a:pt x="16" y="4"/>
                    <a:pt x="18" y="5"/>
                    <a:pt x="20" y="6"/>
                  </a:cubicBezTo>
                  <a:cubicBezTo>
                    <a:pt x="20" y="2"/>
                    <a:pt x="23" y="0"/>
                    <a:pt x="27" y="0"/>
                  </a:cubicBezTo>
                  <a:cubicBezTo>
                    <a:pt x="27" y="0"/>
                    <a:pt x="28" y="0"/>
                    <a:pt x="29" y="0"/>
                  </a:cubicBezTo>
                  <a:lnTo>
                    <a:pt x="29" y="5"/>
                  </a:lnTo>
                  <a:close/>
                  <a:moveTo>
                    <a:pt x="6" y="36"/>
                  </a:moveTo>
                  <a:cubicBezTo>
                    <a:pt x="6" y="39"/>
                    <a:pt x="9" y="41"/>
                    <a:pt x="15" y="41"/>
                  </a:cubicBezTo>
                  <a:cubicBezTo>
                    <a:pt x="20" y="41"/>
                    <a:pt x="23" y="39"/>
                    <a:pt x="23" y="37"/>
                  </a:cubicBezTo>
                  <a:cubicBezTo>
                    <a:pt x="23" y="35"/>
                    <a:pt x="22" y="34"/>
                    <a:pt x="18" y="34"/>
                  </a:cubicBezTo>
                  <a:cubicBezTo>
                    <a:pt x="8" y="33"/>
                    <a:pt x="8" y="33"/>
                    <a:pt x="8" y="33"/>
                  </a:cubicBezTo>
                  <a:cubicBezTo>
                    <a:pt x="6" y="34"/>
                    <a:pt x="6" y="35"/>
                    <a:pt x="6" y="36"/>
                  </a:cubicBezTo>
                  <a:moveTo>
                    <a:pt x="8" y="14"/>
                  </a:moveTo>
                  <a:cubicBezTo>
                    <a:pt x="8" y="17"/>
                    <a:pt x="11" y="20"/>
                    <a:pt x="14" y="20"/>
                  </a:cubicBezTo>
                  <a:cubicBezTo>
                    <a:pt x="17" y="20"/>
                    <a:pt x="19" y="17"/>
                    <a:pt x="19" y="14"/>
                  </a:cubicBezTo>
                  <a:cubicBezTo>
                    <a:pt x="19" y="11"/>
                    <a:pt x="17" y="8"/>
                    <a:pt x="14" y="8"/>
                  </a:cubicBezTo>
                  <a:cubicBezTo>
                    <a:pt x="11" y="8"/>
                    <a:pt x="8" y="11"/>
                    <a:pt x="8" y="1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8" name="Freeform 41"/>
            <p:cNvSpPr>
              <a:spLocks/>
            </p:cNvSpPr>
            <p:nvPr userDrawn="1"/>
          </p:nvSpPr>
          <p:spPr bwMode="auto">
            <a:xfrm>
              <a:off x="5454061" y="2833713"/>
              <a:ext cx="71438" cy="150813"/>
            </a:xfrm>
            <a:custGeom>
              <a:avLst/>
              <a:gdLst>
                <a:gd name="T0" fmla="*/ 19 w 19"/>
                <a:gd name="T1" fmla="*/ 5 h 40"/>
                <a:gd name="T2" fmla="*/ 16 w 19"/>
                <a:gd name="T3" fmla="*/ 5 h 40"/>
                <a:gd name="T4" fmla="*/ 11 w 19"/>
                <a:gd name="T5" fmla="*/ 10 h 40"/>
                <a:gd name="T6" fmla="*/ 11 w 19"/>
                <a:gd name="T7" fmla="*/ 11 h 40"/>
                <a:gd name="T8" fmla="*/ 18 w 19"/>
                <a:gd name="T9" fmla="*/ 11 h 40"/>
                <a:gd name="T10" fmla="*/ 18 w 19"/>
                <a:gd name="T11" fmla="*/ 15 h 40"/>
                <a:gd name="T12" fmla="*/ 11 w 19"/>
                <a:gd name="T13" fmla="*/ 15 h 40"/>
                <a:gd name="T14" fmla="*/ 11 w 19"/>
                <a:gd name="T15" fmla="*/ 40 h 40"/>
                <a:gd name="T16" fmla="*/ 4 w 19"/>
                <a:gd name="T17" fmla="*/ 40 h 40"/>
                <a:gd name="T18" fmla="*/ 4 w 19"/>
                <a:gd name="T19" fmla="*/ 15 h 40"/>
                <a:gd name="T20" fmla="*/ 0 w 19"/>
                <a:gd name="T21" fmla="*/ 15 h 40"/>
                <a:gd name="T22" fmla="*/ 0 w 19"/>
                <a:gd name="T23" fmla="*/ 11 h 40"/>
                <a:gd name="T24" fmla="*/ 4 w 19"/>
                <a:gd name="T25" fmla="*/ 11 h 40"/>
                <a:gd name="T26" fmla="*/ 4 w 19"/>
                <a:gd name="T27" fmla="*/ 10 h 40"/>
                <a:gd name="T28" fmla="*/ 14 w 19"/>
                <a:gd name="T29" fmla="*/ 0 h 40"/>
                <a:gd name="T30" fmla="*/ 19 w 19"/>
                <a:gd name="T31" fmla="*/ 1 h 40"/>
                <a:gd name="T32" fmla="*/ 19 w 19"/>
                <a:gd name="T33"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40">
                  <a:moveTo>
                    <a:pt x="19" y="5"/>
                  </a:moveTo>
                  <a:cubicBezTo>
                    <a:pt x="18" y="5"/>
                    <a:pt x="16" y="5"/>
                    <a:pt x="16" y="5"/>
                  </a:cubicBezTo>
                  <a:cubicBezTo>
                    <a:pt x="12" y="5"/>
                    <a:pt x="11" y="7"/>
                    <a:pt x="11" y="10"/>
                  </a:cubicBezTo>
                  <a:cubicBezTo>
                    <a:pt x="11" y="11"/>
                    <a:pt x="11" y="11"/>
                    <a:pt x="11" y="11"/>
                  </a:cubicBezTo>
                  <a:cubicBezTo>
                    <a:pt x="18" y="11"/>
                    <a:pt x="18" y="11"/>
                    <a:pt x="18" y="11"/>
                  </a:cubicBezTo>
                  <a:cubicBezTo>
                    <a:pt x="18" y="15"/>
                    <a:pt x="18" y="15"/>
                    <a:pt x="18" y="15"/>
                  </a:cubicBezTo>
                  <a:cubicBezTo>
                    <a:pt x="11" y="15"/>
                    <a:pt x="11" y="15"/>
                    <a:pt x="11" y="15"/>
                  </a:cubicBezTo>
                  <a:cubicBezTo>
                    <a:pt x="11" y="40"/>
                    <a:pt x="11" y="40"/>
                    <a:pt x="11" y="40"/>
                  </a:cubicBezTo>
                  <a:cubicBezTo>
                    <a:pt x="4" y="40"/>
                    <a:pt x="4" y="40"/>
                    <a:pt x="4" y="40"/>
                  </a:cubicBezTo>
                  <a:cubicBezTo>
                    <a:pt x="4" y="15"/>
                    <a:pt x="4" y="15"/>
                    <a:pt x="4" y="15"/>
                  </a:cubicBezTo>
                  <a:cubicBezTo>
                    <a:pt x="0" y="15"/>
                    <a:pt x="0" y="15"/>
                    <a:pt x="0" y="15"/>
                  </a:cubicBezTo>
                  <a:cubicBezTo>
                    <a:pt x="0" y="11"/>
                    <a:pt x="0" y="11"/>
                    <a:pt x="0" y="11"/>
                  </a:cubicBezTo>
                  <a:cubicBezTo>
                    <a:pt x="4" y="11"/>
                    <a:pt x="4" y="11"/>
                    <a:pt x="4" y="11"/>
                  </a:cubicBezTo>
                  <a:cubicBezTo>
                    <a:pt x="4" y="10"/>
                    <a:pt x="4" y="10"/>
                    <a:pt x="4" y="10"/>
                  </a:cubicBezTo>
                  <a:cubicBezTo>
                    <a:pt x="4" y="4"/>
                    <a:pt x="7" y="0"/>
                    <a:pt x="14" y="0"/>
                  </a:cubicBezTo>
                  <a:cubicBezTo>
                    <a:pt x="16" y="0"/>
                    <a:pt x="18" y="0"/>
                    <a:pt x="19" y="1"/>
                  </a:cubicBezTo>
                  <a:lnTo>
                    <a:pt x="19" y="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9" name="Freeform 42"/>
            <p:cNvSpPr>
              <a:spLocks noEditPoints="1"/>
            </p:cNvSpPr>
            <p:nvPr userDrawn="1"/>
          </p:nvSpPr>
          <p:spPr bwMode="auto">
            <a:xfrm>
              <a:off x="5525499" y="2871813"/>
              <a:ext cx="104776" cy="117476"/>
            </a:xfrm>
            <a:custGeom>
              <a:avLst/>
              <a:gdLst>
                <a:gd name="T0" fmla="*/ 28 w 28"/>
                <a:gd name="T1" fmla="*/ 16 h 31"/>
                <a:gd name="T2" fmla="*/ 14 w 28"/>
                <a:gd name="T3" fmla="*/ 31 h 31"/>
                <a:gd name="T4" fmla="*/ 0 w 28"/>
                <a:gd name="T5" fmla="*/ 16 h 31"/>
                <a:gd name="T6" fmla="*/ 14 w 28"/>
                <a:gd name="T7" fmla="*/ 0 h 31"/>
                <a:gd name="T8" fmla="*/ 28 w 28"/>
                <a:gd name="T9" fmla="*/ 16 h 31"/>
                <a:gd name="T10" fmla="*/ 7 w 28"/>
                <a:gd name="T11" fmla="*/ 16 h 31"/>
                <a:gd name="T12" fmla="*/ 14 w 28"/>
                <a:gd name="T13" fmla="*/ 26 h 31"/>
                <a:gd name="T14" fmla="*/ 21 w 28"/>
                <a:gd name="T15" fmla="*/ 16 h 31"/>
                <a:gd name="T16" fmla="*/ 14 w 28"/>
                <a:gd name="T17" fmla="*/ 5 h 31"/>
                <a:gd name="T18" fmla="*/ 7 w 28"/>
                <a:gd name="T1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1">
                  <a:moveTo>
                    <a:pt x="28" y="16"/>
                  </a:moveTo>
                  <a:cubicBezTo>
                    <a:pt x="28" y="25"/>
                    <a:pt x="22" y="31"/>
                    <a:pt x="14" y="31"/>
                  </a:cubicBezTo>
                  <a:cubicBezTo>
                    <a:pt x="5" y="31"/>
                    <a:pt x="0" y="25"/>
                    <a:pt x="0" y="16"/>
                  </a:cubicBezTo>
                  <a:cubicBezTo>
                    <a:pt x="0" y="6"/>
                    <a:pt x="6" y="0"/>
                    <a:pt x="14" y="0"/>
                  </a:cubicBezTo>
                  <a:cubicBezTo>
                    <a:pt x="22" y="0"/>
                    <a:pt x="28" y="6"/>
                    <a:pt x="28" y="16"/>
                  </a:cubicBezTo>
                  <a:moveTo>
                    <a:pt x="7" y="16"/>
                  </a:moveTo>
                  <a:cubicBezTo>
                    <a:pt x="7" y="22"/>
                    <a:pt x="9" y="26"/>
                    <a:pt x="14" y="26"/>
                  </a:cubicBezTo>
                  <a:cubicBezTo>
                    <a:pt x="18" y="26"/>
                    <a:pt x="21" y="22"/>
                    <a:pt x="21" y="16"/>
                  </a:cubicBezTo>
                  <a:cubicBezTo>
                    <a:pt x="21" y="9"/>
                    <a:pt x="18" y="5"/>
                    <a:pt x="14" y="5"/>
                  </a:cubicBezTo>
                  <a:cubicBezTo>
                    <a:pt x="9" y="5"/>
                    <a:pt x="7" y="9"/>
                    <a:pt x="7" y="16"/>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0" name="Freeform 43"/>
            <p:cNvSpPr>
              <a:spLocks/>
            </p:cNvSpPr>
            <p:nvPr userDrawn="1"/>
          </p:nvSpPr>
          <p:spPr bwMode="auto">
            <a:xfrm>
              <a:off x="5649325" y="2871813"/>
              <a:ext cx="57150" cy="112713"/>
            </a:xfrm>
            <a:custGeom>
              <a:avLst/>
              <a:gdLst>
                <a:gd name="T0" fmla="*/ 15 w 15"/>
                <a:gd name="T1" fmla="*/ 7 h 30"/>
                <a:gd name="T2" fmla="*/ 14 w 15"/>
                <a:gd name="T3" fmla="*/ 7 h 30"/>
                <a:gd name="T4" fmla="*/ 6 w 15"/>
                <a:gd name="T5" fmla="*/ 16 h 30"/>
                <a:gd name="T6" fmla="*/ 6 w 15"/>
                <a:gd name="T7" fmla="*/ 30 h 30"/>
                <a:gd name="T8" fmla="*/ 0 w 15"/>
                <a:gd name="T9" fmla="*/ 30 h 30"/>
                <a:gd name="T10" fmla="*/ 0 w 15"/>
                <a:gd name="T11" fmla="*/ 1 h 30"/>
                <a:gd name="T12" fmla="*/ 5 w 15"/>
                <a:gd name="T13" fmla="*/ 1 h 30"/>
                <a:gd name="T14" fmla="*/ 5 w 15"/>
                <a:gd name="T15" fmla="*/ 7 h 30"/>
                <a:gd name="T16" fmla="*/ 14 w 15"/>
                <a:gd name="T17" fmla="*/ 0 h 30"/>
                <a:gd name="T18" fmla="*/ 15 w 15"/>
                <a:gd name="T19" fmla="*/ 0 h 30"/>
                <a:gd name="T20" fmla="*/ 15 w 15"/>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30">
                  <a:moveTo>
                    <a:pt x="15" y="7"/>
                  </a:moveTo>
                  <a:cubicBezTo>
                    <a:pt x="15" y="7"/>
                    <a:pt x="14" y="7"/>
                    <a:pt x="14" y="7"/>
                  </a:cubicBezTo>
                  <a:cubicBezTo>
                    <a:pt x="9" y="7"/>
                    <a:pt x="6" y="10"/>
                    <a:pt x="6" y="16"/>
                  </a:cubicBezTo>
                  <a:cubicBezTo>
                    <a:pt x="6" y="30"/>
                    <a:pt x="6" y="30"/>
                    <a:pt x="6" y="30"/>
                  </a:cubicBezTo>
                  <a:cubicBezTo>
                    <a:pt x="0" y="30"/>
                    <a:pt x="0" y="30"/>
                    <a:pt x="0" y="30"/>
                  </a:cubicBezTo>
                  <a:cubicBezTo>
                    <a:pt x="0" y="1"/>
                    <a:pt x="0" y="1"/>
                    <a:pt x="0" y="1"/>
                  </a:cubicBezTo>
                  <a:cubicBezTo>
                    <a:pt x="5" y="1"/>
                    <a:pt x="5" y="1"/>
                    <a:pt x="5" y="1"/>
                  </a:cubicBezTo>
                  <a:cubicBezTo>
                    <a:pt x="5" y="7"/>
                    <a:pt x="5" y="7"/>
                    <a:pt x="5" y="7"/>
                  </a:cubicBezTo>
                  <a:cubicBezTo>
                    <a:pt x="7" y="3"/>
                    <a:pt x="10" y="0"/>
                    <a:pt x="14" y="0"/>
                  </a:cubicBezTo>
                  <a:cubicBezTo>
                    <a:pt x="14" y="0"/>
                    <a:pt x="15" y="0"/>
                    <a:pt x="15" y="0"/>
                  </a:cubicBezTo>
                  <a:lnTo>
                    <a:pt x="15"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1" name="Rectangle 44"/>
            <p:cNvSpPr>
              <a:spLocks noChangeArrowheads="1"/>
            </p:cNvSpPr>
            <p:nvPr userDrawn="1"/>
          </p:nvSpPr>
          <p:spPr bwMode="auto">
            <a:xfrm>
              <a:off x="5785851" y="2836888"/>
              <a:ext cx="22225" cy="147638"/>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2" name="Freeform 45"/>
            <p:cNvSpPr>
              <a:spLocks noEditPoints="1"/>
            </p:cNvSpPr>
            <p:nvPr userDrawn="1"/>
          </p:nvSpPr>
          <p:spPr bwMode="auto">
            <a:xfrm>
              <a:off x="5833476" y="2836888"/>
              <a:ext cx="23813" cy="147638"/>
            </a:xfrm>
            <a:custGeom>
              <a:avLst/>
              <a:gdLst>
                <a:gd name="T0" fmla="*/ 15 w 15"/>
                <a:gd name="T1" fmla="*/ 12 h 93"/>
                <a:gd name="T2" fmla="*/ 0 w 15"/>
                <a:gd name="T3" fmla="*/ 12 h 93"/>
                <a:gd name="T4" fmla="*/ 0 w 15"/>
                <a:gd name="T5" fmla="*/ 0 h 93"/>
                <a:gd name="T6" fmla="*/ 15 w 15"/>
                <a:gd name="T7" fmla="*/ 0 h 93"/>
                <a:gd name="T8" fmla="*/ 15 w 15"/>
                <a:gd name="T9" fmla="*/ 12 h 93"/>
                <a:gd name="T10" fmla="*/ 15 w 15"/>
                <a:gd name="T11" fmla="*/ 93 h 93"/>
                <a:gd name="T12" fmla="*/ 0 w 15"/>
                <a:gd name="T13" fmla="*/ 93 h 93"/>
                <a:gd name="T14" fmla="*/ 0 w 15"/>
                <a:gd name="T15" fmla="*/ 24 h 93"/>
                <a:gd name="T16" fmla="*/ 15 w 15"/>
                <a:gd name="T17" fmla="*/ 24 h 93"/>
                <a:gd name="T18" fmla="*/ 15 w 15"/>
                <a:gd name="T19"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93">
                  <a:moveTo>
                    <a:pt x="15" y="12"/>
                  </a:moveTo>
                  <a:lnTo>
                    <a:pt x="0" y="12"/>
                  </a:lnTo>
                  <a:lnTo>
                    <a:pt x="0" y="0"/>
                  </a:lnTo>
                  <a:lnTo>
                    <a:pt x="15" y="0"/>
                  </a:lnTo>
                  <a:lnTo>
                    <a:pt x="15" y="12"/>
                  </a:lnTo>
                  <a:close/>
                  <a:moveTo>
                    <a:pt x="15" y="93"/>
                  </a:moveTo>
                  <a:lnTo>
                    <a:pt x="0" y="93"/>
                  </a:lnTo>
                  <a:lnTo>
                    <a:pt x="0" y="24"/>
                  </a:lnTo>
                  <a:lnTo>
                    <a:pt x="15" y="24"/>
                  </a:lnTo>
                  <a:lnTo>
                    <a:pt x="15" y="9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3" name="Freeform 46"/>
            <p:cNvSpPr>
              <a:spLocks/>
            </p:cNvSpPr>
            <p:nvPr userDrawn="1"/>
          </p:nvSpPr>
          <p:spPr bwMode="auto">
            <a:xfrm>
              <a:off x="5871577" y="2833713"/>
              <a:ext cx="76201" cy="150813"/>
            </a:xfrm>
            <a:custGeom>
              <a:avLst/>
              <a:gdLst>
                <a:gd name="T0" fmla="*/ 20 w 20"/>
                <a:gd name="T1" fmla="*/ 5 h 40"/>
                <a:gd name="T2" fmla="*/ 16 w 20"/>
                <a:gd name="T3" fmla="*/ 5 h 40"/>
                <a:gd name="T4" fmla="*/ 11 w 20"/>
                <a:gd name="T5" fmla="*/ 10 h 40"/>
                <a:gd name="T6" fmla="*/ 11 w 20"/>
                <a:gd name="T7" fmla="*/ 11 h 40"/>
                <a:gd name="T8" fmla="*/ 18 w 20"/>
                <a:gd name="T9" fmla="*/ 11 h 40"/>
                <a:gd name="T10" fmla="*/ 18 w 20"/>
                <a:gd name="T11" fmla="*/ 15 h 40"/>
                <a:gd name="T12" fmla="*/ 11 w 20"/>
                <a:gd name="T13" fmla="*/ 15 h 40"/>
                <a:gd name="T14" fmla="*/ 11 w 20"/>
                <a:gd name="T15" fmla="*/ 40 h 40"/>
                <a:gd name="T16" fmla="*/ 5 w 20"/>
                <a:gd name="T17" fmla="*/ 40 h 40"/>
                <a:gd name="T18" fmla="*/ 5 w 20"/>
                <a:gd name="T19" fmla="*/ 15 h 40"/>
                <a:gd name="T20" fmla="*/ 0 w 20"/>
                <a:gd name="T21" fmla="*/ 15 h 40"/>
                <a:gd name="T22" fmla="*/ 0 w 20"/>
                <a:gd name="T23" fmla="*/ 11 h 40"/>
                <a:gd name="T24" fmla="*/ 5 w 20"/>
                <a:gd name="T25" fmla="*/ 11 h 40"/>
                <a:gd name="T26" fmla="*/ 5 w 20"/>
                <a:gd name="T27" fmla="*/ 10 h 40"/>
                <a:gd name="T28" fmla="*/ 14 w 20"/>
                <a:gd name="T29" fmla="*/ 0 h 40"/>
                <a:gd name="T30" fmla="*/ 20 w 20"/>
                <a:gd name="T31" fmla="*/ 1 h 40"/>
                <a:gd name="T32" fmla="*/ 20 w 20"/>
                <a:gd name="T33"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40">
                  <a:moveTo>
                    <a:pt x="20" y="5"/>
                  </a:moveTo>
                  <a:cubicBezTo>
                    <a:pt x="18" y="5"/>
                    <a:pt x="17" y="5"/>
                    <a:pt x="16" y="5"/>
                  </a:cubicBezTo>
                  <a:cubicBezTo>
                    <a:pt x="12" y="5"/>
                    <a:pt x="11" y="7"/>
                    <a:pt x="11" y="10"/>
                  </a:cubicBezTo>
                  <a:cubicBezTo>
                    <a:pt x="11" y="11"/>
                    <a:pt x="11" y="11"/>
                    <a:pt x="11" y="11"/>
                  </a:cubicBezTo>
                  <a:cubicBezTo>
                    <a:pt x="18" y="11"/>
                    <a:pt x="18" y="11"/>
                    <a:pt x="18" y="11"/>
                  </a:cubicBezTo>
                  <a:cubicBezTo>
                    <a:pt x="18" y="15"/>
                    <a:pt x="18" y="15"/>
                    <a:pt x="18" y="15"/>
                  </a:cubicBezTo>
                  <a:cubicBezTo>
                    <a:pt x="11" y="15"/>
                    <a:pt x="11" y="15"/>
                    <a:pt x="11" y="15"/>
                  </a:cubicBezTo>
                  <a:cubicBezTo>
                    <a:pt x="11" y="40"/>
                    <a:pt x="11" y="40"/>
                    <a:pt x="11" y="40"/>
                  </a:cubicBezTo>
                  <a:cubicBezTo>
                    <a:pt x="5" y="40"/>
                    <a:pt x="5" y="40"/>
                    <a:pt x="5" y="40"/>
                  </a:cubicBezTo>
                  <a:cubicBezTo>
                    <a:pt x="5" y="15"/>
                    <a:pt x="5" y="15"/>
                    <a:pt x="5" y="15"/>
                  </a:cubicBezTo>
                  <a:cubicBezTo>
                    <a:pt x="0" y="15"/>
                    <a:pt x="0" y="15"/>
                    <a:pt x="0" y="15"/>
                  </a:cubicBezTo>
                  <a:cubicBezTo>
                    <a:pt x="0" y="11"/>
                    <a:pt x="0" y="11"/>
                    <a:pt x="0" y="11"/>
                  </a:cubicBezTo>
                  <a:cubicBezTo>
                    <a:pt x="5" y="11"/>
                    <a:pt x="5" y="11"/>
                    <a:pt x="5" y="11"/>
                  </a:cubicBezTo>
                  <a:cubicBezTo>
                    <a:pt x="5" y="10"/>
                    <a:pt x="5" y="10"/>
                    <a:pt x="5" y="10"/>
                  </a:cubicBezTo>
                  <a:cubicBezTo>
                    <a:pt x="5" y="4"/>
                    <a:pt x="8" y="0"/>
                    <a:pt x="14" y="0"/>
                  </a:cubicBezTo>
                  <a:cubicBezTo>
                    <a:pt x="16" y="0"/>
                    <a:pt x="18" y="0"/>
                    <a:pt x="20" y="1"/>
                  </a:cubicBezTo>
                  <a:lnTo>
                    <a:pt x="20" y="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4" name="Freeform 47"/>
            <p:cNvSpPr>
              <a:spLocks noEditPoints="1"/>
            </p:cNvSpPr>
            <p:nvPr userDrawn="1"/>
          </p:nvSpPr>
          <p:spPr bwMode="auto">
            <a:xfrm>
              <a:off x="5943015" y="2871813"/>
              <a:ext cx="106363" cy="117476"/>
            </a:xfrm>
            <a:custGeom>
              <a:avLst/>
              <a:gdLst>
                <a:gd name="T0" fmla="*/ 7 w 28"/>
                <a:gd name="T1" fmla="*/ 17 h 31"/>
                <a:gd name="T2" fmla="*/ 14 w 28"/>
                <a:gd name="T3" fmla="*/ 26 h 31"/>
                <a:gd name="T4" fmla="*/ 21 w 28"/>
                <a:gd name="T5" fmla="*/ 21 h 31"/>
                <a:gd name="T6" fmla="*/ 27 w 28"/>
                <a:gd name="T7" fmla="*/ 22 h 31"/>
                <a:gd name="T8" fmla="*/ 14 w 28"/>
                <a:gd name="T9" fmla="*/ 31 h 31"/>
                <a:gd name="T10" fmla="*/ 0 w 28"/>
                <a:gd name="T11" fmla="*/ 16 h 31"/>
                <a:gd name="T12" fmla="*/ 14 w 28"/>
                <a:gd name="T13" fmla="*/ 0 h 31"/>
                <a:gd name="T14" fmla="*/ 28 w 28"/>
                <a:gd name="T15" fmla="*/ 15 h 31"/>
                <a:gd name="T16" fmla="*/ 28 w 28"/>
                <a:gd name="T17" fmla="*/ 17 h 31"/>
                <a:gd name="T18" fmla="*/ 7 w 28"/>
                <a:gd name="T19" fmla="*/ 17 h 31"/>
                <a:gd name="T20" fmla="*/ 21 w 28"/>
                <a:gd name="T21" fmla="*/ 12 h 31"/>
                <a:gd name="T22" fmla="*/ 14 w 28"/>
                <a:gd name="T23" fmla="*/ 5 h 31"/>
                <a:gd name="T24" fmla="*/ 7 w 28"/>
                <a:gd name="T25" fmla="*/ 12 h 31"/>
                <a:gd name="T26" fmla="*/ 21 w 28"/>
                <a:gd name="T27" fmla="*/ 1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31">
                  <a:moveTo>
                    <a:pt x="7" y="17"/>
                  </a:moveTo>
                  <a:cubicBezTo>
                    <a:pt x="7" y="23"/>
                    <a:pt x="10" y="26"/>
                    <a:pt x="14" y="26"/>
                  </a:cubicBezTo>
                  <a:cubicBezTo>
                    <a:pt x="18" y="26"/>
                    <a:pt x="20" y="24"/>
                    <a:pt x="21" y="21"/>
                  </a:cubicBezTo>
                  <a:cubicBezTo>
                    <a:pt x="27" y="22"/>
                    <a:pt x="27" y="22"/>
                    <a:pt x="27" y="22"/>
                  </a:cubicBezTo>
                  <a:cubicBezTo>
                    <a:pt x="25" y="28"/>
                    <a:pt x="21" y="31"/>
                    <a:pt x="14" y="31"/>
                  </a:cubicBezTo>
                  <a:cubicBezTo>
                    <a:pt x="6" y="31"/>
                    <a:pt x="0" y="25"/>
                    <a:pt x="0" y="16"/>
                  </a:cubicBezTo>
                  <a:cubicBezTo>
                    <a:pt x="0" y="6"/>
                    <a:pt x="6" y="0"/>
                    <a:pt x="14" y="0"/>
                  </a:cubicBezTo>
                  <a:cubicBezTo>
                    <a:pt x="22" y="0"/>
                    <a:pt x="28" y="6"/>
                    <a:pt x="28" y="15"/>
                  </a:cubicBezTo>
                  <a:cubicBezTo>
                    <a:pt x="28" y="17"/>
                    <a:pt x="28" y="17"/>
                    <a:pt x="28" y="17"/>
                  </a:cubicBezTo>
                  <a:cubicBezTo>
                    <a:pt x="7" y="17"/>
                    <a:pt x="7" y="17"/>
                    <a:pt x="7" y="17"/>
                  </a:cubicBezTo>
                  <a:close/>
                  <a:moveTo>
                    <a:pt x="21" y="12"/>
                  </a:moveTo>
                  <a:cubicBezTo>
                    <a:pt x="21" y="7"/>
                    <a:pt x="18" y="5"/>
                    <a:pt x="14" y="5"/>
                  </a:cubicBezTo>
                  <a:cubicBezTo>
                    <a:pt x="10" y="5"/>
                    <a:pt x="7" y="8"/>
                    <a:pt x="7" y="12"/>
                  </a:cubicBezTo>
                  <a:lnTo>
                    <a:pt x="21"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grpSp>
      <p:sp>
        <p:nvSpPr>
          <p:cNvPr id="2" name="Title 1"/>
          <p:cNvSpPr>
            <a:spLocks noGrp="1"/>
          </p:cNvSpPr>
          <p:nvPr>
            <p:ph type="ctrTitle"/>
          </p:nvPr>
        </p:nvSpPr>
        <p:spPr>
          <a:xfrm>
            <a:off x="422048" y="1720372"/>
            <a:ext cx="5616625" cy="1902067"/>
          </a:xfrm>
          <a:prstGeom prst="rect">
            <a:avLst/>
          </a:prstGeom>
          <a:effectLst/>
        </p:spPr>
        <p:txBody>
          <a:bodyPr anchor="b">
            <a:noAutofit/>
          </a:bodyPr>
          <a:lstStyle>
            <a:lvl1pPr algn="l">
              <a:defRPr lang="en-GB" sz="3600" kern="1200" cap="all" dirty="0">
                <a:solidFill>
                  <a:schemeClr val="bg1"/>
                </a:solidFill>
                <a:effectLst>
                  <a:innerShdw blurRad="63500" dist="50800" dir="16200000">
                    <a:prstClr val="black">
                      <a:alpha val="50000"/>
                    </a:prstClr>
                  </a:innerShdw>
                </a:effectLst>
                <a:latin typeface="+mj-lt"/>
                <a:ea typeface="+mj-ea"/>
                <a:cs typeface="+mj-cs"/>
              </a:defRPr>
            </a:lvl1pPr>
          </a:lstStyle>
          <a:p>
            <a:r>
              <a:rPr lang="en-US" dirty="0"/>
              <a:t>Click to edit Master title style</a:t>
            </a:r>
            <a:endParaRPr lang="en-GB" dirty="0"/>
          </a:p>
        </p:txBody>
      </p:sp>
      <p:grpSp>
        <p:nvGrpSpPr>
          <p:cNvPr id="61" name="Group 4"/>
          <p:cNvGrpSpPr>
            <a:grpSpLocks noChangeAspect="1"/>
          </p:cNvGrpSpPr>
          <p:nvPr userDrawn="1"/>
        </p:nvGrpSpPr>
        <p:grpSpPr bwMode="auto">
          <a:xfrm>
            <a:off x="7195484" y="990047"/>
            <a:ext cx="1243013" cy="2562225"/>
            <a:chOff x="3563" y="638"/>
            <a:chExt cx="783" cy="1614"/>
          </a:xfrm>
        </p:grpSpPr>
        <p:sp>
          <p:nvSpPr>
            <p:cNvPr id="62" name="Freeform 5"/>
            <p:cNvSpPr>
              <a:spLocks noEditPoints="1"/>
            </p:cNvSpPr>
            <p:nvPr userDrawn="1"/>
          </p:nvSpPr>
          <p:spPr bwMode="auto">
            <a:xfrm>
              <a:off x="3930" y="1368"/>
              <a:ext cx="6" cy="19"/>
            </a:xfrm>
            <a:custGeom>
              <a:avLst/>
              <a:gdLst>
                <a:gd name="T0" fmla="*/ 1 w 2"/>
                <a:gd name="T1" fmla="*/ 3 h 6"/>
                <a:gd name="T2" fmla="*/ 1 w 2"/>
                <a:gd name="T3" fmla="*/ 6 h 6"/>
                <a:gd name="T4" fmla="*/ 1 w 2"/>
                <a:gd name="T5" fmla="*/ 6 h 6"/>
                <a:gd name="T6" fmla="*/ 1 w 2"/>
                <a:gd name="T7" fmla="*/ 3 h 6"/>
                <a:gd name="T8" fmla="*/ 0 w 2"/>
                <a:gd name="T9" fmla="*/ 1 h 6"/>
                <a:gd name="T10" fmla="*/ 1 w 2"/>
                <a:gd name="T11" fmla="*/ 5 h 6"/>
                <a:gd name="T12" fmla="*/ 0 w 2"/>
                <a:gd name="T13" fmla="*/ 1 h 6"/>
                <a:gd name="T14" fmla="*/ 2 w 2"/>
                <a:gd name="T15" fmla="*/ 0 h 6"/>
                <a:gd name="T16" fmla="*/ 2 w 2"/>
                <a:gd name="T17" fmla="*/ 0 h 6"/>
                <a:gd name="T18" fmla="*/ 2 w 2"/>
                <a:gd name="T19" fmla="*/ 0 h 6"/>
                <a:gd name="T20" fmla="*/ 1 w 2"/>
                <a:gd name="T21" fmla="*/ 0 h 6"/>
                <a:gd name="T22" fmla="*/ 0 w 2"/>
                <a:gd name="T23" fmla="*/ 0 h 6"/>
                <a:gd name="T24" fmla="*/ 0 w 2"/>
                <a:gd name="T25" fmla="*/ 0 h 6"/>
                <a:gd name="T26" fmla="*/ 1 w 2"/>
                <a:gd name="T27" fmla="*/ 0 h 6"/>
                <a:gd name="T28" fmla="*/ 2 w 2"/>
                <a:gd name="T29" fmla="*/ 0 h 6"/>
                <a:gd name="T30" fmla="*/ 1 w 2"/>
                <a:gd name="T31"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 h="6">
                  <a:moveTo>
                    <a:pt x="1" y="3"/>
                  </a:moveTo>
                  <a:cubicBezTo>
                    <a:pt x="1" y="4"/>
                    <a:pt x="1" y="4"/>
                    <a:pt x="1" y="6"/>
                  </a:cubicBezTo>
                  <a:cubicBezTo>
                    <a:pt x="1" y="6"/>
                    <a:pt x="1" y="6"/>
                    <a:pt x="1" y="6"/>
                  </a:cubicBezTo>
                  <a:cubicBezTo>
                    <a:pt x="1" y="4"/>
                    <a:pt x="1" y="4"/>
                    <a:pt x="1" y="3"/>
                  </a:cubicBezTo>
                  <a:moveTo>
                    <a:pt x="0" y="1"/>
                  </a:moveTo>
                  <a:cubicBezTo>
                    <a:pt x="0" y="2"/>
                    <a:pt x="0" y="4"/>
                    <a:pt x="1" y="5"/>
                  </a:cubicBezTo>
                  <a:cubicBezTo>
                    <a:pt x="0" y="4"/>
                    <a:pt x="0" y="2"/>
                    <a:pt x="0" y="1"/>
                  </a:cubicBezTo>
                  <a:moveTo>
                    <a:pt x="2" y="0"/>
                  </a:moveTo>
                  <a:cubicBezTo>
                    <a:pt x="2" y="0"/>
                    <a:pt x="2" y="0"/>
                    <a:pt x="2" y="0"/>
                  </a:cubicBezTo>
                  <a:cubicBezTo>
                    <a:pt x="2" y="0"/>
                    <a:pt x="2" y="0"/>
                    <a:pt x="2" y="0"/>
                  </a:cubicBezTo>
                  <a:moveTo>
                    <a:pt x="1" y="0"/>
                  </a:moveTo>
                  <a:cubicBezTo>
                    <a:pt x="0" y="0"/>
                    <a:pt x="0" y="0"/>
                    <a:pt x="0" y="0"/>
                  </a:cubicBezTo>
                  <a:cubicBezTo>
                    <a:pt x="0" y="0"/>
                    <a:pt x="0" y="0"/>
                    <a:pt x="0" y="0"/>
                  </a:cubicBezTo>
                  <a:cubicBezTo>
                    <a:pt x="0" y="0"/>
                    <a:pt x="0" y="0"/>
                    <a:pt x="1" y="0"/>
                  </a:cubicBezTo>
                  <a:cubicBezTo>
                    <a:pt x="1" y="0"/>
                    <a:pt x="1" y="0"/>
                    <a:pt x="2" y="0"/>
                  </a:cubicBezTo>
                  <a:cubicBezTo>
                    <a:pt x="1" y="0"/>
                    <a:pt x="1" y="0"/>
                    <a:pt x="1" y="0"/>
                  </a:cubicBezTo>
                </a:path>
              </a:pathLst>
            </a:custGeom>
            <a:solidFill>
              <a:schemeClr val="bg1"/>
            </a:solidFill>
            <a:ln w="9525">
              <a:noFill/>
              <a:round/>
              <a:headEnd/>
              <a:tailEnd/>
            </a:ln>
            <a:effectLst>
              <a:innerShdw blurRad="63500" dist="50800" dir="15000000">
                <a:prstClr val="black">
                  <a:alpha val="27000"/>
                </a:prstClr>
              </a:innerShdw>
            </a:effectLst>
          </p:spPr>
          <p:txBody>
            <a:bodyPr vert="horz" wrap="square" lIns="91440" tIns="45720" rIns="91440" bIns="45720" numCol="1" anchor="t" anchorCtr="0" compatLnSpc="1">
              <a:prstTxWarp prst="textNoShape">
                <a:avLst/>
              </a:prstTxWarp>
            </a:bodyPr>
            <a:lstStyle/>
            <a:p>
              <a:pPr lvl="0"/>
              <a:endParaRPr lang="en-GB"/>
            </a:p>
          </p:txBody>
        </p:sp>
        <p:sp>
          <p:nvSpPr>
            <p:cNvPr id="63" name="Freeform 6"/>
            <p:cNvSpPr>
              <a:spLocks noEditPoints="1"/>
            </p:cNvSpPr>
            <p:nvPr userDrawn="1"/>
          </p:nvSpPr>
          <p:spPr bwMode="auto">
            <a:xfrm>
              <a:off x="3563" y="638"/>
              <a:ext cx="783" cy="1611"/>
            </a:xfrm>
            <a:custGeom>
              <a:avLst/>
              <a:gdLst>
                <a:gd name="T0" fmla="*/ 138 w 254"/>
                <a:gd name="T1" fmla="*/ 516 h 525"/>
                <a:gd name="T2" fmla="*/ 167 w 254"/>
                <a:gd name="T3" fmla="*/ 505 h 525"/>
                <a:gd name="T4" fmla="*/ 138 w 254"/>
                <a:gd name="T5" fmla="*/ 498 h 525"/>
                <a:gd name="T6" fmla="*/ 37 w 254"/>
                <a:gd name="T7" fmla="*/ 483 h 525"/>
                <a:gd name="T8" fmla="*/ 187 w 254"/>
                <a:gd name="T9" fmla="*/ 474 h 525"/>
                <a:gd name="T10" fmla="*/ 37 w 254"/>
                <a:gd name="T11" fmla="*/ 461 h 525"/>
                <a:gd name="T12" fmla="*/ 54 w 254"/>
                <a:gd name="T13" fmla="*/ 507 h 525"/>
                <a:gd name="T14" fmla="*/ 84 w 254"/>
                <a:gd name="T15" fmla="*/ 459 h 525"/>
                <a:gd name="T16" fmla="*/ 95 w 254"/>
                <a:gd name="T17" fmla="*/ 461 h 525"/>
                <a:gd name="T18" fmla="*/ 100 w 254"/>
                <a:gd name="T19" fmla="*/ 462 h 525"/>
                <a:gd name="T20" fmla="*/ 110 w 254"/>
                <a:gd name="T21" fmla="*/ 451 h 525"/>
                <a:gd name="T22" fmla="*/ 53 w 254"/>
                <a:gd name="T23" fmla="*/ 438 h 525"/>
                <a:gd name="T24" fmla="*/ 84 w 254"/>
                <a:gd name="T25" fmla="*/ 445 h 525"/>
                <a:gd name="T26" fmla="*/ 69 w 254"/>
                <a:gd name="T27" fmla="*/ 445 h 525"/>
                <a:gd name="T28" fmla="*/ 92 w 254"/>
                <a:gd name="T29" fmla="*/ 406 h 525"/>
                <a:gd name="T30" fmla="*/ 63 w 254"/>
                <a:gd name="T31" fmla="*/ 396 h 525"/>
                <a:gd name="T32" fmla="*/ 100 w 254"/>
                <a:gd name="T33" fmla="*/ 382 h 525"/>
                <a:gd name="T34" fmla="*/ 111 w 254"/>
                <a:gd name="T35" fmla="*/ 362 h 525"/>
                <a:gd name="T36" fmla="*/ 213 w 254"/>
                <a:gd name="T37" fmla="*/ 365 h 525"/>
                <a:gd name="T38" fmla="*/ 143 w 254"/>
                <a:gd name="T39" fmla="*/ 360 h 525"/>
                <a:gd name="T40" fmla="*/ 127 w 254"/>
                <a:gd name="T41" fmla="*/ 293 h 525"/>
                <a:gd name="T42" fmla="*/ 13 w 254"/>
                <a:gd name="T43" fmla="*/ 292 h 525"/>
                <a:gd name="T44" fmla="*/ 7 w 254"/>
                <a:gd name="T45" fmla="*/ 292 h 525"/>
                <a:gd name="T46" fmla="*/ 16 w 254"/>
                <a:gd name="T47" fmla="*/ 288 h 525"/>
                <a:gd name="T48" fmla="*/ 13 w 254"/>
                <a:gd name="T49" fmla="*/ 286 h 525"/>
                <a:gd name="T50" fmla="*/ 13 w 254"/>
                <a:gd name="T51" fmla="*/ 286 h 525"/>
                <a:gd name="T52" fmla="*/ 21 w 254"/>
                <a:gd name="T53" fmla="*/ 287 h 525"/>
                <a:gd name="T54" fmla="*/ 234 w 254"/>
                <a:gd name="T55" fmla="*/ 280 h 525"/>
                <a:gd name="T56" fmla="*/ 2 w 254"/>
                <a:gd name="T57" fmla="*/ 287 h 525"/>
                <a:gd name="T58" fmla="*/ 238 w 254"/>
                <a:gd name="T59" fmla="*/ 279 h 525"/>
                <a:gd name="T60" fmla="*/ 242 w 254"/>
                <a:gd name="T61" fmla="*/ 278 h 525"/>
                <a:gd name="T62" fmla="*/ 3 w 254"/>
                <a:gd name="T63" fmla="*/ 264 h 525"/>
                <a:gd name="T64" fmla="*/ 242 w 254"/>
                <a:gd name="T65" fmla="*/ 276 h 525"/>
                <a:gd name="T66" fmla="*/ 29 w 254"/>
                <a:gd name="T67" fmla="*/ 252 h 525"/>
                <a:gd name="T68" fmla="*/ 33 w 254"/>
                <a:gd name="T69" fmla="*/ 221 h 525"/>
                <a:gd name="T70" fmla="*/ 5 w 254"/>
                <a:gd name="T71" fmla="*/ 232 h 525"/>
                <a:gd name="T72" fmla="*/ 25 w 254"/>
                <a:gd name="T73" fmla="*/ 216 h 525"/>
                <a:gd name="T74" fmla="*/ 30 w 254"/>
                <a:gd name="T75" fmla="*/ 213 h 525"/>
                <a:gd name="T76" fmla="*/ 33 w 254"/>
                <a:gd name="T77" fmla="*/ 198 h 525"/>
                <a:gd name="T78" fmla="*/ 248 w 254"/>
                <a:gd name="T79" fmla="*/ 210 h 525"/>
                <a:gd name="T80" fmla="*/ 36 w 254"/>
                <a:gd name="T81" fmla="*/ 193 h 525"/>
                <a:gd name="T82" fmla="*/ 116 w 254"/>
                <a:gd name="T83" fmla="*/ 190 h 525"/>
                <a:gd name="T84" fmla="*/ 116 w 254"/>
                <a:gd name="T85" fmla="*/ 178 h 525"/>
                <a:gd name="T86" fmla="*/ 119 w 254"/>
                <a:gd name="T87" fmla="*/ 172 h 525"/>
                <a:gd name="T88" fmla="*/ 32 w 254"/>
                <a:gd name="T89" fmla="*/ 169 h 525"/>
                <a:gd name="T90" fmla="*/ 14 w 254"/>
                <a:gd name="T91" fmla="*/ 155 h 525"/>
                <a:gd name="T92" fmla="*/ 48 w 254"/>
                <a:gd name="T93" fmla="*/ 106 h 525"/>
                <a:gd name="T94" fmla="*/ 101 w 254"/>
                <a:gd name="T95" fmla="*/ 104 h 525"/>
                <a:gd name="T96" fmla="*/ 104 w 254"/>
                <a:gd name="T97" fmla="*/ 101 h 525"/>
                <a:gd name="T98" fmla="*/ 108 w 254"/>
                <a:gd name="T99" fmla="*/ 96 h 525"/>
                <a:gd name="T100" fmla="*/ 42 w 254"/>
                <a:gd name="T101" fmla="*/ 98 h 525"/>
                <a:gd name="T102" fmla="*/ 49 w 254"/>
                <a:gd name="T103" fmla="*/ 85 h 525"/>
                <a:gd name="T104" fmla="*/ 222 w 254"/>
                <a:gd name="T105" fmla="*/ 88 h 525"/>
                <a:gd name="T106" fmla="*/ 107 w 254"/>
                <a:gd name="T107" fmla="*/ 87 h 525"/>
                <a:gd name="T108" fmla="*/ 198 w 254"/>
                <a:gd name="T109" fmla="*/ 77 h 525"/>
                <a:gd name="T110" fmla="*/ 157 w 254"/>
                <a:gd name="T111" fmla="*/ 69 h 525"/>
                <a:gd name="T112" fmla="*/ 155 w 254"/>
                <a:gd name="T113" fmla="*/ 65 h 525"/>
                <a:gd name="T114" fmla="*/ 50 w 254"/>
                <a:gd name="T115" fmla="*/ 55 h 525"/>
                <a:gd name="T116" fmla="*/ 103 w 254"/>
                <a:gd name="T117" fmla="*/ 53 h 525"/>
                <a:gd name="T118" fmla="*/ 202 w 254"/>
                <a:gd name="T119" fmla="*/ 34 h 525"/>
                <a:gd name="T120" fmla="*/ 149 w 254"/>
                <a:gd name="T121" fmla="*/ 16 h 525"/>
                <a:gd name="T122" fmla="*/ 178 w 254"/>
                <a:gd name="T123" fmla="*/ 0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54" h="525">
                  <a:moveTo>
                    <a:pt x="168" y="512"/>
                  </a:moveTo>
                  <a:cubicBezTo>
                    <a:pt x="168" y="512"/>
                    <a:pt x="168" y="513"/>
                    <a:pt x="168" y="514"/>
                  </a:cubicBezTo>
                  <a:cubicBezTo>
                    <a:pt x="170" y="518"/>
                    <a:pt x="172" y="521"/>
                    <a:pt x="171" y="523"/>
                  </a:cubicBezTo>
                  <a:cubicBezTo>
                    <a:pt x="172" y="521"/>
                    <a:pt x="170" y="518"/>
                    <a:pt x="168" y="513"/>
                  </a:cubicBezTo>
                  <a:cubicBezTo>
                    <a:pt x="168" y="513"/>
                    <a:pt x="168" y="512"/>
                    <a:pt x="168" y="512"/>
                  </a:cubicBezTo>
                  <a:moveTo>
                    <a:pt x="139" y="510"/>
                  </a:moveTo>
                  <a:cubicBezTo>
                    <a:pt x="138" y="511"/>
                    <a:pt x="138" y="513"/>
                    <a:pt x="138" y="516"/>
                  </a:cubicBezTo>
                  <a:cubicBezTo>
                    <a:pt x="137" y="521"/>
                    <a:pt x="141" y="523"/>
                    <a:pt x="147" y="524"/>
                  </a:cubicBezTo>
                  <a:cubicBezTo>
                    <a:pt x="148" y="524"/>
                    <a:pt x="149" y="525"/>
                    <a:pt x="151" y="525"/>
                  </a:cubicBezTo>
                  <a:cubicBezTo>
                    <a:pt x="149" y="525"/>
                    <a:pt x="148" y="524"/>
                    <a:pt x="147" y="524"/>
                  </a:cubicBezTo>
                  <a:cubicBezTo>
                    <a:pt x="141" y="523"/>
                    <a:pt x="137" y="521"/>
                    <a:pt x="138" y="516"/>
                  </a:cubicBezTo>
                  <a:cubicBezTo>
                    <a:pt x="138" y="513"/>
                    <a:pt x="138" y="511"/>
                    <a:pt x="139" y="510"/>
                  </a:cubicBezTo>
                  <a:moveTo>
                    <a:pt x="167" y="500"/>
                  </a:moveTo>
                  <a:cubicBezTo>
                    <a:pt x="167" y="500"/>
                    <a:pt x="167" y="502"/>
                    <a:pt x="167" y="505"/>
                  </a:cubicBezTo>
                  <a:cubicBezTo>
                    <a:pt x="167" y="502"/>
                    <a:pt x="167" y="500"/>
                    <a:pt x="167" y="500"/>
                  </a:cubicBezTo>
                  <a:cubicBezTo>
                    <a:pt x="167" y="500"/>
                    <a:pt x="168" y="500"/>
                    <a:pt x="170" y="501"/>
                  </a:cubicBezTo>
                  <a:cubicBezTo>
                    <a:pt x="168" y="500"/>
                    <a:pt x="167" y="500"/>
                    <a:pt x="167" y="500"/>
                  </a:cubicBezTo>
                  <a:moveTo>
                    <a:pt x="138" y="498"/>
                  </a:moveTo>
                  <a:cubicBezTo>
                    <a:pt x="139" y="498"/>
                    <a:pt x="139" y="498"/>
                    <a:pt x="139" y="498"/>
                  </a:cubicBezTo>
                  <a:cubicBezTo>
                    <a:pt x="139" y="498"/>
                    <a:pt x="139" y="498"/>
                    <a:pt x="139" y="498"/>
                  </a:cubicBezTo>
                  <a:cubicBezTo>
                    <a:pt x="138" y="498"/>
                    <a:pt x="138" y="498"/>
                    <a:pt x="138" y="498"/>
                  </a:cubicBezTo>
                  <a:moveTo>
                    <a:pt x="134" y="478"/>
                  </a:moveTo>
                  <a:cubicBezTo>
                    <a:pt x="133" y="479"/>
                    <a:pt x="133" y="481"/>
                    <a:pt x="132" y="483"/>
                  </a:cubicBezTo>
                  <a:cubicBezTo>
                    <a:pt x="131" y="484"/>
                    <a:pt x="132" y="486"/>
                    <a:pt x="132" y="488"/>
                  </a:cubicBezTo>
                  <a:cubicBezTo>
                    <a:pt x="132" y="486"/>
                    <a:pt x="131" y="484"/>
                    <a:pt x="132" y="483"/>
                  </a:cubicBezTo>
                  <a:cubicBezTo>
                    <a:pt x="133" y="481"/>
                    <a:pt x="133" y="479"/>
                    <a:pt x="134" y="478"/>
                  </a:cubicBezTo>
                  <a:moveTo>
                    <a:pt x="39" y="478"/>
                  </a:moveTo>
                  <a:cubicBezTo>
                    <a:pt x="39" y="479"/>
                    <a:pt x="38" y="481"/>
                    <a:pt x="37" y="483"/>
                  </a:cubicBezTo>
                  <a:cubicBezTo>
                    <a:pt x="35" y="487"/>
                    <a:pt x="35" y="491"/>
                    <a:pt x="35" y="495"/>
                  </a:cubicBezTo>
                  <a:cubicBezTo>
                    <a:pt x="35" y="491"/>
                    <a:pt x="35" y="487"/>
                    <a:pt x="37" y="483"/>
                  </a:cubicBezTo>
                  <a:cubicBezTo>
                    <a:pt x="38" y="481"/>
                    <a:pt x="39" y="479"/>
                    <a:pt x="39" y="478"/>
                  </a:cubicBezTo>
                  <a:moveTo>
                    <a:pt x="187" y="474"/>
                  </a:moveTo>
                  <a:cubicBezTo>
                    <a:pt x="187" y="474"/>
                    <a:pt x="187" y="474"/>
                    <a:pt x="186" y="474"/>
                  </a:cubicBezTo>
                  <a:cubicBezTo>
                    <a:pt x="187" y="474"/>
                    <a:pt x="187" y="474"/>
                    <a:pt x="187" y="474"/>
                  </a:cubicBezTo>
                  <a:moveTo>
                    <a:pt x="187" y="474"/>
                  </a:moveTo>
                  <a:cubicBezTo>
                    <a:pt x="187" y="474"/>
                    <a:pt x="187" y="474"/>
                    <a:pt x="187" y="474"/>
                  </a:cubicBezTo>
                  <a:cubicBezTo>
                    <a:pt x="187" y="474"/>
                    <a:pt x="187" y="474"/>
                    <a:pt x="187" y="474"/>
                  </a:cubicBezTo>
                  <a:moveTo>
                    <a:pt x="37" y="461"/>
                  </a:moveTo>
                  <a:cubicBezTo>
                    <a:pt x="37" y="461"/>
                    <a:pt x="37" y="462"/>
                    <a:pt x="38" y="462"/>
                  </a:cubicBezTo>
                  <a:cubicBezTo>
                    <a:pt x="38" y="462"/>
                    <a:pt x="38" y="462"/>
                    <a:pt x="39" y="462"/>
                  </a:cubicBezTo>
                  <a:cubicBezTo>
                    <a:pt x="38" y="462"/>
                    <a:pt x="38" y="462"/>
                    <a:pt x="38" y="462"/>
                  </a:cubicBezTo>
                  <a:cubicBezTo>
                    <a:pt x="37" y="462"/>
                    <a:pt x="37" y="461"/>
                    <a:pt x="37" y="461"/>
                  </a:cubicBezTo>
                  <a:moveTo>
                    <a:pt x="63" y="460"/>
                  </a:moveTo>
                  <a:cubicBezTo>
                    <a:pt x="61" y="464"/>
                    <a:pt x="60" y="468"/>
                    <a:pt x="60" y="473"/>
                  </a:cubicBezTo>
                  <a:cubicBezTo>
                    <a:pt x="60" y="484"/>
                    <a:pt x="57" y="504"/>
                    <a:pt x="54" y="507"/>
                  </a:cubicBezTo>
                  <a:cubicBezTo>
                    <a:pt x="52" y="508"/>
                    <a:pt x="49" y="509"/>
                    <a:pt x="46" y="509"/>
                  </a:cubicBezTo>
                  <a:cubicBezTo>
                    <a:pt x="44" y="509"/>
                    <a:pt x="42" y="509"/>
                    <a:pt x="40" y="508"/>
                  </a:cubicBezTo>
                  <a:cubicBezTo>
                    <a:pt x="42" y="509"/>
                    <a:pt x="44" y="509"/>
                    <a:pt x="46" y="509"/>
                  </a:cubicBezTo>
                  <a:cubicBezTo>
                    <a:pt x="49" y="509"/>
                    <a:pt x="52" y="508"/>
                    <a:pt x="54" y="507"/>
                  </a:cubicBezTo>
                  <a:cubicBezTo>
                    <a:pt x="57" y="504"/>
                    <a:pt x="60" y="484"/>
                    <a:pt x="60" y="473"/>
                  </a:cubicBezTo>
                  <a:cubicBezTo>
                    <a:pt x="60" y="468"/>
                    <a:pt x="61" y="464"/>
                    <a:pt x="63" y="460"/>
                  </a:cubicBezTo>
                  <a:moveTo>
                    <a:pt x="84" y="459"/>
                  </a:moveTo>
                  <a:cubicBezTo>
                    <a:pt x="85" y="462"/>
                    <a:pt x="83" y="468"/>
                    <a:pt x="84" y="469"/>
                  </a:cubicBezTo>
                  <a:cubicBezTo>
                    <a:pt x="84" y="469"/>
                    <a:pt x="84" y="470"/>
                    <a:pt x="85" y="470"/>
                  </a:cubicBezTo>
                  <a:cubicBezTo>
                    <a:pt x="84" y="470"/>
                    <a:pt x="84" y="469"/>
                    <a:pt x="84" y="469"/>
                  </a:cubicBezTo>
                  <a:cubicBezTo>
                    <a:pt x="83" y="468"/>
                    <a:pt x="85" y="462"/>
                    <a:pt x="84" y="459"/>
                  </a:cubicBezTo>
                  <a:moveTo>
                    <a:pt x="37" y="455"/>
                  </a:moveTo>
                  <a:cubicBezTo>
                    <a:pt x="37" y="456"/>
                    <a:pt x="37" y="458"/>
                    <a:pt x="37" y="459"/>
                  </a:cubicBezTo>
                  <a:cubicBezTo>
                    <a:pt x="37" y="458"/>
                    <a:pt x="37" y="456"/>
                    <a:pt x="37" y="455"/>
                  </a:cubicBezTo>
                  <a:moveTo>
                    <a:pt x="111" y="453"/>
                  </a:moveTo>
                  <a:cubicBezTo>
                    <a:pt x="111" y="454"/>
                    <a:pt x="110" y="455"/>
                    <a:pt x="110" y="456"/>
                  </a:cubicBezTo>
                  <a:cubicBezTo>
                    <a:pt x="107" y="461"/>
                    <a:pt x="104" y="462"/>
                    <a:pt x="100" y="462"/>
                  </a:cubicBezTo>
                  <a:cubicBezTo>
                    <a:pt x="97" y="462"/>
                    <a:pt x="95" y="461"/>
                    <a:pt x="95" y="461"/>
                  </a:cubicBezTo>
                  <a:cubicBezTo>
                    <a:pt x="95" y="461"/>
                    <a:pt x="95" y="470"/>
                    <a:pt x="94" y="470"/>
                  </a:cubicBezTo>
                  <a:cubicBezTo>
                    <a:pt x="94" y="470"/>
                    <a:pt x="93" y="470"/>
                    <a:pt x="91" y="470"/>
                  </a:cubicBezTo>
                  <a:cubicBezTo>
                    <a:pt x="91" y="470"/>
                    <a:pt x="91" y="470"/>
                    <a:pt x="91" y="470"/>
                  </a:cubicBezTo>
                  <a:cubicBezTo>
                    <a:pt x="91" y="470"/>
                    <a:pt x="91" y="470"/>
                    <a:pt x="91" y="470"/>
                  </a:cubicBezTo>
                  <a:cubicBezTo>
                    <a:pt x="93" y="470"/>
                    <a:pt x="94" y="470"/>
                    <a:pt x="94" y="470"/>
                  </a:cubicBezTo>
                  <a:cubicBezTo>
                    <a:pt x="95" y="470"/>
                    <a:pt x="95" y="461"/>
                    <a:pt x="95" y="461"/>
                  </a:cubicBezTo>
                  <a:cubicBezTo>
                    <a:pt x="95" y="461"/>
                    <a:pt x="97" y="462"/>
                    <a:pt x="100" y="462"/>
                  </a:cubicBezTo>
                  <a:cubicBezTo>
                    <a:pt x="104" y="462"/>
                    <a:pt x="107" y="461"/>
                    <a:pt x="110" y="456"/>
                  </a:cubicBezTo>
                  <a:cubicBezTo>
                    <a:pt x="110" y="455"/>
                    <a:pt x="111" y="454"/>
                    <a:pt x="111" y="453"/>
                  </a:cubicBezTo>
                  <a:moveTo>
                    <a:pt x="141" y="452"/>
                  </a:moveTo>
                  <a:cubicBezTo>
                    <a:pt x="139" y="457"/>
                    <a:pt x="138" y="462"/>
                    <a:pt x="137" y="467"/>
                  </a:cubicBezTo>
                  <a:cubicBezTo>
                    <a:pt x="138" y="462"/>
                    <a:pt x="139" y="457"/>
                    <a:pt x="141" y="452"/>
                  </a:cubicBezTo>
                  <a:moveTo>
                    <a:pt x="107" y="448"/>
                  </a:moveTo>
                  <a:cubicBezTo>
                    <a:pt x="108" y="449"/>
                    <a:pt x="109" y="449"/>
                    <a:pt x="110" y="451"/>
                  </a:cubicBezTo>
                  <a:cubicBezTo>
                    <a:pt x="109" y="449"/>
                    <a:pt x="108" y="449"/>
                    <a:pt x="107" y="448"/>
                  </a:cubicBezTo>
                  <a:moveTo>
                    <a:pt x="45" y="445"/>
                  </a:moveTo>
                  <a:cubicBezTo>
                    <a:pt x="44" y="447"/>
                    <a:pt x="43" y="448"/>
                    <a:pt x="43" y="448"/>
                  </a:cubicBezTo>
                  <a:cubicBezTo>
                    <a:pt x="43" y="448"/>
                    <a:pt x="42" y="449"/>
                    <a:pt x="41" y="450"/>
                  </a:cubicBezTo>
                  <a:cubicBezTo>
                    <a:pt x="42" y="449"/>
                    <a:pt x="43" y="448"/>
                    <a:pt x="43" y="448"/>
                  </a:cubicBezTo>
                  <a:cubicBezTo>
                    <a:pt x="43" y="448"/>
                    <a:pt x="44" y="447"/>
                    <a:pt x="45" y="445"/>
                  </a:cubicBezTo>
                  <a:moveTo>
                    <a:pt x="53" y="438"/>
                  </a:moveTo>
                  <a:cubicBezTo>
                    <a:pt x="53" y="438"/>
                    <a:pt x="53" y="438"/>
                    <a:pt x="53" y="438"/>
                  </a:cubicBezTo>
                  <a:cubicBezTo>
                    <a:pt x="53" y="438"/>
                    <a:pt x="53" y="438"/>
                    <a:pt x="53" y="438"/>
                  </a:cubicBezTo>
                  <a:moveTo>
                    <a:pt x="54" y="435"/>
                  </a:moveTo>
                  <a:cubicBezTo>
                    <a:pt x="53" y="436"/>
                    <a:pt x="53" y="437"/>
                    <a:pt x="53" y="438"/>
                  </a:cubicBezTo>
                  <a:cubicBezTo>
                    <a:pt x="53" y="437"/>
                    <a:pt x="53" y="436"/>
                    <a:pt x="54" y="435"/>
                  </a:cubicBezTo>
                  <a:moveTo>
                    <a:pt x="83" y="433"/>
                  </a:moveTo>
                  <a:cubicBezTo>
                    <a:pt x="84" y="436"/>
                    <a:pt x="85" y="441"/>
                    <a:pt x="84" y="445"/>
                  </a:cubicBezTo>
                  <a:cubicBezTo>
                    <a:pt x="85" y="441"/>
                    <a:pt x="84" y="436"/>
                    <a:pt x="83" y="433"/>
                  </a:cubicBezTo>
                  <a:moveTo>
                    <a:pt x="152" y="431"/>
                  </a:moveTo>
                  <a:cubicBezTo>
                    <a:pt x="152" y="431"/>
                    <a:pt x="151" y="432"/>
                    <a:pt x="149" y="435"/>
                  </a:cubicBezTo>
                  <a:cubicBezTo>
                    <a:pt x="151" y="432"/>
                    <a:pt x="152" y="431"/>
                    <a:pt x="152" y="431"/>
                  </a:cubicBezTo>
                  <a:cubicBezTo>
                    <a:pt x="152" y="431"/>
                    <a:pt x="152" y="431"/>
                    <a:pt x="152" y="431"/>
                  </a:cubicBezTo>
                  <a:moveTo>
                    <a:pt x="81" y="427"/>
                  </a:moveTo>
                  <a:cubicBezTo>
                    <a:pt x="81" y="427"/>
                    <a:pt x="73" y="436"/>
                    <a:pt x="69" y="445"/>
                  </a:cubicBezTo>
                  <a:cubicBezTo>
                    <a:pt x="73" y="436"/>
                    <a:pt x="81" y="427"/>
                    <a:pt x="81" y="427"/>
                  </a:cubicBezTo>
                  <a:cubicBezTo>
                    <a:pt x="81" y="427"/>
                    <a:pt x="81" y="427"/>
                    <a:pt x="81" y="427"/>
                  </a:cubicBezTo>
                  <a:moveTo>
                    <a:pt x="204" y="408"/>
                  </a:moveTo>
                  <a:cubicBezTo>
                    <a:pt x="201" y="420"/>
                    <a:pt x="195" y="442"/>
                    <a:pt x="192" y="454"/>
                  </a:cubicBezTo>
                  <a:cubicBezTo>
                    <a:pt x="195" y="442"/>
                    <a:pt x="201" y="420"/>
                    <a:pt x="204" y="408"/>
                  </a:cubicBezTo>
                  <a:moveTo>
                    <a:pt x="94" y="400"/>
                  </a:moveTo>
                  <a:cubicBezTo>
                    <a:pt x="92" y="403"/>
                    <a:pt x="92" y="406"/>
                    <a:pt x="92" y="406"/>
                  </a:cubicBezTo>
                  <a:cubicBezTo>
                    <a:pt x="92" y="406"/>
                    <a:pt x="93" y="416"/>
                    <a:pt x="96" y="424"/>
                  </a:cubicBezTo>
                  <a:cubicBezTo>
                    <a:pt x="93" y="416"/>
                    <a:pt x="92" y="406"/>
                    <a:pt x="92" y="406"/>
                  </a:cubicBezTo>
                  <a:cubicBezTo>
                    <a:pt x="92" y="406"/>
                    <a:pt x="92" y="403"/>
                    <a:pt x="94" y="400"/>
                  </a:cubicBezTo>
                  <a:moveTo>
                    <a:pt x="65" y="392"/>
                  </a:moveTo>
                  <a:cubicBezTo>
                    <a:pt x="65" y="393"/>
                    <a:pt x="64" y="394"/>
                    <a:pt x="63" y="396"/>
                  </a:cubicBezTo>
                  <a:cubicBezTo>
                    <a:pt x="63" y="398"/>
                    <a:pt x="62" y="400"/>
                    <a:pt x="61" y="404"/>
                  </a:cubicBezTo>
                  <a:cubicBezTo>
                    <a:pt x="62" y="400"/>
                    <a:pt x="63" y="398"/>
                    <a:pt x="63" y="396"/>
                  </a:cubicBezTo>
                  <a:cubicBezTo>
                    <a:pt x="64" y="394"/>
                    <a:pt x="65" y="393"/>
                    <a:pt x="65" y="392"/>
                  </a:cubicBezTo>
                  <a:moveTo>
                    <a:pt x="98" y="389"/>
                  </a:moveTo>
                  <a:cubicBezTo>
                    <a:pt x="98" y="392"/>
                    <a:pt x="97" y="395"/>
                    <a:pt x="96" y="398"/>
                  </a:cubicBezTo>
                  <a:cubicBezTo>
                    <a:pt x="97" y="395"/>
                    <a:pt x="98" y="392"/>
                    <a:pt x="98" y="389"/>
                  </a:cubicBezTo>
                  <a:moveTo>
                    <a:pt x="100" y="382"/>
                  </a:moveTo>
                  <a:cubicBezTo>
                    <a:pt x="100" y="382"/>
                    <a:pt x="100" y="382"/>
                    <a:pt x="100" y="382"/>
                  </a:cubicBezTo>
                  <a:cubicBezTo>
                    <a:pt x="100" y="382"/>
                    <a:pt x="100" y="382"/>
                    <a:pt x="100" y="382"/>
                  </a:cubicBezTo>
                  <a:cubicBezTo>
                    <a:pt x="100" y="382"/>
                    <a:pt x="100" y="382"/>
                    <a:pt x="100" y="382"/>
                  </a:cubicBezTo>
                  <a:cubicBezTo>
                    <a:pt x="100" y="382"/>
                    <a:pt x="100" y="382"/>
                    <a:pt x="100" y="382"/>
                  </a:cubicBezTo>
                  <a:moveTo>
                    <a:pt x="111" y="362"/>
                  </a:moveTo>
                  <a:cubicBezTo>
                    <a:pt x="110" y="364"/>
                    <a:pt x="110" y="365"/>
                    <a:pt x="110" y="365"/>
                  </a:cubicBezTo>
                  <a:cubicBezTo>
                    <a:pt x="110" y="365"/>
                    <a:pt x="110" y="365"/>
                    <a:pt x="110" y="365"/>
                  </a:cubicBezTo>
                  <a:cubicBezTo>
                    <a:pt x="110" y="365"/>
                    <a:pt x="110" y="365"/>
                    <a:pt x="110" y="365"/>
                  </a:cubicBezTo>
                  <a:cubicBezTo>
                    <a:pt x="110" y="365"/>
                    <a:pt x="110" y="364"/>
                    <a:pt x="111" y="362"/>
                  </a:cubicBezTo>
                  <a:moveTo>
                    <a:pt x="46" y="360"/>
                  </a:moveTo>
                  <a:cubicBezTo>
                    <a:pt x="47" y="361"/>
                    <a:pt x="47" y="361"/>
                    <a:pt x="48" y="361"/>
                  </a:cubicBezTo>
                  <a:cubicBezTo>
                    <a:pt x="47" y="361"/>
                    <a:pt x="47" y="361"/>
                    <a:pt x="46" y="360"/>
                  </a:cubicBezTo>
                  <a:moveTo>
                    <a:pt x="217" y="345"/>
                  </a:moveTo>
                  <a:cubicBezTo>
                    <a:pt x="215" y="354"/>
                    <a:pt x="213" y="361"/>
                    <a:pt x="213" y="365"/>
                  </a:cubicBezTo>
                  <a:cubicBezTo>
                    <a:pt x="212" y="372"/>
                    <a:pt x="211" y="378"/>
                    <a:pt x="210" y="382"/>
                  </a:cubicBezTo>
                  <a:cubicBezTo>
                    <a:pt x="211" y="378"/>
                    <a:pt x="212" y="372"/>
                    <a:pt x="213" y="365"/>
                  </a:cubicBezTo>
                  <a:cubicBezTo>
                    <a:pt x="213" y="361"/>
                    <a:pt x="215" y="354"/>
                    <a:pt x="217" y="345"/>
                  </a:cubicBezTo>
                  <a:moveTo>
                    <a:pt x="39" y="328"/>
                  </a:moveTo>
                  <a:cubicBezTo>
                    <a:pt x="41" y="340"/>
                    <a:pt x="44" y="352"/>
                    <a:pt x="46" y="358"/>
                  </a:cubicBezTo>
                  <a:cubicBezTo>
                    <a:pt x="44" y="352"/>
                    <a:pt x="41" y="340"/>
                    <a:pt x="39" y="328"/>
                  </a:cubicBezTo>
                  <a:moveTo>
                    <a:pt x="136" y="319"/>
                  </a:moveTo>
                  <a:cubicBezTo>
                    <a:pt x="138" y="331"/>
                    <a:pt x="141" y="344"/>
                    <a:pt x="142" y="353"/>
                  </a:cubicBezTo>
                  <a:cubicBezTo>
                    <a:pt x="143" y="355"/>
                    <a:pt x="143" y="358"/>
                    <a:pt x="143" y="360"/>
                  </a:cubicBezTo>
                  <a:cubicBezTo>
                    <a:pt x="143" y="358"/>
                    <a:pt x="143" y="355"/>
                    <a:pt x="142" y="353"/>
                  </a:cubicBezTo>
                  <a:cubicBezTo>
                    <a:pt x="141" y="344"/>
                    <a:pt x="138" y="331"/>
                    <a:pt x="136" y="319"/>
                  </a:cubicBezTo>
                  <a:moveTo>
                    <a:pt x="254" y="304"/>
                  </a:moveTo>
                  <a:cubicBezTo>
                    <a:pt x="253" y="304"/>
                    <a:pt x="253" y="304"/>
                    <a:pt x="253" y="304"/>
                  </a:cubicBezTo>
                  <a:cubicBezTo>
                    <a:pt x="254" y="304"/>
                    <a:pt x="254" y="304"/>
                    <a:pt x="254" y="304"/>
                  </a:cubicBezTo>
                  <a:cubicBezTo>
                    <a:pt x="254" y="304"/>
                    <a:pt x="254" y="304"/>
                    <a:pt x="254" y="304"/>
                  </a:cubicBezTo>
                  <a:moveTo>
                    <a:pt x="127" y="293"/>
                  </a:moveTo>
                  <a:cubicBezTo>
                    <a:pt x="127" y="293"/>
                    <a:pt x="128" y="294"/>
                    <a:pt x="128" y="294"/>
                  </a:cubicBezTo>
                  <a:cubicBezTo>
                    <a:pt x="128" y="294"/>
                    <a:pt x="127" y="293"/>
                    <a:pt x="127" y="293"/>
                  </a:cubicBezTo>
                  <a:moveTo>
                    <a:pt x="13" y="292"/>
                  </a:moveTo>
                  <a:cubicBezTo>
                    <a:pt x="13" y="292"/>
                    <a:pt x="13" y="292"/>
                    <a:pt x="12" y="292"/>
                  </a:cubicBezTo>
                  <a:cubicBezTo>
                    <a:pt x="12" y="292"/>
                    <a:pt x="12" y="292"/>
                    <a:pt x="12" y="292"/>
                  </a:cubicBezTo>
                  <a:cubicBezTo>
                    <a:pt x="12" y="292"/>
                    <a:pt x="12" y="292"/>
                    <a:pt x="12" y="292"/>
                  </a:cubicBezTo>
                  <a:cubicBezTo>
                    <a:pt x="13" y="292"/>
                    <a:pt x="13" y="292"/>
                    <a:pt x="13" y="292"/>
                  </a:cubicBezTo>
                  <a:cubicBezTo>
                    <a:pt x="13" y="292"/>
                    <a:pt x="13" y="293"/>
                    <a:pt x="14" y="293"/>
                  </a:cubicBezTo>
                  <a:cubicBezTo>
                    <a:pt x="13" y="293"/>
                    <a:pt x="13" y="292"/>
                    <a:pt x="13" y="292"/>
                  </a:cubicBezTo>
                  <a:moveTo>
                    <a:pt x="7" y="292"/>
                  </a:moveTo>
                  <a:cubicBezTo>
                    <a:pt x="8" y="292"/>
                    <a:pt x="8" y="292"/>
                    <a:pt x="9" y="292"/>
                  </a:cubicBezTo>
                  <a:cubicBezTo>
                    <a:pt x="9" y="292"/>
                    <a:pt x="10" y="292"/>
                    <a:pt x="10" y="292"/>
                  </a:cubicBezTo>
                  <a:cubicBezTo>
                    <a:pt x="10" y="292"/>
                    <a:pt x="9" y="292"/>
                    <a:pt x="9" y="292"/>
                  </a:cubicBezTo>
                  <a:cubicBezTo>
                    <a:pt x="8" y="292"/>
                    <a:pt x="8" y="292"/>
                    <a:pt x="7" y="292"/>
                  </a:cubicBezTo>
                  <a:moveTo>
                    <a:pt x="16" y="288"/>
                  </a:moveTo>
                  <a:cubicBezTo>
                    <a:pt x="16" y="288"/>
                    <a:pt x="16" y="288"/>
                    <a:pt x="16" y="288"/>
                  </a:cubicBezTo>
                  <a:cubicBezTo>
                    <a:pt x="16" y="288"/>
                    <a:pt x="16" y="288"/>
                    <a:pt x="16" y="288"/>
                  </a:cubicBezTo>
                  <a:cubicBezTo>
                    <a:pt x="17" y="288"/>
                    <a:pt x="17" y="288"/>
                    <a:pt x="17" y="290"/>
                  </a:cubicBezTo>
                  <a:cubicBezTo>
                    <a:pt x="17" y="291"/>
                    <a:pt x="17" y="291"/>
                    <a:pt x="17" y="292"/>
                  </a:cubicBezTo>
                  <a:cubicBezTo>
                    <a:pt x="17" y="291"/>
                    <a:pt x="17" y="291"/>
                    <a:pt x="17" y="290"/>
                  </a:cubicBezTo>
                  <a:cubicBezTo>
                    <a:pt x="17" y="288"/>
                    <a:pt x="17" y="288"/>
                    <a:pt x="16" y="288"/>
                  </a:cubicBezTo>
                  <a:cubicBezTo>
                    <a:pt x="16" y="288"/>
                    <a:pt x="16" y="288"/>
                    <a:pt x="16" y="288"/>
                  </a:cubicBezTo>
                  <a:cubicBezTo>
                    <a:pt x="16" y="288"/>
                    <a:pt x="16" y="288"/>
                    <a:pt x="16" y="288"/>
                  </a:cubicBezTo>
                  <a:moveTo>
                    <a:pt x="16" y="288"/>
                  </a:moveTo>
                  <a:cubicBezTo>
                    <a:pt x="16" y="288"/>
                    <a:pt x="16" y="288"/>
                    <a:pt x="16" y="288"/>
                  </a:cubicBezTo>
                  <a:cubicBezTo>
                    <a:pt x="16" y="288"/>
                    <a:pt x="16" y="288"/>
                    <a:pt x="16" y="288"/>
                  </a:cubicBezTo>
                  <a:moveTo>
                    <a:pt x="14" y="286"/>
                  </a:moveTo>
                  <a:cubicBezTo>
                    <a:pt x="14" y="286"/>
                    <a:pt x="13" y="286"/>
                    <a:pt x="13" y="286"/>
                  </a:cubicBezTo>
                  <a:cubicBezTo>
                    <a:pt x="13" y="286"/>
                    <a:pt x="14" y="286"/>
                    <a:pt x="14" y="286"/>
                  </a:cubicBezTo>
                  <a:cubicBezTo>
                    <a:pt x="14" y="286"/>
                    <a:pt x="15" y="286"/>
                    <a:pt x="15" y="287"/>
                  </a:cubicBezTo>
                  <a:cubicBezTo>
                    <a:pt x="15" y="287"/>
                    <a:pt x="15" y="287"/>
                    <a:pt x="15" y="287"/>
                  </a:cubicBezTo>
                  <a:cubicBezTo>
                    <a:pt x="15" y="287"/>
                    <a:pt x="15" y="287"/>
                    <a:pt x="15" y="287"/>
                  </a:cubicBezTo>
                  <a:cubicBezTo>
                    <a:pt x="15" y="286"/>
                    <a:pt x="14" y="286"/>
                    <a:pt x="14" y="286"/>
                  </a:cubicBezTo>
                  <a:moveTo>
                    <a:pt x="13" y="284"/>
                  </a:moveTo>
                  <a:cubicBezTo>
                    <a:pt x="12" y="286"/>
                    <a:pt x="13" y="286"/>
                    <a:pt x="13" y="286"/>
                  </a:cubicBezTo>
                  <a:cubicBezTo>
                    <a:pt x="13" y="286"/>
                    <a:pt x="13" y="286"/>
                    <a:pt x="13" y="286"/>
                  </a:cubicBezTo>
                  <a:cubicBezTo>
                    <a:pt x="13" y="286"/>
                    <a:pt x="12" y="285"/>
                    <a:pt x="13" y="284"/>
                  </a:cubicBezTo>
                  <a:moveTo>
                    <a:pt x="13" y="284"/>
                  </a:moveTo>
                  <a:cubicBezTo>
                    <a:pt x="13" y="284"/>
                    <a:pt x="13" y="284"/>
                    <a:pt x="13" y="284"/>
                  </a:cubicBezTo>
                  <a:cubicBezTo>
                    <a:pt x="13" y="284"/>
                    <a:pt x="13" y="284"/>
                    <a:pt x="13" y="284"/>
                  </a:cubicBezTo>
                  <a:moveTo>
                    <a:pt x="21" y="281"/>
                  </a:moveTo>
                  <a:cubicBezTo>
                    <a:pt x="22" y="284"/>
                    <a:pt x="22" y="286"/>
                    <a:pt x="21" y="287"/>
                  </a:cubicBezTo>
                  <a:cubicBezTo>
                    <a:pt x="20" y="287"/>
                    <a:pt x="20" y="287"/>
                    <a:pt x="20" y="287"/>
                  </a:cubicBezTo>
                  <a:cubicBezTo>
                    <a:pt x="20" y="287"/>
                    <a:pt x="20" y="287"/>
                    <a:pt x="19" y="287"/>
                  </a:cubicBezTo>
                  <a:cubicBezTo>
                    <a:pt x="20" y="287"/>
                    <a:pt x="20" y="287"/>
                    <a:pt x="20" y="287"/>
                  </a:cubicBezTo>
                  <a:cubicBezTo>
                    <a:pt x="20" y="287"/>
                    <a:pt x="20" y="287"/>
                    <a:pt x="21" y="287"/>
                  </a:cubicBezTo>
                  <a:cubicBezTo>
                    <a:pt x="22" y="286"/>
                    <a:pt x="22" y="284"/>
                    <a:pt x="21" y="281"/>
                  </a:cubicBezTo>
                  <a:moveTo>
                    <a:pt x="234" y="280"/>
                  </a:moveTo>
                  <a:cubicBezTo>
                    <a:pt x="234" y="280"/>
                    <a:pt x="234" y="280"/>
                    <a:pt x="234" y="280"/>
                  </a:cubicBezTo>
                  <a:cubicBezTo>
                    <a:pt x="234" y="280"/>
                    <a:pt x="234" y="285"/>
                    <a:pt x="233" y="292"/>
                  </a:cubicBezTo>
                  <a:cubicBezTo>
                    <a:pt x="234" y="285"/>
                    <a:pt x="234" y="280"/>
                    <a:pt x="234" y="280"/>
                  </a:cubicBezTo>
                  <a:moveTo>
                    <a:pt x="0" y="279"/>
                  </a:moveTo>
                  <a:cubicBezTo>
                    <a:pt x="1" y="284"/>
                    <a:pt x="2" y="284"/>
                    <a:pt x="2" y="284"/>
                  </a:cubicBezTo>
                  <a:cubicBezTo>
                    <a:pt x="2" y="287"/>
                    <a:pt x="2" y="287"/>
                    <a:pt x="2" y="287"/>
                  </a:cubicBezTo>
                  <a:cubicBezTo>
                    <a:pt x="2" y="287"/>
                    <a:pt x="2" y="288"/>
                    <a:pt x="3" y="288"/>
                  </a:cubicBezTo>
                  <a:cubicBezTo>
                    <a:pt x="2" y="288"/>
                    <a:pt x="2" y="287"/>
                    <a:pt x="2" y="287"/>
                  </a:cubicBezTo>
                  <a:cubicBezTo>
                    <a:pt x="2" y="284"/>
                    <a:pt x="2" y="284"/>
                    <a:pt x="2" y="284"/>
                  </a:cubicBezTo>
                  <a:cubicBezTo>
                    <a:pt x="2" y="284"/>
                    <a:pt x="1" y="284"/>
                    <a:pt x="0" y="279"/>
                  </a:cubicBezTo>
                  <a:moveTo>
                    <a:pt x="239" y="279"/>
                  </a:moveTo>
                  <a:cubicBezTo>
                    <a:pt x="239" y="279"/>
                    <a:pt x="239" y="279"/>
                    <a:pt x="239" y="279"/>
                  </a:cubicBezTo>
                  <a:cubicBezTo>
                    <a:pt x="241" y="288"/>
                    <a:pt x="250" y="307"/>
                    <a:pt x="250" y="307"/>
                  </a:cubicBezTo>
                  <a:cubicBezTo>
                    <a:pt x="249" y="308"/>
                    <a:pt x="249" y="308"/>
                    <a:pt x="249" y="308"/>
                  </a:cubicBezTo>
                  <a:cubicBezTo>
                    <a:pt x="249" y="308"/>
                    <a:pt x="240" y="290"/>
                    <a:pt x="238" y="279"/>
                  </a:cubicBezTo>
                  <a:cubicBezTo>
                    <a:pt x="238" y="280"/>
                    <a:pt x="237" y="280"/>
                    <a:pt x="236" y="280"/>
                  </a:cubicBezTo>
                  <a:cubicBezTo>
                    <a:pt x="237" y="280"/>
                    <a:pt x="238" y="280"/>
                    <a:pt x="238" y="279"/>
                  </a:cubicBezTo>
                  <a:cubicBezTo>
                    <a:pt x="240" y="290"/>
                    <a:pt x="249" y="308"/>
                    <a:pt x="249" y="308"/>
                  </a:cubicBezTo>
                  <a:cubicBezTo>
                    <a:pt x="250" y="307"/>
                    <a:pt x="250" y="307"/>
                    <a:pt x="250" y="307"/>
                  </a:cubicBezTo>
                  <a:cubicBezTo>
                    <a:pt x="250" y="307"/>
                    <a:pt x="241" y="288"/>
                    <a:pt x="239" y="279"/>
                  </a:cubicBezTo>
                  <a:moveTo>
                    <a:pt x="242" y="278"/>
                  </a:moveTo>
                  <a:cubicBezTo>
                    <a:pt x="242" y="278"/>
                    <a:pt x="242" y="278"/>
                    <a:pt x="242" y="278"/>
                  </a:cubicBezTo>
                  <a:cubicBezTo>
                    <a:pt x="243" y="280"/>
                    <a:pt x="245" y="283"/>
                    <a:pt x="246" y="287"/>
                  </a:cubicBezTo>
                  <a:cubicBezTo>
                    <a:pt x="245" y="283"/>
                    <a:pt x="243" y="280"/>
                    <a:pt x="242" y="278"/>
                  </a:cubicBezTo>
                  <a:moveTo>
                    <a:pt x="16" y="274"/>
                  </a:moveTo>
                  <a:cubicBezTo>
                    <a:pt x="16" y="274"/>
                    <a:pt x="14" y="278"/>
                    <a:pt x="13" y="282"/>
                  </a:cubicBezTo>
                  <a:cubicBezTo>
                    <a:pt x="14" y="278"/>
                    <a:pt x="16" y="274"/>
                    <a:pt x="16" y="274"/>
                  </a:cubicBezTo>
                  <a:cubicBezTo>
                    <a:pt x="16" y="274"/>
                    <a:pt x="16" y="274"/>
                    <a:pt x="16" y="274"/>
                  </a:cubicBezTo>
                  <a:moveTo>
                    <a:pt x="3" y="264"/>
                  </a:moveTo>
                  <a:cubicBezTo>
                    <a:pt x="2" y="267"/>
                    <a:pt x="1" y="271"/>
                    <a:pt x="0" y="275"/>
                  </a:cubicBezTo>
                  <a:cubicBezTo>
                    <a:pt x="1" y="271"/>
                    <a:pt x="2" y="267"/>
                    <a:pt x="3" y="264"/>
                  </a:cubicBezTo>
                  <a:moveTo>
                    <a:pt x="245" y="257"/>
                  </a:moveTo>
                  <a:cubicBezTo>
                    <a:pt x="244" y="257"/>
                    <a:pt x="244" y="258"/>
                    <a:pt x="244" y="258"/>
                  </a:cubicBezTo>
                  <a:cubicBezTo>
                    <a:pt x="242" y="265"/>
                    <a:pt x="242" y="273"/>
                    <a:pt x="242" y="276"/>
                  </a:cubicBezTo>
                  <a:cubicBezTo>
                    <a:pt x="243" y="277"/>
                    <a:pt x="243" y="278"/>
                    <a:pt x="244" y="279"/>
                  </a:cubicBezTo>
                  <a:cubicBezTo>
                    <a:pt x="243" y="278"/>
                    <a:pt x="243" y="277"/>
                    <a:pt x="242" y="276"/>
                  </a:cubicBezTo>
                  <a:cubicBezTo>
                    <a:pt x="242" y="273"/>
                    <a:pt x="242" y="265"/>
                    <a:pt x="244" y="258"/>
                  </a:cubicBezTo>
                  <a:cubicBezTo>
                    <a:pt x="244" y="258"/>
                    <a:pt x="244" y="257"/>
                    <a:pt x="245" y="257"/>
                  </a:cubicBezTo>
                  <a:moveTo>
                    <a:pt x="15" y="255"/>
                  </a:moveTo>
                  <a:cubicBezTo>
                    <a:pt x="17" y="259"/>
                    <a:pt x="20" y="262"/>
                    <a:pt x="20" y="264"/>
                  </a:cubicBezTo>
                  <a:cubicBezTo>
                    <a:pt x="20" y="262"/>
                    <a:pt x="17" y="259"/>
                    <a:pt x="15" y="255"/>
                  </a:cubicBezTo>
                  <a:moveTo>
                    <a:pt x="32" y="240"/>
                  </a:moveTo>
                  <a:cubicBezTo>
                    <a:pt x="31" y="244"/>
                    <a:pt x="30" y="248"/>
                    <a:pt x="29" y="252"/>
                  </a:cubicBezTo>
                  <a:cubicBezTo>
                    <a:pt x="27" y="264"/>
                    <a:pt x="32" y="292"/>
                    <a:pt x="35" y="310"/>
                  </a:cubicBezTo>
                  <a:cubicBezTo>
                    <a:pt x="32" y="292"/>
                    <a:pt x="27" y="264"/>
                    <a:pt x="29" y="252"/>
                  </a:cubicBezTo>
                  <a:cubicBezTo>
                    <a:pt x="30" y="248"/>
                    <a:pt x="31" y="244"/>
                    <a:pt x="32" y="240"/>
                  </a:cubicBezTo>
                  <a:moveTo>
                    <a:pt x="119" y="230"/>
                  </a:moveTo>
                  <a:cubicBezTo>
                    <a:pt x="119" y="231"/>
                    <a:pt x="118" y="232"/>
                    <a:pt x="118" y="233"/>
                  </a:cubicBezTo>
                  <a:cubicBezTo>
                    <a:pt x="118" y="232"/>
                    <a:pt x="119" y="231"/>
                    <a:pt x="119" y="230"/>
                  </a:cubicBezTo>
                  <a:moveTo>
                    <a:pt x="33" y="221"/>
                  </a:moveTo>
                  <a:cubicBezTo>
                    <a:pt x="33" y="222"/>
                    <a:pt x="33" y="222"/>
                    <a:pt x="33" y="223"/>
                  </a:cubicBezTo>
                  <a:cubicBezTo>
                    <a:pt x="33" y="223"/>
                    <a:pt x="33" y="223"/>
                    <a:pt x="34" y="223"/>
                  </a:cubicBezTo>
                  <a:cubicBezTo>
                    <a:pt x="33" y="223"/>
                    <a:pt x="33" y="223"/>
                    <a:pt x="33" y="223"/>
                  </a:cubicBezTo>
                  <a:cubicBezTo>
                    <a:pt x="33" y="222"/>
                    <a:pt x="33" y="222"/>
                    <a:pt x="33" y="221"/>
                  </a:cubicBezTo>
                  <a:moveTo>
                    <a:pt x="5" y="218"/>
                  </a:moveTo>
                  <a:cubicBezTo>
                    <a:pt x="5" y="221"/>
                    <a:pt x="5" y="223"/>
                    <a:pt x="5" y="225"/>
                  </a:cubicBezTo>
                  <a:cubicBezTo>
                    <a:pt x="5" y="228"/>
                    <a:pt x="5" y="230"/>
                    <a:pt x="5" y="232"/>
                  </a:cubicBezTo>
                  <a:cubicBezTo>
                    <a:pt x="5" y="230"/>
                    <a:pt x="5" y="228"/>
                    <a:pt x="5" y="225"/>
                  </a:cubicBezTo>
                  <a:cubicBezTo>
                    <a:pt x="5" y="223"/>
                    <a:pt x="5" y="221"/>
                    <a:pt x="5" y="218"/>
                  </a:cubicBezTo>
                  <a:moveTo>
                    <a:pt x="25" y="216"/>
                  </a:moveTo>
                  <a:cubicBezTo>
                    <a:pt x="24" y="219"/>
                    <a:pt x="23" y="223"/>
                    <a:pt x="22" y="226"/>
                  </a:cubicBezTo>
                  <a:cubicBezTo>
                    <a:pt x="19" y="234"/>
                    <a:pt x="16" y="241"/>
                    <a:pt x="15" y="247"/>
                  </a:cubicBezTo>
                  <a:cubicBezTo>
                    <a:pt x="16" y="241"/>
                    <a:pt x="19" y="234"/>
                    <a:pt x="22" y="226"/>
                  </a:cubicBezTo>
                  <a:cubicBezTo>
                    <a:pt x="23" y="223"/>
                    <a:pt x="24" y="219"/>
                    <a:pt x="25" y="216"/>
                  </a:cubicBezTo>
                  <a:moveTo>
                    <a:pt x="31" y="215"/>
                  </a:moveTo>
                  <a:cubicBezTo>
                    <a:pt x="31" y="215"/>
                    <a:pt x="32" y="216"/>
                    <a:pt x="32" y="217"/>
                  </a:cubicBezTo>
                  <a:cubicBezTo>
                    <a:pt x="32" y="218"/>
                    <a:pt x="32" y="218"/>
                    <a:pt x="32" y="218"/>
                  </a:cubicBezTo>
                  <a:cubicBezTo>
                    <a:pt x="32" y="218"/>
                    <a:pt x="32" y="218"/>
                    <a:pt x="32" y="217"/>
                  </a:cubicBezTo>
                  <a:cubicBezTo>
                    <a:pt x="32" y="216"/>
                    <a:pt x="31" y="215"/>
                    <a:pt x="31" y="215"/>
                  </a:cubicBezTo>
                  <a:moveTo>
                    <a:pt x="30" y="213"/>
                  </a:moveTo>
                  <a:cubicBezTo>
                    <a:pt x="30" y="213"/>
                    <a:pt x="30" y="213"/>
                    <a:pt x="30" y="213"/>
                  </a:cubicBezTo>
                  <a:cubicBezTo>
                    <a:pt x="30" y="213"/>
                    <a:pt x="30" y="213"/>
                    <a:pt x="30" y="213"/>
                  </a:cubicBezTo>
                  <a:moveTo>
                    <a:pt x="30" y="206"/>
                  </a:moveTo>
                  <a:cubicBezTo>
                    <a:pt x="31" y="209"/>
                    <a:pt x="30" y="208"/>
                    <a:pt x="30" y="211"/>
                  </a:cubicBezTo>
                  <a:cubicBezTo>
                    <a:pt x="30" y="212"/>
                    <a:pt x="30" y="212"/>
                    <a:pt x="30" y="213"/>
                  </a:cubicBezTo>
                  <a:cubicBezTo>
                    <a:pt x="30" y="212"/>
                    <a:pt x="30" y="212"/>
                    <a:pt x="30" y="211"/>
                  </a:cubicBezTo>
                  <a:cubicBezTo>
                    <a:pt x="30" y="208"/>
                    <a:pt x="31" y="209"/>
                    <a:pt x="30" y="206"/>
                  </a:cubicBezTo>
                  <a:moveTo>
                    <a:pt x="33" y="198"/>
                  </a:moveTo>
                  <a:cubicBezTo>
                    <a:pt x="33" y="199"/>
                    <a:pt x="32" y="199"/>
                    <a:pt x="31" y="200"/>
                  </a:cubicBezTo>
                  <a:cubicBezTo>
                    <a:pt x="31" y="200"/>
                    <a:pt x="30" y="201"/>
                    <a:pt x="30" y="201"/>
                  </a:cubicBezTo>
                  <a:cubicBezTo>
                    <a:pt x="30" y="201"/>
                    <a:pt x="31" y="200"/>
                    <a:pt x="31" y="200"/>
                  </a:cubicBezTo>
                  <a:cubicBezTo>
                    <a:pt x="32" y="199"/>
                    <a:pt x="33" y="199"/>
                    <a:pt x="33" y="198"/>
                  </a:cubicBezTo>
                  <a:moveTo>
                    <a:pt x="249" y="194"/>
                  </a:moveTo>
                  <a:cubicBezTo>
                    <a:pt x="249" y="195"/>
                    <a:pt x="249" y="195"/>
                    <a:pt x="249" y="195"/>
                  </a:cubicBezTo>
                  <a:cubicBezTo>
                    <a:pt x="248" y="202"/>
                    <a:pt x="248" y="205"/>
                    <a:pt x="248" y="210"/>
                  </a:cubicBezTo>
                  <a:cubicBezTo>
                    <a:pt x="248" y="205"/>
                    <a:pt x="248" y="202"/>
                    <a:pt x="249" y="195"/>
                  </a:cubicBezTo>
                  <a:cubicBezTo>
                    <a:pt x="249" y="195"/>
                    <a:pt x="249" y="195"/>
                    <a:pt x="249" y="194"/>
                  </a:cubicBezTo>
                  <a:moveTo>
                    <a:pt x="37" y="193"/>
                  </a:moveTo>
                  <a:cubicBezTo>
                    <a:pt x="36" y="193"/>
                    <a:pt x="36" y="193"/>
                    <a:pt x="36" y="193"/>
                  </a:cubicBezTo>
                  <a:cubicBezTo>
                    <a:pt x="35" y="193"/>
                    <a:pt x="34" y="198"/>
                    <a:pt x="34" y="198"/>
                  </a:cubicBezTo>
                  <a:cubicBezTo>
                    <a:pt x="34" y="198"/>
                    <a:pt x="34" y="198"/>
                    <a:pt x="34" y="198"/>
                  </a:cubicBezTo>
                  <a:cubicBezTo>
                    <a:pt x="34" y="198"/>
                    <a:pt x="35" y="193"/>
                    <a:pt x="36" y="193"/>
                  </a:cubicBezTo>
                  <a:cubicBezTo>
                    <a:pt x="36" y="193"/>
                    <a:pt x="36" y="193"/>
                    <a:pt x="37" y="193"/>
                  </a:cubicBezTo>
                  <a:moveTo>
                    <a:pt x="39" y="192"/>
                  </a:moveTo>
                  <a:cubicBezTo>
                    <a:pt x="39" y="192"/>
                    <a:pt x="39" y="192"/>
                    <a:pt x="38" y="192"/>
                  </a:cubicBezTo>
                  <a:cubicBezTo>
                    <a:pt x="39" y="192"/>
                    <a:pt x="39" y="192"/>
                    <a:pt x="39" y="192"/>
                  </a:cubicBezTo>
                  <a:cubicBezTo>
                    <a:pt x="39" y="192"/>
                    <a:pt x="39" y="192"/>
                    <a:pt x="39" y="192"/>
                  </a:cubicBezTo>
                  <a:moveTo>
                    <a:pt x="116" y="189"/>
                  </a:moveTo>
                  <a:cubicBezTo>
                    <a:pt x="116" y="189"/>
                    <a:pt x="116" y="190"/>
                    <a:pt x="116" y="190"/>
                  </a:cubicBezTo>
                  <a:cubicBezTo>
                    <a:pt x="117" y="201"/>
                    <a:pt x="114" y="203"/>
                    <a:pt x="114" y="207"/>
                  </a:cubicBezTo>
                  <a:cubicBezTo>
                    <a:pt x="113" y="210"/>
                    <a:pt x="112" y="212"/>
                    <a:pt x="112" y="212"/>
                  </a:cubicBezTo>
                  <a:cubicBezTo>
                    <a:pt x="112" y="212"/>
                    <a:pt x="112" y="212"/>
                    <a:pt x="112" y="212"/>
                  </a:cubicBezTo>
                  <a:cubicBezTo>
                    <a:pt x="112" y="212"/>
                    <a:pt x="113" y="210"/>
                    <a:pt x="114" y="207"/>
                  </a:cubicBezTo>
                  <a:cubicBezTo>
                    <a:pt x="114" y="203"/>
                    <a:pt x="117" y="201"/>
                    <a:pt x="116" y="190"/>
                  </a:cubicBezTo>
                  <a:cubicBezTo>
                    <a:pt x="116" y="190"/>
                    <a:pt x="116" y="189"/>
                    <a:pt x="116" y="189"/>
                  </a:cubicBezTo>
                  <a:moveTo>
                    <a:pt x="116" y="178"/>
                  </a:moveTo>
                  <a:cubicBezTo>
                    <a:pt x="116" y="179"/>
                    <a:pt x="115" y="180"/>
                    <a:pt x="115" y="181"/>
                  </a:cubicBezTo>
                  <a:cubicBezTo>
                    <a:pt x="115" y="181"/>
                    <a:pt x="115" y="181"/>
                    <a:pt x="115" y="181"/>
                  </a:cubicBezTo>
                  <a:cubicBezTo>
                    <a:pt x="115" y="180"/>
                    <a:pt x="116" y="179"/>
                    <a:pt x="116" y="178"/>
                  </a:cubicBezTo>
                  <a:moveTo>
                    <a:pt x="12" y="174"/>
                  </a:moveTo>
                  <a:cubicBezTo>
                    <a:pt x="12" y="179"/>
                    <a:pt x="12" y="183"/>
                    <a:pt x="11" y="187"/>
                  </a:cubicBezTo>
                  <a:cubicBezTo>
                    <a:pt x="12" y="183"/>
                    <a:pt x="12" y="179"/>
                    <a:pt x="12" y="174"/>
                  </a:cubicBezTo>
                  <a:moveTo>
                    <a:pt x="119" y="172"/>
                  </a:moveTo>
                  <a:cubicBezTo>
                    <a:pt x="119" y="172"/>
                    <a:pt x="119" y="173"/>
                    <a:pt x="118" y="174"/>
                  </a:cubicBezTo>
                  <a:cubicBezTo>
                    <a:pt x="119" y="173"/>
                    <a:pt x="119" y="172"/>
                    <a:pt x="119" y="172"/>
                  </a:cubicBezTo>
                  <a:cubicBezTo>
                    <a:pt x="119" y="172"/>
                    <a:pt x="122" y="180"/>
                    <a:pt x="122" y="194"/>
                  </a:cubicBezTo>
                  <a:cubicBezTo>
                    <a:pt x="123" y="203"/>
                    <a:pt x="123" y="214"/>
                    <a:pt x="122" y="221"/>
                  </a:cubicBezTo>
                  <a:cubicBezTo>
                    <a:pt x="123" y="214"/>
                    <a:pt x="123" y="203"/>
                    <a:pt x="122" y="194"/>
                  </a:cubicBezTo>
                  <a:cubicBezTo>
                    <a:pt x="122" y="180"/>
                    <a:pt x="119" y="172"/>
                    <a:pt x="119" y="172"/>
                  </a:cubicBezTo>
                  <a:moveTo>
                    <a:pt x="32" y="169"/>
                  </a:moveTo>
                  <a:cubicBezTo>
                    <a:pt x="32" y="169"/>
                    <a:pt x="30" y="184"/>
                    <a:pt x="29" y="193"/>
                  </a:cubicBezTo>
                  <a:cubicBezTo>
                    <a:pt x="29" y="195"/>
                    <a:pt x="28" y="197"/>
                    <a:pt x="28" y="199"/>
                  </a:cubicBezTo>
                  <a:cubicBezTo>
                    <a:pt x="28" y="197"/>
                    <a:pt x="29" y="195"/>
                    <a:pt x="29" y="193"/>
                  </a:cubicBezTo>
                  <a:cubicBezTo>
                    <a:pt x="30" y="184"/>
                    <a:pt x="32" y="169"/>
                    <a:pt x="32" y="169"/>
                  </a:cubicBezTo>
                  <a:cubicBezTo>
                    <a:pt x="32" y="169"/>
                    <a:pt x="32" y="169"/>
                    <a:pt x="32" y="169"/>
                  </a:cubicBezTo>
                  <a:moveTo>
                    <a:pt x="19" y="125"/>
                  </a:moveTo>
                  <a:cubicBezTo>
                    <a:pt x="16" y="132"/>
                    <a:pt x="16" y="143"/>
                    <a:pt x="14" y="155"/>
                  </a:cubicBezTo>
                  <a:cubicBezTo>
                    <a:pt x="16" y="143"/>
                    <a:pt x="16" y="132"/>
                    <a:pt x="19" y="125"/>
                  </a:cubicBezTo>
                  <a:moveTo>
                    <a:pt x="87" y="108"/>
                  </a:moveTo>
                  <a:cubicBezTo>
                    <a:pt x="88" y="108"/>
                    <a:pt x="95" y="110"/>
                    <a:pt x="102" y="113"/>
                  </a:cubicBezTo>
                  <a:cubicBezTo>
                    <a:pt x="102" y="113"/>
                    <a:pt x="102" y="113"/>
                    <a:pt x="102" y="113"/>
                  </a:cubicBezTo>
                  <a:cubicBezTo>
                    <a:pt x="95" y="110"/>
                    <a:pt x="88" y="108"/>
                    <a:pt x="87" y="108"/>
                  </a:cubicBezTo>
                  <a:cubicBezTo>
                    <a:pt x="87" y="108"/>
                    <a:pt x="87" y="108"/>
                    <a:pt x="87" y="108"/>
                  </a:cubicBezTo>
                  <a:moveTo>
                    <a:pt x="48" y="106"/>
                  </a:moveTo>
                  <a:cubicBezTo>
                    <a:pt x="48" y="106"/>
                    <a:pt x="43" y="110"/>
                    <a:pt x="31" y="114"/>
                  </a:cubicBezTo>
                  <a:cubicBezTo>
                    <a:pt x="29" y="114"/>
                    <a:pt x="27" y="115"/>
                    <a:pt x="25" y="116"/>
                  </a:cubicBezTo>
                  <a:cubicBezTo>
                    <a:pt x="27" y="115"/>
                    <a:pt x="29" y="114"/>
                    <a:pt x="31" y="114"/>
                  </a:cubicBezTo>
                  <a:cubicBezTo>
                    <a:pt x="43" y="110"/>
                    <a:pt x="48" y="106"/>
                    <a:pt x="48" y="106"/>
                  </a:cubicBezTo>
                  <a:cubicBezTo>
                    <a:pt x="48" y="106"/>
                    <a:pt x="48" y="106"/>
                    <a:pt x="48" y="106"/>
                  </a:cubicBezTo>
                  <a:moveTo>
                    <a:pt x="102" y="103"/>
                  </a:moveTo>
                  <a:cubicBezTo>
                    <a:pt x="102" y="103"/>
                    <a:pt x="102" y="104"/>
                    <a:pt x="101" y="104"/>
                  </a:cubicBezTo>
                  <a:cubicBezTo>
                    <a:pt x="95" y="107"/>
                    <a:pt x="91" y="108"/>
                    <a:pt x="89" y="108"/>
                  </a:cubicBezTo>
                  <a:cubicBezTo>
                    <a:pt x="91" y="108"/>
                    <a:pt x="95" y="107"/>
                    <a:pt x="101" y="104"/>
                  </a:cubicBezTo>
                  <a:cubicBezTo>
                    <a:pt x="102" y="104"/>
                    <a:pt x="102" y="103"/>
                    <a:pt x="102" y="103"/>
                  </a:cubicBezTo>
                  <a:moveTo>
                    <a:pt x="104" y="101"/>
                  </a:moveTo>
                  <a:cubicBezTo>
                    <a:pt x="104" y="101"/>
                    <a:pt x="104" y="101"/>
                    <a:pt x="104" y="101"/>
                  </a:cubicBezTo>
                  <a:cubicBezTo>
                    <a:pt x="104" y="103"/>
                    <a:pt x="103" y="106"/>
                    <a:pt x="102" y="110"/>
                  </a:cubicBezTo>
                  <a:cubicBezTo>
                    <a:pt x="103" y="106"/>
                    <a:pt x="104" y="103"/>
                    <a:pt x="104" y="101"/>
                  </a:cubicBezTo>
                  <a:moveTo>
                    <a:pt x="109" y="94"/>
                  </a:moveTo>
                  <a:cubicBezTo>
                    <a:pt x="108" y="95"/>
                    <a:pt x="108" y="96"/>
                    <a:pt x="107" y="97"/>
                  </a:cubicBezTo>
                  <a:cubicBezTo>
                    <a:pt x="107" y="97"/>
                    <a:pt x="107" y="97"/>
                    <a:pt x="107" y="97"/>
                  </a:cubicBezTo>
                  <a:cubicBezTo>
                    <a:pt x="108" y="96"/>
                    <a:pt x="108" y="95"/>
                    <a:pt x="109" y="94"/>
                  </a:cubicBezTo>
                  <a:moveTo>
                    <a:pt x="119" y="92"/>
                  </a:moveTo>
                  <a:cubicBezTo>
                    <a:pt x="115" y="93"/>
                    <a:pt x="112" y="94"/>
                    <a:pt x="110" y="95"/>
                  </a:cubicBezTo>
                  <a:cubicBezTo>
                    <a:pt x="109" y="95"/>
                    <a:pt x="109" y="96"/>
                    <a:pt x="108" y="96"/>
                  </a:cubicBezTo>
                  <a:cubicBezTo>
                    <a:pt x="109" y="96"/>
                    <a:pt x="109" y="95"/>
                    <a:pt x="110" y="95"/>
                  </a:cubicBezTo>
                  <a:cubicBezTo>
                    <a:pt x="112" y="94"/>
                    <a:pt x="115" y="93"/>
                    <a:pt x="119" y="92"/>
                  </a:cubicBezTo>
                  <a:moveTo>
                    <a:pt x="49" y="88"/>
                  </a:moveTo>
                  <a:cubicBezTo>
                    <a:pt x="48" y="89"/>
                    <a:pt x="48" y="91"/>
                    <a:pt x="47" y="92"/>
                  </a:cubicBezTo>
                  <a:cubicBezTo>
                    <a:pt x="45" y="98"/>
                    <a:pt x="42" y="96"/>
                    <a:pt x="42" y="98"/>
                  </a:cubicBezTo>
                  <a:cubicBezTo>
                    <a:pt x="43" y="100"/>
                    <a:pt x="43" y="101"/>
                    <a:pt x="45" y="103"/>
                  </a:cubicBezTo>
                  <a:cubicBezTo>
                    <a:pt x="43" y="101"/>
                    <a:pt x="43" y="100"/>
                    <a:pt x="42" y="98"/>
                  </a:cubicBezTo>
                  <a:cubicBezTo>
                    <a:pt x="42" y="96"/>
                    <a:pt x="45" y="98"/>
                    <a:pt x="47" y="92"/>
                  </a:cubicBezTo>
                  <a:cubicBezTo>
                    <a:pt x="48" y="91"/>
                    <a:pt x="48" y="89"/>
                    <a:pt x="49" y="88"/>
                  </a:cubicBezTo>
                  <a:moveTo>
                    <a:pt x="49" y="85"/>
                  </a:moveTo>
                  <a:cubicBezTo>
                    <a:pt x="49" y="85"/>
                    <a:pt x="49" y="85"/>
                    <a:pt x="49" y="85"/>
                  </a:cubicBezTo>
                  <a:cubicBezTo>
                    <a:pt x="49" y="85"/>
                    <a:pt x="49" y="85"/>
                    <a:pt x="49" y="85"/>
                  </a:cubicBezTo>
                  <a:moveTo>
                    <a:pt x="49" y="85"/>
                  </a:moveTo>
                  <a:cubicBezTo>
                    <a:pt x="49" y="85"/>
                    <a:pt x="49" y="85"/>
                    <a:pt x="49" y="85"/>
                  </a:cubicBezTo>
                  <a:cubicBezTo>
                    <a:pt x="49" y="85"/>
                    <a:pt x="49" y="85"/>
                    <a:pt x="49" y="85"/>
                  </a:cubicBezTo>
                  <a:moveTo>
                    <a:pt x="213" y="84"/>
                  </a:moveTo>
                  <a:cubicBezTo>
                    <a:pt x="216" y="85"/>
                    <a:pt x="219" y="87"/>
                    <a:pt x="222" y="88"/>
                  </a:cubicBezTo>
                  <a:cubicBezTo>
                    <a:pt x="232" y="91"/>
                    <a:pt x="239" y="94"/>
                    <a:pt x="242" y="102"/>
                  </a:cubicBezTo>
                  <a:cubicBezTo>
                    <a:pt x="244" y="108"/>
                    <a:pt x="245" y="124"/>
                    <a:pt x="246" y="137"/>
                  </a:cubicBezTo>
                  <a:cubicBezTo>
                    <a:pt x="245" y="124"/>
                    <a:pt x="244" y="108"/>
                    <a:pt x="242" y="102"/>
                  </a:cubicBezTo>
                  <a:cubicBezTo>
                    <a:pt x="239" y="94"/>
                    <a:pt x="232" y="91"/>
                    <a:pt x="222" y="88"/>
                  </a:cubicBezTo>
                  <a:cubicBezTo>
                    <a:pt x="219" y="87"/>
                    <a:pt x="216" y="85"/>
                    <a:pt x="213" y="84"/>
                  </a:cubicBezTo>
                  <a:moveTo>
                    <a:pt x="101" y="79"/>
                  </a:moveTo>
                  <a:cubicBezTo>
                    <a:pt x="100" y="81"/>
                    <a:pt x="101" y="83"/>
                    <a:pt x="102" y="84"/>
                  </a:cubicBezTo>
                  <a:cubicBezTo>
                    <a:pt x="103" y="86"/>
                    <a:pt x="106" y="87"/>
                    <a:pt x="107" y="87"/>
                  </a:cubicBezTo>
                  <a:cubicBezTo>
                    <a:pt x="109" y="87"/>
                    <a:pt x="110" y="86"/>
                    <a:pt x="111" y="86"/>
                  </a:cubicBezTo>
                  <a:cubicBezTo>
                    <a:pt x="111" y="86"/>
                    <a:pt x="111" y="86"/>
                    <a:pt x="111" y="86"/>
                  </a:cubicBezTo>
                  <a:cubicBezTo>
                    <a:pt x="111" y="86"/>
                    <a:pt x="109" y="87"/>
                    <a:pt x="107" y="87"/>
                  </a:cubicBezTo>
                  <a:cubicBezTo>
                    <a:pt x="106" y="87"/>
                    <a:pt x="103" y="86"/>
                    <a:pt x="102" y="84"/>
                  </a:cubicBezTo>
                  <a:cubicBezTo>
                    <a:pt x="101" y="83"/>
                    <a:pt x="100" y="81"/>
                    <a:pt x="101" y="79"/>
                  </a:cubicBezTo>
                  <a:moveTo>
                    <a:pt x="198" y="77"/>
                  </a:moveTo>
                  <a:cubicBezTo>
                    <a:pt x="198" y="78"/>
                    <a:pt x="204" y="81"/>
                    <a:pt x="211" y="84"/>
                  </a:cubicBezTo>
                  <a:cubicBezTo>
                    <a:pt x="204" y="81"/>
                    <a:pt x="198" y="78"/>
                    <a:pt x="198" y="77"/>
                  </a:cubicBezTo>
                  <a:moveTo>
                    <a:pt x="195" y="72"/>
                  </a:moveTo>
                  <a:cubicBezTo>
                    <a:pt x="196" y="75"/>
                    <a:pt x="198" y="77"/>
                    <a:pt x="198" y="77"/>
                  </a:cubicBezTo>
                  <a:cubicBezTo>
                    <a:pt x="198" y="77"/>
                    <a:pt x="198" y="77"/>
                    <a:pt x="198" y="77"/>
                  </a:cubicBezTo>
                  <a:cubicBezTo>
                    <a:pt x="198" y="77"/>
                    <a:pt x="196" y="75"/>
                    <a:pt x="195" y="72"/>
                  </a:cubicBezTo>
                  <a:moveTo>
                    <a:pt x="157" y="69"/>
                  </a:moveTo>
                  <a:cubicBezTo>
                    <a:pt x="157" y="69"/>
                    <a:pt x="156" y="70"/>
                    <a:pt x="154" y="73"/>
                  </a:cubicBezTo>
                  <a:cubicBezTo>
                    <a:pt x="153" y="74"/>
                    <a:pt x="151" y="76"/>
                    <a:pt x="150" y="78"/>
                  </a:cubicBezTo>
                  <a:cubicBezTo>
                    <a:pt x="151" y="76"/>
                    <a:pt x="153" y="74"/>
                    <a:pt x="154" y="73"/>
                  </a:cubicBezTo>
                  <a:cubicBezTo>
                    <a:pt x="156" y="70"/>
                    <a:pt x="157" y="69"/>
                    <a:pt x="157" y="69"/>
                  </a:cubicBezTo>
                  <a:cubicBezTo>
                    <a:pt x="157" y="69"/>
                    <a:pt x="157" y="69"/>
                    <a:pt x="157" y="69"/>
                  </a:cubicBezTo>
                  <a:moveTo>
                    <a:pt x="155" y="65"/>
                  </a:moveTo>
                  <a:cubicBezTo>
                    <a:pt x="155" y="65"/>
                    <a:pt x="155" y="65"/>
                    <a:pt x="155" y="65"/>
                  </a:cubicBezTo>
                  <a:cubicBezTo>
                    <a:pt x="155" y="65"/>
                    <a:pt x="155" y="65"/>
                    <a:pt x="155" y="65"/>
                  </a:cubicBezTo>
                  <a:moveTo>
                    <a:pt x="155" y="65"/>
                  </a:moveTo>
                  <a:cubicBezTo>
                    <a:pt x="155" y="65"/>
                    <a:pt x="155" y="65"/>
                    <a:pt x="155" y="65"/>
                  </a:cubicBezTo>
                  <a:cubicBezTo>
                    <a:pt x="155" y="65"/>
                    <a:pt x="155" y="65"/>
                    <a:pt x="155" y="65"/>
                  </a:cubicBezTo>
                  <a:moveTo>
                    <a:pt x="155" y="65"/>
                  </a:moveTo>
                  <a:cubicBezTo>
                    <a:pt x="155" y="65"/>
                    <a:pt x="155" y="65"/>
                    <a:pt x="155" y="65"/>
                  </a:cubicBezTo>
                  <a:cubicBezTo>
                    <a:pt x="155" y="65"/>
                    <a:pt x="155" y="65"/>
                    <a:pt x="155" y="65"/>
                  </a:cubicBezTo>
                  <a:moveTo>
                    <a:pt x="155" y="65"/>
                  </a:moveTo>
                  <a:cubicBezTo>
                    <a:pt x="155" y="65"/>
                    <a:pt x="155" y="65"/>
                    <a:pt x="155" y="65"/>
                  </a:cubicBezTo>
                  <a:cubicBezTo>
                    <a:pt x="155" y="65"/>
                    <a:pt x="155" y="65"/>
                    <a:pt x="155" y="65"/>
                  </a:cubicBezTo>
                  <a:moveTo>
                    <a:pt x="50" y="55"/>
                  </a:moveTo>
                  <a:cubicBezTo>
                    <a:pt x="47" y="62"/>
                    <a:pt x="47" y="68"/>
                    <a:pt x="47" y="73"/>
                  </a:cubicBezTo>
                  <a:cubicBezTo>
                    <a:pt x="47" y="77"/>
                    <a:pt x="48" y="81"/>
                    <a:pt x="49" y="85"/>
                  </a:cubicBezTo>
                  <a:cubicBezTo>
                    <a:pt x="48" y="81"/>
                    <a:pt x="47" y="77"/>
                    <a:pt x="47" y="73"/>
                  </a:cubicBezTo>
                  <a:cubicBezTo>
                    <a:pt x="47" y="68"/>
                    <a:pt x="47" y="62"/>
                    <a:pt x="50" y="55"/>
                  </a:cubicBezTo>
                  <a:moveTo>
                    <a:pt x="89" y="37"/>
                  </a:moveTo>
                  <a:cubicBezTo>
                    <a:pt x="92" y="39"/>
                    <a:pt x="96" y="41"/>
                    <a:pt x="100" y="46"/>
                  </a:cubicBezTo>
                  <a:cubicBezTo>
                    <a:pt x="101" y="48"/>
                    <a:pt x="102" y="51"/>
                    <a:pt x="103" y="53"/>
                  </a:cubicBezTo>
                  <a:cubicBezTo>
                    <a:pt x="102" y="51"/>
                    <a:pt x="101" y="48"/>
                    <a:pt x="100" y="46"/>
                  </a:cubicBezTo>
                  <a:cubicBezTo>
                    <a:pt x="96" y="41"/>
                    <a:pt x="92" y="39"/>
                    <a:pt x="89" y="37"/>
                  </a:cubicBezTo>
                  <a:moveTo>
                    <a:pt x="68" y="34"/>
                  </a:moveTo>
                  <a:cubicBezTo>
                    <a:pt x="65" y="35"/>
                    <a:pt x="62" y="37"/>
                    <a:pt x="59" y="40"/>
                  </a:cubicBezTo>
                  <a:cubicBezTo>
                    <a:pt x="62" y="37"/>
                    <a:pt x="65" y="35"/>
                    <a:pt x="68" y="34"/>
                  </a:cubicBezTo>
                  <a:moveTo>
                    <a:pt x="202" y="32"/>
                  </a:moveTo>
                  <a:cubicBezTo>
                    <a:pt x="202" y="32"/>
                    <a:pt x="202" y="33"/>
                    <a:pt x="202" y="34"/>
                  </a:cubicBezTo>
                  <a:cubicBezTo>
                    <a:pt x="201" y="39"/>
                    <a:pt x="200" y="46"/>
                    <a:pt x="198" y="52"/>
                  </a:cubicBezTo>
                  <a:cubicBezTo>
                    <a:pt x="200" y="46"/>
                    <a:pt x="201" y="39"/>
                    <a:pt x="202" y="34"/>
                  </a:cubicBezTo>
                  <a:cubicBezTo>
                    <a:pt x="202" y="33"/>
                    <a:pt x="202" y="32"/>
                    <a:pt x="202" y="32"/>
                  </a:cubicBezTo>
                  <a:moveTo>
                    <a:pt x="155" y="7"/>
                  </a:moveTo>
                  <a:cubicBezTo>
                    <a:pt x="153" y="9"/>
                    <a:pt x="151" y="12"/>
                    <a:pt x="149" y="16"/>
                  </a:cubicBezTo>
                  <a:cubicBezTo>
                    <a:pt x="149" y="17"/>
                    <a:pt x="149" y="17"/>
                    <a:pt x="148" y="18"/>
                  </a:cubicBezTo>
                  <a:cubicBezTo>
                    <a:pt x="149" y="17"/>
                    <a:pt x="149" y="17"/>
                    <a:pt x="149" y="16"/>
                  </a:cubicBezTo>
                  <a:cubicBezTo>
                    <a:pt x="151" y="12"/>
                    <a:pt x="153" y="9"/>
                    <a:pt x="155" y="7"/>
                  </a:cubicBezTo>
                  <a:moveTo>
                    <a:pt x="155" y="7"/>
                  </a:moveTo>
                  <a:cubicBezTo>
                    <a:pt x="155" y="7"/>
                    <a:pt x="155" y="7"/>
                    <a:pt x="155" y="7"/>
                  </a:cubicBezTo>
                  <a:cubicBezTo>
                    <a:pt x="155" y="7"/>
                    <a:pt x="155" y="7"/>
                    <a:pt x="155" y="7"/>
                  </a:cubicBezTo>
                  <a:moveTo>
                    <a:pt x="178" y="0"/>
                  </a:moveTo>
                  <a:cubicBezTo>
                    <a:pt x="176" y="0"/>
                    <a:pt x="175" y="0"/>
                    <a:pt x="173" y="1"/>
                  </a:cubicBezTo>
                  <a:cubicBezTo>
                    <a:pt x="175" y="0"/>
                    <a:pt x="176" y="0"/>
                    <a:pt x="178" y="0"/>
                  </a:cubicBezTo>
                  <a:cubicBezTo>
                    <a:pt x="181" y="0"/>
                    <a:pt x="184" y="1"/>
                    <a:pt x="187" y="3"/>
                  </a:cubicBezTo>
                  <a:cubicBezTo>
                    <a:pt x="191" y="5"/>
                    <a:pt x="194" y="9"/>
                    <a:pt x="197" y="14"/>
                  </a:cubicBezTo>
                  <a:cubicBezTo>
                    <a:pt x="194" y="9"/>
                    <a:pt x="191" y="5"/>
                    <a:pt x="187" y="3"/>
                  </a:cubicBezTo>
                  <a:cubicBezTo>
                    <a:pt x="184" y="1"/>
                    <a:pt x="181" y="0"/>
                    <a:pt x="178" y="0"/>
                  </a:cubicBezTo>
                </a:path>
              </a:pathLst>
            </a:custGeom>
            <a:solidFill>
              <a:schemeClr val="bg1"/>
            </a:solidFill>
            <a:ln w="9525">
              <a:noFill/>
              <a:round/>
              <a:headEnd/>
              <a:tailEnd/>
            </a:ln>
            <a:effectLst>
              <a:innerShdw blurRad="63500" dist="50800" dir="15000000">
                <a:prstClr val="black">
                  <a:alpha val="27000"/>
                </a:prstClr>
              </a:innerShdw>
            </a:effectLst>
          </p:spPr>
          <p:txBody>
            <a:bodyPr vert="horz" wrap="square" lIns="91440" tIns="45720" rIns="91440" bIns="45720" numCol="1" anchor="t" anchorCtr="0" compatLnSpc="1">
              <a:prstTxWarp prst="textNoShape">
                <a:avLst/>
              </a:prstTxWarp>
            </a:bodyPr>
            <a:lstStyle/>
            <a:p>
              <a:pPr lvl="0"/>
              <a:endParaRPr lang="en-GB"/>
            </a:p>
          </p:txBody>
        </p:sp>
        <p:sp>
          <p:nvSpPr>
            <p:cNvPr id="64" name="Freeform 7"/>
            <p:cNvSpPr>
              <a:spLocks noEditPoints="1"/>
            </p:cNvSpPr>
            <p:nvPr userDrawn="1"/>
          </p:nvSpPr>
          <p:spPr bwMode="auto">
            <a:xfrm>
              <a:off x="3563" y="638"/>
              <a:ext cx="783" cy="1614"/>
            </a:xfrm>
            <a:custGeom>
              <a:avLst/>
              <a:gdLst>
                <a:gd name="T0" fmla="*/ 121 w 254"/>
                <a:gd name="T1" fmla="*/ 238 h 526"/>
                <a:gd name="T2" fmla="*/ 120 w 254"/>
                <a:gd name="T3" fmla="*/ 243 h 526"/>
                <a:gd name="T4" fmla="*/ 122 w 254"/>
                <a:gd name="T5" fmla="*/ 194 h 526"/>
                <a:gd name="T6" fmla="*/ 112 w 254"/>
                <a:gd name="T7" fmla="*/ 212 h 526"/>
                <a:gd name="T8" fmla="*/ 115 w 254"/>
                <a:gd name="T9" fmla="*/ 181 h 526"/>
                <a:gd name="T10" fmla="*/ 104 w 254"/>
                <a:gd name="T11" fmla="*/ 101 h 526"/>
                <a:gd name="T12" fmla="*/ 102 w 254"/>
                <a:gd name="T13" fmla="*/ 113 h 526"/>
                <a:gd name="T14" fmla="*/ 89 w 254"/>
                <a:gd name="T15" fmla="*/ 108 h 526"/>
                <a:gd name="T16" fmla="*/ 164 w 254"/>
                <a:gd name="T17" fmla="*/ 3 h 526"/>
                <a:gd name="T18" fmla="*/ 149 w 254"/>
                <a:gd name="T19" fmla="*/ 51 h 526"/>
                <a:gd name="T20" fmla="*/ 155 w 254"/>
                <a:gd name="T21" fmla="*/ 65 h 526"/>
                <a:gd name="T22" fmla="*/ 154 w 254"/>
                <a:gd name="T23" fmla="*/ 73 h 526"/>
                <a:gd name="T24" fmla="*/ 107 w 254"/>
                <a:gd name="T25" fmla="*/ 97 h 526"/>
                <a:gd name="T26" fmla="*/ 102 w 254"/>
                <a:gd name="T27" fmla="*/ 84 h 526"/>
                <a:gd name="T28" fmla="*/ 84 w 254"/>
                <a:gd name="T29" fmla="*/ 35 h 526"/>
                <a:gd name="T30" fmla="*/ 50 w 254"/>
                <a:gd name="T31" fmla="*/ 55 h 526"/>
                <a:gd name="T32" fmla="*/ 49 w 254"/>
                <a:gd name="T33" fmla="*/ 85 h 526"/>
                <a:gd name="T34" fmla="*/ 48 w 254"/>
                <a:gd name="T35" fmla="*/ 106 h 526"/>
                <a:gd name="T36" fmla="*/ 14 w 254"/>
                <a:gd name="T37" fmla="*/ 155 h 526"/>
                <a:gd name="T38" fmla="*/ 5 w 254"/>
                <a:gd name="T39" fmla="*/ 225 h 526"/>
                <a:gd name="T40" fmla="*/ 0 w 254"/>
                <a:gd name="T41" fmla="*/ 277 h 526"/>
                <a:gd name="T42" fmla="*/ 9 w 254"/>
                <a:gd name="T43" fmla="*/ 292 h 526"/>
                <a:gd name="T44" fmla="*/ 15 w 254"/>
                <a:gd name="T45" fmla="*/ 293 h 526"/>
                <a:gd name="T46" fmla="*/ 16 w 254"/>
                <a:gd name="T47" fmla="*/ 288 h 526"/>
                <a:gd name="T48" fmla="*/ 13 w 254"/>
                <a:gd name="T49" fmla="*/ 286 h 526"/>
                <a:gd name="T50" fmla="*/ 13 w 254"/>
                <a:gd name="T51" fmla="*/ 284 h 526"/>
                <a:gd name="T52" fmla="*/ 17 w 254"/>
                <a:gd name="T53" fmla="*/ 281 h 526"/>
                <a:gd name="T54" fmla="*/ 20 w 254"/>
                <a:gd name="T55" fmla="*/ 264 h 526"/>
                <a:gd name="T56" fmla="*/ 25 w 254"/>
                <a:gd name="T57" fmla="*/ 216 h 526"/>
                <a:gd name="T58" fmla="*/ 39 w 254"/>
                <a:gd name="T59" fmla="*/ 192 h 526"/>
                <a:gd name="T60" fmla="*/ 34 w 254"/>
                <a:gd name="T61" fmla="*/ 198 h 526"/>
                <a:gd name="T62" fmla="*/ 30 w 254"/>
                <a:gd name="T63" fmla="*/ 205 h 526"/>
                <a:gd name="T64" fmla="*/ 31 w 254"/>
                <a:gd name="T65" fmla="*/ 215 h 526"/>
                <a:gd name="T66" fmla="*/ 34 w 254"/>
                <a:gd name="T67" fmla="*/ 224 h 526"/>
                <a:gd name="T68" fmla="*/ 39 w 254"/>
                <a:gd name="T69" fmla="*/ 328 h 526"/>
                <a:gd name="T70" fmla="*/ 61 w 254"/>
                <a:gd name="T71" fmla="*/ 375 h 526"/>
                <a:gd name="T72" fmla="*/ 54 w 254"/>
                <a:gd name="T73" fmla="*/ 435 h 526"/>
                <a:gd name="T74" fmla="*/ 43 w 254"/>
                <a:gd name="T75" fmla="*/ 448 h 526"/>
                <a:gd name="T76" fmla="*/ 38 w 254"/>
                <a:gd name="T77" fmla="*/ 462 h 526"/>
                <a:gd name="T78" fmla="*/ 37 w 254"/>
                <a:gd name="T79" fmla="*/ 483 h 526"/>
                <a:gd name="T80" fmla="*/ 60 w 254"/>
                <a:gd name="T81" fmla="*/ 473 h 526"/>
                <a:gd name="T82" fmla="*/ 81 w 254"/>
                <a:gd name="T83" fmla="*/ 427 h 526"/>
                <a:gd name="T84" fmla="*/ 84 w 254"/>
                <a:gd name="T85" fmla="*/ 469 h 526"/>
                <a:gd name="T86" fmla="*/ 100 w 254"/>
                <a:gd name="T87" fmla="*/ 462 h 526"/>
                <a:gd name="T88" fmla="*/ 103 w 254"/>
                <a:gd name="T89" fmla="*/ 443 h 526"/>
                <a:gd name="T90" fmla="*/ 96 w 254"/>
                <a:gd name="T91" fmla="*/ 398 h 526"/>
                <a:gd name="T92" fmla="*/ 110 w 254"/>
                <a:gd name="T93" fmla="*/ 365 h 526"/>
                <a:gd name="T94" fmla="*/ 128 w 254"/>
                <a:gd name="T95" fmla="*/ 294 h 526"/>
                <a:gd name="T96" fmla="*/ 152 w 254"/>
                <a:gd name="T97" fmla="*/ 431 h 526"/>
                <a:gd name="T98" fmla="*/ 137 w 254"/>
                <a:gd name="T99" fmla="*/ 467 h 526"/>
                <a:gd name="T100" fmla="*/ 138 w 254"/>
                <a:gd name="T101" fmla="*/ 498 h 526"/>
                <a:gd name="T102" fmla="*/ 138 w 254"/>
                <a:gd name="T103" fmla="*/ 516 h 526"/>
                <a:gd name="T104" fmla="*/ 168 w 254"/>
                <a:gd name="T105" fmla="*/ 514 h 526"/>
                <a:gd name="T106" fmla="*/ 171 w 254"/>
                <a:gd name="T107" fmla="*/ 501 h 526"/>
                <a:gd name="T108" fmla="*/ 187 w 254"/>
                <a:gd name="T109" fmla="*/ 474 h 526"/>
                <a:gd name="T110" fmla="*/ 208 w 254"/>
                <a:gd name="T111" fmla="*/ 386 h 526"/>
                <a:gd name="T112" fmla="*/ 234 w 254"/>
                <a:gd name="T113" fmla="*/ 280 h 526"/>
                <a:gd name="T114" fmla="*/ 250 w 254"/>
                <a:gd name="T115" fmla="*/ 307 h 526"/>
                <a:gd name="T116" fmla="*/ 242 w 254"/>
                <a:gd name="T117" fmla="*/ 278 h 526"/>
                <a:gd name="T118" fmla="*/ 242 w 254"/>
                <a:gd name="T119" fmla="*/ 276 h 526"/>
                <a:gd name="T120" fmla="*/ 249 w 254"/>
                <a:gd name="T121" fmla="*/ 194 h 526"/>
                <a:gd name="T122" fmla="*/ 211 w 254"/>
                <a:gd name="T123" fmla="*/ 84 h 526"/>
                <a:gd name="T124" fmla="*/ 198 w 254"/>
                <a:gd name="T125" fmla="*/ 52 h 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54" h="526">
                  <a:moveTo>
                    <a:pt x="119" y="238"/>
                  </a:moveTo>
                  <a:cubicBezTo>
                    <a:pt x="119" y="238"/>
                    <a:pt x="119" y="238"/>
                    <a:pt x="119" y="238"/>
                  </a:cubicBezTo>
                  <a:cubicBezTo>
                    <a:pt x="119" y="238"/>
                    <a:pt x="119" y="238"/>
                    <a:pt x="120" y="238"/>
                  </a:cubicBezTo>
                  <a:cubicBezTo>
                    <a:pt x="120" y="238"/>
                    <a:pt x="120" y="238"/>
                    <a:pt x="121" y="238"/>
                  </a:cubicBezTo>
                  <a:cubicBezTo>
                    <a:pt x="121" y="238"/>
                    <a:pt x="121" y="238"/>
                    <a:pt x="121" y="238"/>
                  </a:cubicBezTo>
                  <a:cubicBezTo>
                    <a:pt x="121" y="238"/>
                    <a:pt x="121" y="238"/>
                    <a:pt x="121" y="238"/>
                  </a:cubicBezTo>
                  <a:cubicBezTo>
                    <a:pt x="121" y="238"/>
                    <a:pt x="121" y="239"/>
                    <a:pt x="121" y="240"/>
                  </a:cubicBezTo>
                  <a:cubicBezTo>
                    <a:pt x="121" y="240"/>
                    <a:pt x="120" y="240"/>
                    <a:pt x="120" y="241"/>
                  </a:cubicBezTo>
                  <a:cubicBezTo>
                    <a:pt x="120" y="242"/>
                    <a:pt x="120" y="242"/>
                    <a:pt x="120" y="244"/>
                  </a:cubicBezTo>
                  <a:cubicBezTo>
                    <a:pt x="120" y="244"/>
                    <a:pt x="120" y="244"/>
                    <a:pt x="120" y="244"/>
                  </a:cubicBezTo>
                  <a:cubicBezTo>
                    <a:pt x="120" y="244"/>
                    <a:pt x="120" y="244"/>
                    <a:pt x="120" y="244"/>
                  </a:cubicBezTo>
                  <a:cubicBezTo>
                    <a:pt x="120" y="243"/>
                    <a:pt x="120" y="243"/>
                    <a:pt x="120" y="243"/>
                  </a:cubicBezTo>
                  <a:cubicBezTo>
                    <a:pt x="119" y="242"/>
                    <a:pt x="119" y="240"/>
                    <a:pt x="119" y="239"/>
                  </a:cubicBezTo>
                  <a:cubicBezTo>
                    <a:pt x="119" y="239"/>
                    <a:pt x="119" y="238"/>
                    <a:pt x="119" y="238"/>
                  </a:cubicBezTo>
                  <a:cubicBezTo>
                    <a:pt x="119" y="238"/>
                    <a:pt x="119" y="238"/>
                    <a:pt x="119" y="238"/>
                  </a:cubicBezTo>
                  <a:moveTo>
                    <a:pt x="118" y="174"/>
                  </a:moveTo>
                  <a:cubicBezTo>
                    <a:pt x="119" y="173"/>
                    <a:pt x="119" y="172"/>
                    <a:pt x="119" y="172"/>
                  </a:cubicBezTo>
                  <a:cubicBezTo>
                    <a:pt x="119" y="172"/>
                    <a:pt x="122" y="180"/>
                    <a:pt x="122" y="194"/>
                  </a:cubicBezTo>
                  <a:cubicBezTo>
                    <a:pt x="123" y="203"/>
                    <a:pt x="123" y="214"/>
                    <a:pt x="122" y="221"/>
                  </a:cubicBezTo>
                  <a:cubicBezTo>
                    <a:pt x="121" y="224"/>
                    <a:pt x="121" y="226"/>
                    <a:pt x="120" y="228"/>
                  </a:cubicBezTo>
                  <a:cubicBezTo>
                    <a:pt x="120" y="229"/>
                    <a:pt x="120" y="229"/>
                    <a:pt x="119" y="230"/>
                  </a:cubicBezTo>
                  <a:cubicBezTo>
                    <a:pt x="119" y="231"/>
                    <a:pt x="118" y="232"/>
                    <a:pt x="118" y="233"/>
                  </a:cubicBezTo>
                  <a:cubicBezTo>
                    <a:pt x="118" y="233"/>
                    <a:pt x="117" y="233"/>
                    <a:pt x="117" y="233"/>
                  </a:cubicBezTo>
                  <a:cubicBezTo>
                    <a:pt x="115" y="222"/>
                    <a:pt x="112" y="212"/>
                    <a:pt x="112" y="212"/>
                  </a:cubicBezTo>
                  <a:cubicBezTo>
                    <a:pt x="112" y="212"/>
                    <a:pt x="112" y="212"/>
                    <a:pt x="112" y="212"/>
                  </a:cubicBezTo>
                  <a:cubicBezTo>
                    <a:pt x="112" y="212"/>
                    <a:pt x="112" y="212"/>
                    <a:pt x="112" y="212"/>
                  </a:cubicBezTo>
                  <a:cubicBezTo>
                    <a:pt x="112" y="212"/>
                    <a:pt x="113" y="210"/>
                    <a:pt x="114" y="207"/>
                  </a:cubicBezTo>
                  <a:cubicBezTo>
                    <a:pt x="114" y="203"/>
                    <a:pt x="117" y="201"/>
                    <a:pt x="116" y="190"/>
                  </a:cubicBezTo>
                  <a:cubicBezTo>
                    <a:pt x="116" y="190"/>
                    <a:pt x="116" y="189"/>
                    <a:pt x="116" y="189"/>
                  </a:cubicBezTo>
                  <a:cubicBezTo>
                    <a:pt x="116" y="187"/>
                    <a:pt x="115" y="184"/>
                    <a:pt x="115" y="181"/>
                  </a:cubicBezTo>
                  <a:cubicBezTo>
                    <a:pt x="115" y="181"/>
                    <a:pt x="115" y="181"/>
                    <a:pt x="115" y="181"/>
                  </a:cubicBezTo>
                  <a:cubicBezTo>
                    <a:pt x="115" y="181"/>
                    <a:pt x="115" y="181"/>
                    <a:pt x="115" y="181"/>
                  </a:cubicBezTo>
                  <a:cubicBezTo>
                    <a:pt x="115" y="180"/>
                    <a:pt x="116" y="179"/>
                    <a:pt x="116" y="178"/>
                  </a:cubicBezTo>
                  <a:cubicBezTo>
                    <a:pt x="117" y="177"/>
                    <a:pt x="118" y="175"/>
                    <a:pt x="118" y="174"/>
                  </a:cubicBezTo>
                  <a:moveTo>
                    <a:pt x="102" y="103"/>
                  </a:moveTo>
                  <a:cubicBezTo>
                    <a:pt x="103" y="102"/>
                    <a:pt x="104" y="102"/>
                    <a:pt x="104" y="101"/>
                  </a:cubicBezTo>
                  <a:cubicBezTo>
                    <a:pt x="104" y="101"/>
                    <a:pt x="104" y="101"/>
                    <a:pt x="104" y="101"/>
                  </a:cubicBezTo>
                  <a:cubicBezTo>
                    <a:pt x="104" y="101"/>
                    <a:pt x="104" y="101"/>
                    <a:pt x="104" y="101"/>
                  </a:cubicBezTo>
                  <a:cubicBezTo>
                    <a:pt x="104" y="103"/>
                    <a:pt x="103" y="106"/>
                    <a:pt x="102" y="110"/>
                  </a:cubicBezTo>
                  <a:cubicBezTo>
                    <a:pt x="102" y="110"/>
                    <a:pt x="102" y="111"/>
                    <a:pt x="102" y="112"/>
                  </a:cubicBezTo>
                  <a:cubicBezTo>
                    <a:pt x="102" y="112"/>
                    <a:pt x="102" y="113"/>
                    <a:pt x="102" y="113"/>
                  </a:cubicBezTo>
                  <a:cubicBezTo>
                    <a:pt x="102" y="113"/>
                    <a:pt x="102" y="113"/>
                    <a:pt x="102" y="113"/>
                  </a:cubicBezTo>
                  <a:cubicBezTo>
                    <a:pt x="102" y="113"/>
                    <a:pt x="102" y="113"/>
                    <a:pt x="102" y="113"/>
                  </a:cubicBezTo>
                  <a:cubicBezTo>
                    <a:pt x="95" y="110"/>
                    <a:pt x="88" y="108"/>
                    <a:pt x="87" y="108"/>
                  </a:cubicBezTo>
                  <a:cubicBezTo>
                    <a:pt x="87" y="108"/>
                    <a:pt x="87" y="108"/>
                    <a:pt x="87" y="108"/>
                  </a:cubicBezTo>
                  <a:cubicBezTo>
                    <a:pt x="87" y="108"/>
                    <a:pt x="87" y="108"/>
                    <a:pt x="87" y="108"/>
                  </a:cubicBezTo>
                  <a:cubicBezTo>
                    <a:pt x="88" y="108"/>
                    <a:pt x="88" y="108"/>
                    <a:pt x="89" y="108"/>
                  </a:cubicBezTo>
                  <a:cubicBezTo>
                    <a:pt x="89" y="108"/>
                    <a:pt x="89" y="108"/>
                    <a:pt x="89" y="108"/>
                  </a:cubicBezTo>
                  <a:cubicBezTo>
                    <a:pt x="91" y="108"/>
                    <a:pt x="95" y="107"/>
                    <a:pt x="101" y="104"/>
                  </a:cubicBezTo>
                  <a:cubicBezTo>
                    <a:pt x="102" y="104"/>
                    <a:pt x="102" y="103"/>
                    <a:pt x="102" y="103"/>
                  </a:cubicBezTo>
                  <a:moveTo>
                    <a:pt x="178" y="0"/>
                  </a:moveTo>
                  <a:cubicBezTo>
                    <a:pt x="176" y="0"/>
                    <a:pt x="175" y="0"/>
                    <a:pt x="173" y="1"/>
                  </a:cubicBezTo>
                  <a:cubicBezTo>
                    <a:pt x="170" y="1"/>
                    <a:pt x="168" y="3"/>
                    <a:pt x="168" y="3"/>
                  </a:cubicBezTo>
                  <a:cubicBezTo>
                    <a:pt x="164" y="3"/>
                    <a:pt x="164" y="3"/>
                    <a:pt x="164" y="3"/>
                  </a:cubicBezTo>
                  <a:cubicBezTo>
                    <a:pt x="161" y="3"/>
                    <a:pt x="158" y="4"/>
                    <a:pt x="155" y="7"/>
                  </a:cubicBezTo>
                  <a:cubicBezTo>
                    <a:pt x="155" y="7"/>
                    <a:pt x="155" y="7"/>
                    <a:pt x="155" y="7"/>
                  </a:cubicBezTo>
                  <a:cubicBezTo>
                    <a:pt x="155" y="7"/>
                    <a:pt x="155" y="7"/>
                    <a:pt x="155" y="7"/>
                  </a:cubicBezTo>
                  <a:cubicBezTo>
                    <a:pt x="153" y="9"/>
                    <a:pt x="151" y="12"/>
                    <a:pt x="149" y="16"/>
                  </a:cubicBezTo>
                  <a:cubicBezTo>
                    <a:pt x="149" y="17"/>
                    <a:pt x="149" y="17"/>
                    <a:pt x="148" y="18"/>
                  </a:cubicBezTo>
                  <a:cubicBezTo>
                    <a:pt x="145" y="28"/>
                    <a:pt x="145" y="39"/>
                    <a:pt x="149" y="51"/>
                  </a:cubicBezTo>
                  <a:cubicBezTo>
                    <a:pt x="151" y="58"/>
                    <a:pt x="153" y="62"/>
                    <a:pt x="155" y="65"/>
                  </a:cubicBezTo>
                  <a:cubicBezTo>
                    <a:pt x="155" y="65"/>
                    <a:pt x="155" y="65"/>
                    <a:pt x="155" y="65"/>
                  </a:cubicBezTo>
                  <a:cubicBezTo>
                    <a:pt x="155" y="65"/>
                    <a:pt x="155" y="65"/>
                    <a:pt x="155" y="65"/>
                  </a:cubicBezTo>
                  <a:cubicBezTo>
                    <a:pt x="155" y="65"/>
                    <a:pt x="155" y="65"/>
                    <a:pt x="155" y="65"/>
                  </a:cubicBezTo>
                  <a:cubicBezTo>
                    <a:pt x="155" y="65"/>
                    <a:pt x="155" y="65"/>
                    <a:pt x="155" y="65"/>
                  </a:cubicBezTo>
                  <a:cubicBezTo>
                    <a:pt x="155" y="65"/>
                    <a:pt x="155" y="65"/>
                    <a:pt x="155" y="65"/>
                  </a:cubicBezTo>
                  <a:cubicBezTo>
                    <a:pt x="155" y="65"/>
                    <a:pt x="155" y="65"/>
                    <a:pt x="155" y="65"/>
                  </a:cubicBezTo>
                  <a:cubicBezTo>
                    <a:pt x="155" y="65"/>
                    <a:pt x="155" y="65"/>
                    <a:pt x="155" y="65"/>
                  </a:cubicBezTo>
                  <a:cubicBezTo>
                    <a:pt x="156" y="68"/>
                    <a:pt x="157" y="69"/>
                    <a:pt x="157" y="69"/>
                  </a:cubicBezTo>
                  <a:cubicBezTo>
                    <a:pt x="157" y="69"/>
                    <a:pt x="157" y="69"/>
                    <a:pt x="157" y="69"/>
                  </a:cubicBezTo>
                  <a:cubicBezTo>
                    <a:pt x="157" y="69"/>
                    <a:pt x="157" y="69"/>
                    <a:pt x="157" y="69"/>
                  </a:cubicBezTo>
                  <a:cubicBezTo>
                    <a:pt x="157" y="69"/>
                    <a:pt x="156" y="70"/>
                    <a:pt x="154" y="73"/>
                  </a:cubicBezTo>
                  <a:cubicBezTo>
                    <a:pt x="153" y="74"/>
                    <a:pt x="151" y="76"/>
                    <a:pt x="150" y="78"/>
                  </a:cubicBezTo>
                  <a:cubicBezTo>
                    <a:pt x="148" y="80"/>
                    <a:pt x="146" y="82"/>
                    <a:pt x="142" y="84"/>
                  </a:cubicBezTo>
                  <a:cubicBezTo>
                    <a:pt x="138" y="88"/>
                    <a:pt x="127" y="90"/>
                    <a:pt x="119" y="92"/>
                  </a:cubicBezTo>
                  <a:cubicBezTo>
                    <a:pt x="115" y="93"/>
                    <a:pt x="112" y="94"/>
                    <a:pt x="110" y="95"/>
                  </a:cubicBezTo>
                  <a:cubicBezTo>
                    <a:pt x="109" y="95"/>
                    <a:pt x="109" y="96"/>
                    <a:pt x="108" y="96"/>
                  </a:cubicBezTo>
                  <a:cubicBezTo>
                    <a:pt x="108" y="96"/>
                    <a:pt x="107" y="97"/>
                    <a:pt x="107" y="97"/>
                  </a:cubicBezTo>
                  <a:cubicBezTo>
                    <a:pt x="107" y="97"/>
                    <a:pt x="107" y="97"/>
                    <a:pt x="107" y="97"/>
                  </a:cubicBezTo>
                  <a:cubicBezTo>
                    <a:pt x="107" y="97"/>
                    <a:pt x="107" y="97"/>
                    <a:pt x="107" y="97"/>
                  </a:cubicBezTo>
                  <a:cubicBezTo>
                    <a:pt x="108" y="96"/>
                    <a:pt x="108" y="95"/>
                    <a:pt x="109" y="94"/>
                  </a:cubicBezTo>
                  <a:cubicBezTo>
                    <a:pt x="110" y="90"/>
                    <a:pt x="110" y="86"/>
                    <a:pt x="111" y="86"/>
                  </a:cubicBezTo>
                  <a:cubicBezTo>
                    <a:pt x="110" y="86"/>
                    <a:pt x="109" y="87"/>
                    <a:pt x="107" y="87"/>
                  </a:cubicBezTo>
                  <a:cubicBezTo>
                    <a:pt x="106" y="87"/>
                    <a:pt x="103" y="86"/>
                    <a:pt x="102" y="84"/>
                  </a:cubicBezTo>
                  <a:cubicBezTo>
                    <a:pt x="101" y="83"/>
                    <a:pt x="100" y="81"/>
                    <a:pt x="101" y="79"/>
                  </a:cubicBezTo>
                  <a:cubicBezTo>
                    <a:pt x="101" y="75"/>
                    <a:pt x="103" y="70"/>
                    <a:pt x="104" y="67"/>
                  </a:cubicBezTo>
                  <a:cubicBezTo>
                    <a:pt x="105" y="63"/>
                    <a:pt x="105" y="58"/>
                    <a:pt x="103" y="53"/>
                  </a:cubicBezTo>
                  <a:cubicBezTo>
                    <a:pt x="102" y="51"/>
                    <a:pt x="101" y="48"/>
                    <a:pt x="100" y="46"/>
                  </a:cubicBezTo>
                  <a:cubicBezTo>
                    <a:pt x="96" y="41"/>
                    <a:pt x="92" y="39"/>
                    <a:pt x="89" y="37"/>
                  </a:cubicBezTo>
                  <a:cubicBezTo>
                    <a:pt x="86" y="35"/>
                    <a:pt x="84" y="35"/>
                    <a:pt x="84" y="35"/>
                  </a:cubicBezTo>
                  <a:cubicBezTo>
                    <a:pt x="84" y="35"/>
                    <a:pt x="79" y="33"/>
                    <a:pt x="74" y="33"/>
                  </a:cubicBezTo>
                  <a:cubicBezTo>
                    <a:pt x="73" y="33"/>
                    <a:pt x="71" y="33"/>
                    <a:pt x="70" y="34"/>
                  </a:cubicBezTo>
                  <a:cubicBezTo>
                    <a:pt x="69" y="34"/>
                    <a:pt x="69" y="34"/>
                    <a:pt x="68" y="34"/>
                  </a:cubicBezTo>
                  <a:cubicBezTo>
                    <a:pt x="65" y="35"/>
                    <a:pt x="62" y="37"/>
                    <a:pt x="59" y="40"/>
                  </a:cubicBezTo>
                  <a:cubicBezTo>
                    <a:pt x="57" y="42"/>
                    <a:pt x="55" y="45"/>
                    <a:pt x="53" y="49"/>
                  </a:cubicBezTo>
                  <a:cubicBezTo>
                    <a:pt x="52" y="51"/>
                    <a:pt x="51" y="53"/>
                    <a:pt x="50" y="55"/>
                  </a:cubicBezTo>
                  <a:cubicBezTo>
                    <a:pt x="47" y="62"/>
                    <a:pt x="47" y="68"/>
                    <a:pt x="47" y="73"/>
                  </a:cubicBezTo>
                  <a:cubicBezTo>
                    <a:pt x="47" y="77"/>
                    <a:pt x="48" y="81"/>
                    <a:pt x="49" y="85"/>
                  </a:cubicBezTo>
                  <a:cubicBezTo>
                    <a:pt x="49" y="85"/>
                    <a:pt x="49" y="85"/>
                    <a:pt x="49" y="85"/>
                  </a:cubicBezTo>
                  <a:cubicBezTo>
                    <a:pt x="49" y="85"/>
                    <a:pt x="49" y="85"/>
                    <a:pt x="49" y="85"/>
                  </a:cubicBezTo>
                  <a:cubicBezTo>
                    <a:pt x="49" y="85"/>
                    <a:pt x="49" y="85"/>
                    <a:pt x="49" y="85"/>
                  </a:cubicBezTo>
                  <a:cubicBezTo>
                    <a:pt x="49" y="85"/>
                    <a:pt x="49" y="85"/>
                    <a:pt x="49" y="85"/>
                  </a:cubicBezTo>
                  <a:cubicBezTo>
                    <a:pt x="49" y="86"/>
                    <a:pt x="49" y="87"/>
                    <a:pt x="49" y="88"/>
                  </a:cubicBezTo>
                  <a:cubicBezTo>
                    <a:pt x="48" y="89"/>
                    <a:pt x="48" y="91"/>
                    <a:pt x="47" y="92"/>
                  </a:cubicBezTo>
                  <a:cubicBezTo>
                    <a:pt x="45" y="98"/>
                    <a:pt x="42" y="96"/>
                    <a:pt x="42" y="98"/>
                  </a:cubicBezTo>
                  <a:cubicBezTo>
                    <a:pt x="43" y="100"/>
                    <a:pt x="43" y="101"/>
                    <a:pt x="45" y="103"/>
                  </a:cubicBezTo>
                  <a:cubicBezTo>
                    <a:pt x="46" y="105"/>
                    <a:pt x="48" y="106"/>
                    <a:pt x="48" y="106"/>
                  </a:cubicBezTo>
                  <a:cubicBezTo>
                    <a:pt x="48" y="106"/>
                    <a:pt x="48" y="106"/>
                    <a:pt x="48" y="106"/>
                  </a:cubicBezTo>
                  <a:cubicBezTo>
                    <a:pt x="48" y="106"/>
                    <a:pt x="48" y="106"/>
                    <a:pt x="48" y="106"/>
                  </a:cubicBezTo>
                  <a:cubicBezTo>
                    <a:pt x="48" y="106"/>
                    <a:pt x="43" y="110"/>
                    <a:pt x="31" y="114"/>
                  </a:cubicBezTo>
                  <a:cubicBezTo>
                    <a:pt x="29" y="114"/>
                    <a:pt x="27" y="115"/>
                    <a:pt x="25" y="116"/>
                  </a:cubicBezTo>
                  <a:cubicBezTo>
                    <a:pt x="23" y="118"/>
                    <a:pt x="21" y="120"/>
                    <a:pt x="19" y="125"/>
                  </a:cubicBezTo>
                  <a:cubicBezTo>
                    <a:pt x="19" y="125"/>
                    <a:pt x="19" y="125"/>
                    <a:pt x="19" y="125"/>
                  </a:cubicBezTo>
                  <a:cubicBezTo>
                    <a:pt x="16" y="132"/>
                    <a:pt x="16" y="143"/>
                    <a:pt x="14" y="155"/>
                  </a:cubicBezTo>
                  <a:cubicBezTo>
                    <a:pt x="14" y="155"/>
                    <a:pt x="14" y="156"/>
                    <a:pt x="14" y="157"/>
                  </a:cubicBezTo>
                  <a:cubicBezTo>
                    <a:pt x="13" y="163"/>
                    <a:pt x="13" y="169"/>
                    <a:pt x="12" y="174"/>
                  </a:cubicBezTo>
                  <a:cubicBezTo>
                    <a:pt x="12" y="179"/>
                    <a:pt x="12" y="183"/>
                    <a:pt x="11" y="187"/>
                  </a:cubicBezTo>
                  <a:cubicBezTo>
                    <a:pt x="11" y="188"/>
                    <a:pt x="10" y="190"/>
                    <a:pt x="10" y="191"/>
                  </a:cubicBezTo>
                  <a:cubicBezTo>
                    <a:pt x="8" y="198"/>
                    <a:pt x="6" y="209"/>
                    <a:pt x="5" y="218"/>
                  </a:cubicBezTo>
                  <a:cubicBezTo>
                    <a:pt x="5" y="221"/>
                    <a:pt x="5" y="223"/>
                    <a:pt x="5" y="225"/>
                  </a:cubicBezTo>
                  <a:cubicBezTo>
                    <a:pt x="5" y="228"/>
                    <a:pt x="5" y="230"/>
                    <a:pt x="5" y="232"/>
                  </a:cubicBezTo>
                  <a:cubicBezTo>
                    <a:pt x="5" y="239"/>
                    <a:pt x="4" y="246"/>
                    <a:pt x="3" y="250"/>
                  </a:cubicBezTo>
                  <a:cubicBezTo>
                    <a:pt x="2" y="255"/>
                    <a:pt x="3" y="257"/>
                    <a:pt x="3" y="260"/>
                  </a:cubicBezTo>
                  <a:cubicBezTo>
                    <a:pt x="4" y="262"/>
                    <a:pt x="3" y="263"/>
                    <a:pt x="3" y="264"/>
                  </a:cubicBezTo>
                  <a:cubicBezTo>
                    <a:pt x="2" y="267"/>
                    <a:pt x="1" y="271"/>
                    <a:pt x="0" y="275"/>
                  </a:cubicBezTo>
                  <a:cubicBezTo>
                    <a:pt x="0" y="275"/>
                    <a:pt x="0" y="276"/>
                    <a:pt x="0" y="277"/>
                  </a:cubicBezTo>
                  <a:cubicBezTo>
                    <a:pt x="0" y="278"/>
                    <a:pt x="0" y="279"/>
                    <a:pt x="0" y="279"/>
                  </a:cubicBezTo>
                  <a:cubicBezTo>
                    <a:pt x="1" y="284"/>
                    <a:pt x="2" y="284"/>
                    <a:pt x="2" y="284"/>
                  </a:cubicBezTo>
                  <a:cubicBezTo>
                    <a:pt x="2" y="287"/>
                    <a:pt x="2" y="287"/>
                    <a:pt x="2" y="287"/>
                  </a:cubicBezTo>
                  <a:cubicBezTo>
                    <a:pt x="2" y="287"/>
                    <a:pt x="2" y="288"/>
                    <a:pt x="3" y="288"/>
                  </a:cubicBezTo>
                  <a:cubicBezTo>
                    <a:pt x="3" y="289"/>
                    <a:pt x="5" y="291"/>
                    <a:pt x="7" y="292"/>
                  </a:cubicBezTo>
                  <a:cubicBezTo>
                    <a:pt x="8" y="292"/>
                    <a:pt x="8" y="292"/>
                    <a:pt x="9" y="292"/>
                  </a:cubicBezTo>
                  <a:cubicBezTo>
                    <a:pt x="9" y="292"/>
                    <a:pt x="10" y="292"/>
                    <a:pt x="10" y="292"/>
                  </a:cubicBezTo>
                  <a:cubicBezTo>
                    <a:pt x="11" y="292"/>
                    <a:pt x="11" y="292"/>
                    <a:pt x="12" y="292"/>
                  </a:cubicBezTo>
                  <a:cubicBezTo>
                    <a:pt x="12" y="292"/>
                    <a:pt x="12" y="292"/>
                    <a:pt x="12" y="292"/>
                  </a:cubicBezTo>
                  <a:cubicBezTo>
                    <a:pt x="13" y="292"/>
                    <a:pt x="13" y="292"/>
                    <a:pt x="13" y="292"/>
                  </a:cubicBezTo>
                  <a:cubicBezTo>
                    <a:pt x="13" y="292"/>
                    <a:pt x="13" y="293"/>
                    <a:pt x="14" y="293"/>
                  </a:cubicBezTo>
                  <a:cubicBezTo>
                    <a:pt x="14" y="293"/>
                    <a:pt x="14" y="293"/>
                    <a:pt x="15" y="293"/>
                  </a:cubicBezTo>
                  <a:cubicBezTo>
                    <a:pt x="15" y="293"/>
                    <a:pt x="15" y="293"/>
                    <a:pt x="16" y="293"/>
                  </a:cubicBezTo>
                  <a:cubicBezTo>
                    <a:pt x="16" y="292"/>
                    <a:pt x="17" y="292"/>
                    <a:pt x="17" y="292"/>
                  </a:cubicBezTo>
                  <a:cubicBezTo>
                    <a:pt x="17" y="291"/>
                    <a:pt x="17" y="291"/>
                    <a:pt x="17" y="290"/>
                  </a:cubicBezTo>
                  <a:cubicBezTo>
                    <a:pt x="17" y="288"/>
                    <a:pt x="17" y="288"/>
                    <a:pt x="16" y="288"/>
                  </a:cubicBezTo>
                  <a:cubicBezTo>
                    <a:pt x="16" y="288"/>
                    <a:pt x="16" y="288"/>
                    <a:pt x="16" y="288"/>
                  </a:cubicBezTo>
                  <a:cubicBezTo>
                    <a:pt x="16" y="288"/>
                    <a:pt x="16" y="288"/>
                    <a:pt x="16" y="288"/>
                  </a:cubicBezTo>
                  <a:cubicBezTo>
                    <a:pt x="16" y="288"/>
                    <a:pt x="16" y="288"/>
                    <a:pt x="16" y="288"/>
                  </a:cubicBezTo>
                  <a:cubicBezTo>
                    <a:pt x="16" y="288"/>
                    <a:pt x="16" y="288"/>
                    <a:pt x="16" y="288"/>
                  </a:cubicBezTo>
                  <a:cubicBezTo>
                    <a:pt x="16" y="287"/>
                    <a:pt x="15" y="287"/>
                    <a:pt x="15" y="287"/>
                  </a:cubicBezTo>
                  <a:cubicBezTo>
                    <a:pt x="15" y="287"/>
                    <a:pt x="15" y="287"/>
                    <a:pt x="15" y="287"/>
                  </a:cubicBezTo>
                  <a:cubicBezTo>
                    <a:pt x="15" y="286"/>
                    <a:pt x="14" y="286"/>
                    <a:pt x="14" y="286"/>
                  </a:cubicBezTo>
                  <a:cubicBezTo>
                    <a:pt x="14" y="286"/>
                    <a:pt x="13" y="286"/>
                    <a:pt x="13" y="286"/>
                  </a:cubicBezTo>
                  <a:cubicBezTo>
                    <a:pt x="13" y="286"/>
                    <a:pt x="13" y="286"/>
                    <a:pt x="13" y="286"/>
                  </a:cubicBezTo>
                  <a:cubicBezTo>
                    <a:pt x="13" y="286"/>
                    <a:pt x="13" y="286"/>
                    <a:pt x="13" y="286"/>
                  </a:cubicBezTo>
                  <a:cubicBezTo>
                    <a:pt x="13" y="286"/>
                    <a:pt x="13" y="286"/>
                    <a:pt x="13" y="286"/>
                  </a:cubicBezTo>
                  <a:cubicBezTo>
                    <a:pt x="13" y="286"/>
                    <a:pt x="12" y="286"/>
                    <a:pt x="13" y="284"/>
                  </a:cubicBezTo>
                  <a:cubicBezTo>
                    <a:pt x="13" y="284"/>
                    <a:pt x="13" y="284"/>
                    <a:pt x="13" y="284"/>
                  </a:cubicBezTo>
                  <a:cubicBezTo>
                    <a:pt x="13" y="284"/>
                    <a:pt x="13" y="284"/>
                    <a:pt x="13" y="284"/>
                  </a:cubicBezTo>
                  <a:cubicBezTo>
                    <a:pt x="13" y="283"/>
                    <a:pt x="13" y="283"/>
                    <a:pt x="13" y="282"/>
                  </a:cubicBezTo>
                  <a:cubicBezTo>
                    <a:pt x="13" y="282"/>
                    <a:pt x="13" y="282"/>
                    <a:pt x="13" y="282"/>
                  </a:cubicBezTo>
                  <a:cubicBezTo>
                    <a:pt x="14" y="278"/>
                    <a:pt x="16" y="274"/>
                    <a:pt x="16" y="274"/>
                  </a:cubicBezTo>
                  <a:cubicBezTo>
                    <a:pt x="16" y="274"/>
                    <a:pt x="16" y="274"/>
                    <a:pt x="16" y="274"/>
                  </a:cubicBezTo>
                  <a:cubicBezTo>
                    <a:pt x="16" y="274"/>
                    <a:pt x="16" y="274"/>
                    <a:pt x="16" y="274"/>
                  </a:cubicBezTo>
                  <a:cubicBezTo>
                    <a:pt x="16" y="274"/>
                    <a:pt x="17" y="277"/>
                    <a:pt x="17" y="281"/>
                  </a:cubicBezTo>
                  <a:cubicBezTo>
                    <a:pt x="17" y="284"/>
                    <a:pt x="18" y="287"/>
                    <a:pt x="19" y="287"/>
                  </a:cubicBezTo>
                  <a:cubicBezTo>
                    <a:pt x="20" y="287"/>
                    <a:pt x="20" y="287"/>
                    <a:pt x="20" y="287"/>
                  </a:cubicBezTo>
                  <a:cubicBezTo>
                    <a:pt x="20" y="287"/>
                    <a:pt x="20" y="287"/>
                    <a:pt x="21" y="287"/>
                  </a:cubicBezTo>
                  <a:cubicBezTo>
                    <a:pt x="22" y="286"/>
                    <a:pt x="22" y="284"/>
                    <a:pt x="21" y="281"/>
                  </a:cubicBezTo>
                  <a:cubicBezTo>
                    <a:pt x="21" y="280"/>
                    <a:pt x="21" y="279"/>
                    <a:pt x="21" y="278"/>
                  </a:cubicBezTo>
                  <a:cubicBezTo>
                    <a:pt x="21" y="273"/>
                    <a:pt x="21" y="267"/>
                    <a:pt x="20" y="264"/>
                  </a:cubicBezTo>
                  <a:cubicBezTo>
                    <a:pt x="20" y="264"/>
                    <a:pt x="20" y="264"/>
                    <a:pt x="20" y="264"/>
                  </a:cubicBezTo>
                  <a:cubicBezTo>
                    <a:pt x="20" y="262"/>
                    <a:pt x="17" y="259"/>
                    <a:pt x="15" y="255"/>
                  </a:cubicBezTo>
                  <a:cubicBezTo>
                    <a:pt x="15" y="254"/>
                    <a:pt x="15" y="253"/>
                    <a:pt x="15" y="251"/>
                  </a:cubicBezTo>
                  <a:cubicBezTo>
                    <a:pt x="15" y="250"/>
                    <a:pt x="15" y="248"/>
                    <a:pt x="15" y="247"/>
                  </a:cubicBezTo>
                  <a:cubicBezTo>
                    <a:pt x="16" y="241"/>
                    <a:pt x="19" y="234"/>
                    <a:pt x="22" y="226"/>
                  </a:cubicBezTo>
                  <a:cubicBezTo>
                    <a:pt x="23" y="223"/>
                    <a:pt x="24" y="219"/>
                    <a:pt x="25" y="216"/>
                  </a:cubicBezTo>
                  <a:cubicBezTo>
                    <a:pt x="26" y="210"/>
                    <a:pt x="27" y="205"/>
                    <a:pt x="28" y="199"/>
                  </a:cubicBezTo>
                  <a:cubicBezTo>
                    <a:pt x="28" y="197"/>
                    <a:pt x="29" y="195"/>
                    <a:pt x="29" y="193"/>
                  </a:cubicBezTo>
                  <a:cubicBezTo>
                    <a:pt x="30" y="184"/>
                    <a:pt x="32" y="169"/>
                    <a:pt x="32" y="169"/>
                  </a:cubicBezTo>
                  <a:cubicBezTo>
                    <a:pt x="32" y="169"/>
                    <a:pt x="32" y="169"/>
                    <a:pt x="32" y="169"/>
                  </a:cubicBezTo>
                  <a:cubicBezTo>
                    <a:pt x="32" y="169"/>
                    <a:pt x="32" y="169"/>
                    <a:pt x="32" y="169"/>
                  </a:cubicBezTo>
                  <a:cubicBezTo>
                    <a:pt x="32" y="169"/>
                    <a:pt x="37" y="181"/>
                    <a:pt x="39" y="192"/>
                  </a:cubicBezTo>
                  <a:cubicBezTo>
                    <a:pt x="39" y="192"/>
                    <a:pt x="39" y="192"/>
                    <a:pt x="39" y="192"/>
                  </a:cubicBezTo>
                  <a:cubicBezTo>
                    <a:pt x="39" y="192"/>
                    <a:pt x="39" y="192"/>
                    <a:pt x="39" y="192"/>
                  </a:cubicBezTo>
                  <a:cubicBezTo>
                    <a:pt x="39" y="192"/>
                    <a:pt x="39" y="192"/>
                    <a:pt x="38" y="192"/>
                  </a:cubicBezTo>
                  <a:cubicBezTo>
                    <a:pt x="38" y="192"/>
                    <a:pt x="37" y="193"/>
                    <a:pt x="37" y="193"/>
                  </a:cubicBezTo>
                  <a:cubicBezTo>
                    <a:pt x="36" y="193"/>
                    <a:pt x="36" y="193"/>
                    <a:pt x="36" y="193"/>
                  </a:cubicBezTo>
                  <a:cubicBezTo>
                    <a:pt x="35" y="193"/>
                    <a:pt x="34" y="198"/>
                    <a:pt x="34" y="198"/>
                  </a:cubicBezTo>
                  <a:cubicBezTo>
                    <a:pt x="34" y="198"/>
                    <a:pt x="34" y="198"/>
                    <a:pt x="34" y="198"/>
                  </a:cubicBezTo>
                  <a:cubicBezTo>
                    <a:pt x="34" y="198"/>
                    <a:pt x="34" y="198"/>
                    <a:pt x="34" y="198"/>
                  </a:cubicBezTo>
                  <a:cubicBezTo>
                    <a:pt x="34" y="198"/>
                    <a:pt x="34" y="198"/>
                    <a:pt x="33" y="198"/>
                  </a:cubicBezTo>
                  <a:cubicBezTo>
                    <a:pt x="33" y="199"/>
                    <a:pt x="32" y="199"/>
                    <a:pt x="31" y="200"/>
                  </a:cubicBezTo>
                  <a:cubicBezTo>
                    <a:pt x="31" y="200"/>
                    <a:pt x="30" y="201"/>
                    <a:pt x="30" y="201"/>
                  </a:cubicBezTo>
                  <a:cubicBezTo>
                    <a:pt x="30" y="202"/>
                    <a:pt x="30" y="203"/>
                    <a:pt x="30" y="205"/>
                  </a:cubicBezTo>
                  <a:cubicBezTo>
                    <a:pt x="30" y="205"/>
                    <a:pt x="30" y="206"/>
                    <a:pt x="30" y="206"/>
                  </a:cubicBezTo>
                  <a:cubicBezTo>
                    <a:pt x="31" y="209"/>
                    <a:pt x="30" y="208"/>
                    <a:pt x="30" y="211"/>
                  </a:cubicBezTo>
                  <a:cubicBezTo>
                    <a:pt x="30" y="212"/>
                    <a:pt x="30" y="212"/>
                    <a:pt x="30" y="213"/>
                  </a:cubicBezTo>
                  <a:cubicBezTo>
                    <a:pt x="30" y="213"/>
                    <a:pt x="30" y="213"/>
                    <a:pt x="30" y="213"/>
                  </a:cubicBezTo>
                  <a:cubicBezTo>
                    <a:pt x="30" y="213"/>
                    <a:pt x="30" y="213"/>
                    <a:pt x="30" y="213"/>
                  </a:cubicBezTo>
                  <a:cubicBezTo>
                    <a:pt x="30" y="213"/>
                    <a:pt x="30" y="214"/>
                    <a:pt x="31" y="215"/>
                  </a:cubicBezTo>
                  <a:cubicBezTo>
                    <a:pt x="31" y="215"/>
                    <a:pt x="32" y="216"/>
                    <a:pt x="32" y="217"/>
                  </a:cubicBezTo>
                  <a:cubicBezTo>
                    <a:pt x="32" y="218"/>
                    <a:pt x="32" y="218"/>
                    <a:pt x="32" y="218"/>
                  </a:cubicBezTo>
                  <a:cubicBezTo>
                    <a:pt x="32" y="219"/>
                    <a:pt x="32" y="220"/>
                    <a:pt x="33" y="221"/>
                  </a:cubicBezTo>
                  <a:cubicBezTo>
                    <a:pt x="33" y="222"/>
                    <a:pt x="33" y="222"/>
                    <a:pt x="33" y="223"/>
                  </a:cubicBezTo>
                  <a:cubicBezTo>
                    <a:pt x="33" y="223"/>
                    <a:pt x="33" y="223"/>
                    <a:pt x="34" y="223"/>
                  </a:cubicBezTo>
                  <a:cubicBezTo>
                    <a:pt x="34" y="224"/>
                    <a:pt x="34" y="224"/>
                    <a:pt x="34" y="224"/>
                  </a:cubicBezTo>
                  <a:cubicBezTo>
                    <a:pt x="35" y="224"/>
                    <a:pt x="36" y="223"/>
                    <a:pt x="37" y="223"/>
                  </a:cubicBezTo>
                  <a:cubicBezTo>
                    <a:pt x="35" y="228"/>
                    <a:pt x="33" y="234"/>
                    <a:pt x="32" y="240"/>
                  </a:cubicBezTo>
                  <a:cubicBezTo>
                    <a:pt x="31" y="244"/>
                    <a:pt x="30" y="248"/>
                    <a:pt x="29" y="252"/>
                  </a:cubicBezTo>
                  <a:cubicBezTo>
                    <a:pt x="27" y="264"/>
                    <a:pt x="32" y="292"/>
                    <a:pt x="35" y="310"/>
                  </a:cubicBezTo>
                  <a:cubicBezTo>
                    <a:pt x="36" y="314"/>
                    <a:pt x="36" y="317"/>
                    <a:pt x="37" y="319"/>
                  </a:cubicBezTo>
                  <a:cubicBezTo>
                    <a:pt x="37" y="322"/>
                    <a:pt x="38" y="325"/>
                    <a:pt x="39" y="328"/>
                  </a:cubicBezTo>
                  <a:cubicBezTo>
                    <a:pt x="41" y="340"/>
                    <a:pt x="44" y="352"/>
                    <a:pt x="46" y="358"/>
                  </a:cubicBezTo>
                  <a:cubicBezTo>
                    <a:pt x="46" y="359"/>
                    <a:pt x="46" y="360"/>
                    <a:pt x="46" y="360"/>
                  </a:cubicBezTo>
                  <a:cubicBezTo>
                    <a:pt x="46" y="360"/>
                    <a:pt x="46" y="360"/>
                    <a:pt x="46" y="360"/>
                  </a:cubicBezTo>
                  <a:cubicBezTo>
                    <a:pt x="47" y="361"/>
                    <a:pt x="47" y="361"/>
                    <a:pt x="48" y="361"/>
                  </a:cubicBezTo>
                  <a:cubicBezTo>
                    <a:pt x="52" y="362"/>
                    <a:pt x="60" y="363"/>
                    <a:pt x="60" y="363"/>
                  </a:cubicBezTo>
                  <a:cubicBezTo>
                    <a:pt x="60" y="363"/>
                    <a:pt x="60" y="368"/>
                    <a:pt x="61" y="375"/>
                  </a:cubicBezTo>
                  <a:cubicBezTo>
                    <a:pt x="61" y="381"/>
                    <a:pt x="66" y="391"/>
                    <a:pt x="66" y="391"/>
                  </a:cubicBezTo>
                  <a:cubicBezTo>
                    <a:pt x="66" y="391"/>
                    <a:pt x="66" y="391"/>
                    <a:pt x="65" y="392"/>
                  </a:cubicBezTo>
                  <a:cubicBezTo>
                    <a:pt x="65" y="393"/>
                    <a:pt x="64" y="394"/>
                    <a:pt x="63" y="396"/>
                  </a:cubicBezTo>
                  <a:cubicBezTo>
                    <a:pt x="63" y="398"/>
                    <a:pt x="62" y="400"/>
                    <a:pt x="61" y="404"/>
                  </a:cubicBezTo>
                  <a:cubicBezTo>
                    <a:pt x="59" y="410"/>
                    <a:pt x="57" y="420"/>
                    <a:pt x="55" y="427"/>
                  </a:cubicBezTo>
                  <a:cubicBezTo>
                    <a:pt x="54" y="430"/>
                    <a:pt x="54" y="433"/>
                    <a:pt x="54" y="435"/>
                  </a:cubicBezTo>
                  <a:cubicBezTo>
                    <a:pt x="53" y="436"/>
                    <a:pt x="53" y="437"/>
                    <a:pt x="53" y="438"/>
                  </a:cubicBezTo>
                  <a:cubicBezTo>
                    <a:pt x="53" y="438"/>
                    <a:pt x="53" y="438"/>
                    <a:pt x="53" y="438"/>
                  </a:cubicBezTo>
                  <a:cubicBezTo>
                    <a:pt x="53" y="438"/>
                    <a:pt x="53" y="438"/>
                    <a:pt x="53" y="438"/>
                  </a:cubicBezTo>
                  <a:cubicBezTo>
                    <a:pt x="52" y="439"/>
                    <a:pt x="51" y="440"/>
                    <a:pt x="49" y="441"/>
                  </a:cubicBezTo>
                  <a:cubicBezTo>
                    <a:pt x="48" y="442"/>
                    <a:pt x="46" y="444"/>
                    <a:pt x="45" y="445"/>
                  </a:cubicBezTo>
                  <a:cubicBezTo>
                    <a:pt x="44" y="447"/>
                    <a:pt x="43" y="448"/>
                    <a:pt x="43" y="448"/>
                  </a:cubicBezTo>
                  <a:cubicBezTo>
                    <a:pt x="43" y="448"/>
                    <a:pt x="42" y="449"/>
                    <a:pt x="41" y="450"/>
                  </a:cubicBezTo>
                  <a:cubicBezTo>
                    <a:pt x="40" y="451"/>
                    <a:pt x="39" y="452"/>
                    <a:pt x="38" y="453"/>
                  </a:cubicBezTo>
                  <a:cubicBezTo>
                    <a:pt x="38" y="454"/>
                    <a:pt x="37" y="455"/>
                    <a:pt x="37" y="455"/>
                  </a:cubicBezTo>
                  <a:cubicBezTo>
                    <a:pt x="37" y="456"/>
                    <a:pt x="37" y="458"/>
                    <a:pt x="37" y="459"/>
                  </a:cubicBezTo>
                  <a:cubicBezTo>
                    <a:pt x="37" y="460"/>
                    <a:pt x="37" y="461"/>
                    <a:pt x="37" y="461"/>
                  </a:cubicBezTo>
                  <a:cubicBezTo>
                    <a:pt x="37" y="461"/>
                    <a:pt x="37" y="462"/>
                    <a:pt x="38" y="462"/>
                  </a:cubicBezTo>
                  <a:cubicBezTo>
                    <a:pt x="38" y="462"/>
                    <a:pt x="38" y="462"/>
                    <a:pt x="39" y="462"/>
                  </a:cubicBezTo>
                  <a:cubicBezTo>
                    <a:pt x="40" y="463"/>
                    <a:pt x="41" y="463"/>
                    <a:pt x="42" y="463"/>
                  </a:cubicBezTo>
                  <a:cubicBezTo>
                    <a:pt x="42" y="463"/>
                    <a:pt x="42" y="463"/>
                    <a:pt x="42" y="463"/>
                  </a:cubicBezTo>
                  <a:cubicBezTo>
                    <a:pt x="42" y="466"/>
                    <a:pt x="42" y="466"/>
                    <a:pt x="42" y="466"/>
                  </a:cubicBezTo>
                  <a:cubicBezTo>
                    <a:pt x="42" y="468"/>
                    <a:pt x="42" y="472"/>
                    <a:pt x="39" y="478"/>
                  </a:cubicBezTo>
                  <a:cubicBezTo>
                    <a:pt x="39" y="479"/>
                    <a:pt x="38" y="481"/>
                    <a:pt x="37" y="483"/>
                  </a:cubicBezTo>
                  <a:cubicBezTo>
                    <a:pt x="35" y="487"/>
                    <a:pt x="35" y="491"/>
                    <a:pt x="35" y="495"/>
                  </a:cubicBezTo>
                  <a:cubicBezTo>
                    <a:pt x="35" y="499"/>
                    <a:pt x="36" y="503"/>
                    <a:pt x="38" y="506"/>
                  </a:cubicBezTo>
                  <a:cubicBezTo>
                    <a:pt x="38" y="507"/>
                    <a:pt x="39" y="507"/>
                    <a:pt x="40" y="508"/>
                  </a:cubicBezTo>
                  <a:cubicBezTo>
                    <a:pt x="42" y="509"/>
                    <a:pt x="44" y="509"/>
                    <a:pt x="46" y="509"/>
                  </a:cubicBezTo>
                  <a:cubicBezTo>
                    <a:pt x="49" y="509"/>
                    <a:pt x="52" y="508"/>
                    <a:pt x="54" y="507"/>
                  </a:cubicBezTo>
                  <a:cubicBezTo>
                    <a:pt x="57" y="504"/>
                    <a:pt x="60" y="484"/>
                    <a:pt x="60" y="473"/>
                  </a:cubicBezTo>
                  <a:cubicBezTo>
                    <a:pt x="60" y="468"/>
                    <a:pt x="61" y="464"/>
                    <a:pt x="63" y="460"/>
                  </a:cubicBezTo>
                  <a:cubicBezTo>
                    <a:pt x="64" y="457"/>
                    <a:pt x="66" y="454"/>
                    <a:pt x="67" y="449"/>
                  </a:cubicBezTo>
                  <a:cubicBezTo>
                    <a:pt x="68" y="448"/>
                    <a:pt x="68" y="446"/>
                    <a:pt x="69" y="445"/>
                  </a:cubicBezTo>
                  <a:cubicBezTo>
                    <a:pt x="73" y="436"/>
                    <a:pt x="81" y="427"/>
                    <a:pt x="81" y="427"/>
                  </a:cubicBezTo>
                  <a:cubicBezTo>
                    <a:pt x="81" y="427"/>
                    <a:pt x="81" y="427"/>
                    <a:pt x="81" y="427"/>
                  </a:cubicBezTo>
                  <a:cubicBezTo>
                    <a:pt x="81" y="427"/>
                    <a:pt x="81" y="427"/>
                    <a:pt x="81" y="427"/>
                  </a:cubicBezTo>
                  <a:cubicBezTo>
                    <a:pt x="81" y="427"/>
                    <a:pt x="82" y="430"/>
                    <a:pt x="83" y="433"/>
                  </a:cubicBezTo>
                  <a:cubicBezTo>
                    <a:pt x="84" y="436"/>
                    <a:pt x="85" y="441"/>
                    <a:pt x="84" y="445"/>
                  </a:cubicBezTo>
                  <a:cubicBezTo>
                    <a:pt x="84" y="445"/>
                    <a:pt x="84" y="446"/>
                    <a:pt x="84" y="446"/>
                  </a:cubicBezTo>
                  <a:cubicBezTo>
                    <a:pt x="82" y="455"/>
                    <a:pt x="83" y="454"/>
                    <a:pt x="84" y="458"/>
                  </a:cubicBezTo>
                  <a:cubicBezTo>
                    <a:pt x="84" y="458"/>
                    <a:pt x="84" y="458"/>
                    <a:pt x="84" y="459"/>
                  </a:cubicBezTo>
                  <a:cubicBezTo>
                    <a:pt x="85" y="462"/>
                    <a:pt x="83" y="468"/>
                    <a:pt x="84" y="469"/>
                  </a:cubicBezTo>
                  <a:cubicBezTo>
                    <a:pt x="84" y="469"/>
                    <a:pt x="84" y="470"/>
                    <a:pt x="85" y="470"/>
                  </a:cubicBezTo>
                  <a:cubicBezTo>
                    <a:pt x="86" y="470"/>
                    <a:pt x="89" y="470"/>
                    <a:pt x="91" y="470"/>
                  </a:cubicBezTo>
                  <a:cubicBezTo>
                    <a:pt x="91" y="470"/>
                    <a:pt x="91" y="470"/>
                    <a:pt x="91" y="470"/>
                  </a:cubicBezTo>
                  <a:cubicBezTo>
                    <a:pt x="93" y="470"/>
                    <a:pt x="94" y="470"/>
                    <a:pt x="94" y="470"/>
                  </a:cubicBezTo>
                  <a:cubicBezTo>
                    <a:pt x="95" y="470"/>
                    <a:pt x="95" y="461"/>
                    <a:pt x="95" y="461"/>
                  </a:cubicBezTo>
                  <a:cubicBezTo>
                    <a:pt x="95" y="461"/>
                    <a:pt x="97" y="462"/>
                    <a:pt x="100" y="462"/>
                  </a:cubicBezTo>
                  <a:cubicBezTo>
                    <a:pt x="104" y="462"/>
                    <a:pt x="107" y="461"/>
                    <a:pt x="110" y="456"/>
                  </a:cubicBezTo>
                  <a:cubicBezTo>
                    <a:pt x="110" y="455"/>
                    <a:pt x="111" y="454"/>
                    <a:pt x="111" y="453"/>
                  </a:cubicBezTo>
                  <a:cubicBezTo>
                    <a:pt x="111" y="452"/>
                    <a:pt x="110" y="451"/>
                    <a:pt x="110" y="451"/>
                  </a:cubicBezTo>
                  <a:cubicBezTo>
                    <a:pt x="109" y="449"/>
                    <a:pt x="108" y="449"/>
                    <a:pt x="107" y="448"/>
                  </a:cubicBezTo>
                  <a:cubicBezTo>
                    <a:pt x="106" y="448"/>
                    <a:pt x="106" y="447"/>
                    <a:pt x="106" y="447"/>
                  </a:cubicBezTo>
                  <a:cubicBezTo>
                    <a:pt x="104" y="446"/>
                    <a:pt x="103" y="445"/>
                    <a:pt x="103" y="443"/>
                  </a:cubicBezTo>
                  <a:cubicBezTo>
                    <a:pt x="103" y="440"/>
                    <a:pt x="101" y="435"/>
                    <a:pt x="97" y="427"/>
                  </a:cubicBezTo>
                  <a:cubicBezTo>
                    <a:pt x="97" y="426"/>
                    <a:pt x="96" y="425"/>
                    <a:pt x="96" y="424"/>
                  </a:cubicBezTo>
                  <a:cubicBezTo>
                    <a:pt x="93" y="416"/>
                    <a:pt x="92" y="406"/>
                    <a:pt x="92" y="406"/>
                  </a:cubicBezTo>
                  <a:cubicBezTo>
                    <a:pt x="92" y="406"/>
                    <a:pt x="92" y="403"/>
                    <a:pt x="94" y="400"/>
                  </a:cubicBezTo>
                  <a:cubicBezTo>
                    <a:pt x="95" y="399"/>
                    <a:pt x="95" y="399"/>
                    <a:pt x="95" y="398"/>
                  </a:cubicBezTo>
                  <a:cubicBezTo>
                    <a:pt x="95" y="398"/>
                    <a:pt x="95" y="398"/>
                    <a:pt x="96" y="398"/>
                  </a:cubicBezTo>
                  <a:cubicBezTo>
                    <a:pt x="97" y="395"/>
                    <a:pt x="98" y="392"/>
                    <a:pt x="98" y="389"/>
                  </a:cubicBezTo>
                  <a:cubicBezTo>
                    <a:pt x="99" y="387"/>
                    <a:pt x="99" y="384"/>
                    <a:pt x="100" y="382"/>
                  </a:cubicBezTo>
                  <a:cubicBezTo>
                    <a:pt x="100" y="382"/>
                    <a:pt x="100" y="382"/>
                    <a:pt x="100" y="382"/>
                  </a:cubicBezTo>
                  <a:cubicBezTo>
                    <a:pt x="100" y="382"/>
                    <a:pt x="100" y="382"/>
                    <a:pt x="100" y="382"/>
                  </a:cubicBezTo>
                  <a:cubicBezTo>
                    <a:pt x="100" y="376"/>
                    <a:pt x="103" y="366"/>
                    <a:pt x="103" y="366"/>
                  </a:cubicBezTo>
                  <a:cubicBezTo>
                    <a:pt x="103" y="366"/>
                    <a:pt x="109" y="366"/>
                    <a:pt x="110" y="365"/>
                  </a:cubicBezTo>
                  <a:cubicBezTo>
                    <a:pt x="110" y="365"/>
                    <a:pt x="110" y="365"/>
                    <a:pt x="110" y="365"/>
                  </a:cubicBezTo>
                  <a:cubicBezTo>
                    <a:pt x="110" y="365"/>
                    <a:pt x="110" y="364"/>
                    <a:pt x="111" y="362"/>
                  </a:cubicBezTo>
                  <a:cubicBezTo>
                    <a:pt x="112" y="357"/>
                    <a:pt x="115" y="343"/>
                    <a:pt x="120" y="316"/>
                  </a:cubicBezTo>
                  <a:cubicBezTo>
                    <a:pt x="122" y="307"/>
                    <a:pt x="123" y="299"/>
                    <a:pt x="124" y="293"/>
                  </a:cubicBezTo>
                  <a:cubicBezTo>
                    <a:pt x="125" y="293"/>
                    <a:pt x="126" y="293"/>
                    <a:pt x="127" y="293"/>
                  </a:cubicBezTo>
                  <a:cubicBezTo>
                    <a:pt x="127" y="293"/>
                    <a:pt x="128" y="294"/>
                    <a:pt x="128" y="294"/>
                  </a:cubicBezTo>
                  <a:cubicBezTo>
                    <a:pt x="130" y="294"/>
                    <a:pt x="131" y="294"/>
                    <a:pt x="131" y="295"/>
                  </a:cubicBezTo>
                  <a:cubicBezTo>
                    <a:pt x="132" y="296"/>
                    <a:pt x="134" y="306"/>
                    <a:pt x="136" y="319"/>
                  </a:cubicBezTo>
                  <a:cubicBezTo>
                    <a:pt x="138" y="331"/>
                    <a:pt x="141" y="344"/>
                    <a:pt x="142" y="353"/>
                  </a:cubicBezTo>
                  <a:cubicBezTo>
                    <a:pt x="143" y="355"/>
                    <a:pt x="143" y="358"/>
                    <a:pt x="143" y="360"/>
                  </a:cubicBezTo>
                  <a:cubicBezTo>
                    <a:pt x="145" y="373"/>
                    <a:pt x="144" y="380"/>
                    <a:pt x="144" y="390"/>
                  </a:cubicBezTo>
                  <a:cubicBezTo>
                    <a:pt x="144" y="401"/>
                    <a:pt x="152" y="431"/>
                    <a:pt x="152" y="431"/>
                  </a:cubicBezTo>
                  <a:cubicBezTo>
                    <a:pt x="152" y="431"/>
                    <a:pt x="152" y="431"/>
                    <a:pt x="152" y="431"/>
                  </a:cubicBezTo>
                  <a:cubicBezTo>
                    <a:pt x="152" y="431"/>
                    <a:pt x="152" y="431"/>
                    <a:pt x="152" y="431"/>
                  </a:cubicBezTo>
                  <a:cubicBezTo>
                    <a:pt x="152" y="431"/>
                    <a:pt x="151" y="432"/>
                    <a:pt x="149" y="435"/>
                  </a:cubicBezTo>
                  <a:cubicBezTo>
                    <a:pt x="148" y="437"/>
                    <a:pt x="146" y="441"/>
                    <a:pt x="144" y="445"/>
                  </a:cubicBezTo>
                  <a:cubicBezTo>
                    <a:pt x="143" y="447"/>
                    <a:pt x="142" y="449"/>
                    <a:pt x="141" y="452"/>
                  </a:cubicBezTo>
                  <a:cubicBezTo>
                    <a:pt x="139" y="457"/>
                    <a:pt x="138" y="462"/>
                    <a:pt x="137" y="467"/>
                  </a:cubicBezTo>
                  <a:cubicBezTo>
                    <a:pt x="136" y="472"/>
                    <a:pt x="135" y="476"/>
                    <a:pt x="135" y="476"/>
                  </a:cubicBezTo>
                  <a:cubicBezTo>
                    <a:pt x="135" y="476"/>
                    <a:pt x="135" y="476"/>
                    <a:pt x="134" y="478"/>
                  </a:cubicBezTo>
                  <a:cubicBezTo>
                    <a:pt x="133" y="479"/>
                    <a:pt x="133" y="481"/>
                    <a:pt x="132" y="483"/>
                  </a:cubicBezTo>
                  <a:cubicBezTo>
                    <a:pt x="131" y="484"/>
                    <a:pt x="132" y="486"/>
                    <a:pt x="132" y="488"/>
                  </a:cubicBezTo>
                  <a:cubicBezTo>
                    <a:pt x="133" y="492"/>
                    <a:pt x="136" y="497"/>
                    <a:pt x="136" y="497"/>
                  </a:cubicBezTo>
                  <a:cubicBezTo>
                    <a:pt x="138" y="498"/>
                    <a:pt x="138" y="498"/>
                    <a:pt x="138" y="498"/>
                  </a:cubicBezTo>
                  <a:cubicBezTo>
                    <a:pt x="139" y="498"/>
                    <a:pt x="139" y="498"/>
                    <a:pt x="139" y="498"/>
                  </a:cubicBezTo>
                  <a:cubicBezTo>
                    <a:pt x="139" y="498"/>
                    <a:pt x="139" y="498"/>
                    <a:pt x="139" y="498"/>
                  </a:cubicBezTo>
                  <a:cubicBezTo>
                    <a:pt x="139" y="498"/>
                    <a:pt x="139" y="498"/>
                    <a:pt x="139" y="498"/>
                  </a:cubicBezTo>
                  <a:cubicBezTo>
                    <a:pt x="139" y="504"/>
                    <a:pt x="139" y="504"/>
                    <a:pt x="139" y="504"/>
                  </a:cubicBezTo>
                  <a:cubicBezTo>
                    <a:pt x="139" y="506"/>
                    <a:pt x="139" y="508"/>
                    <a:pt x="139" y="510"/>
                  </a:cubicBezTo>
                  <a:cubicBezTo>
                    <a:pt x="138" y="511"/>
                    <a:pt x="138" y="513"/>
                    <a:pt x="138" y="516"/>
                  </a:cubicBezTo>
                  <a:cubicBezTo>
                    <a:pt x="137" y="521"/>
                    <a:pt x="141" y="523"/>
                    <a:pt x="147" y="524"/>
                  </a:cubicBezTo>
                  <a:cubicBezTo>
                    <a:pt x="148" y="524"/>
                    <a:pt x="149" y="525"/>
                    <a:pt x="151" y="525"/>
                  </a:cubicBezTo>
                  <a:cubicBezTo>
                    <a:pt x="155" y="525"/>
                    <a:pt x="160" y="526"/>
                    <a:pt x="164" y="526"/>
                  </a:cubicBezTo>
                  <a:cubicBezTo>
                    <a:pt x="167" y="526"/>
                    <a:pt x="169" y="526"/>
                    <a:pt x="170" y="525"/>
                  </a:cubicBezTo>
                  <a:cubicBezTo>
                    <a:pt x="171" y="524"/>
                    <a:pt x="171" y="524"/>
                    <a:pt x="171" y="523"/>
                  </a:cubicBezTo>
                  <a:cubicBezTo>
                    <a:pt x="172" y="521"/>
                    <a:pt x="170" y="518"/>
                    <a:pt x="168" y="514"/>
                  </a:cubicBezTo>
                  <a:cubicBezTo>
                    <a:pt x="168" y="513"/>
                    <a:pt x="168" y="512"/>
                    <a:pt x="168" y="512"/>
                  </a:cubicBezTo>
                  <a:cubicBezTo>
                    <a:pt x="167" y="509"/>
                    <a:pt x="167" y="507"/>
                    <a:pt x="167" y="505"/>
                  </a:cubicBezTo>
                  <a:cubicBezTo>
                    <a:pt x="167" y="502"/>
                    <a:pt x="167" y="500"/>
                    <a:pt x="167" y="500"/>
                  </a:cubicBezTo>
                  <a:cubicBezTo>
                    <a:pt x="167" y="500"/>
                    <a:pt x="168" y="500"/>
                    <a:pt x="170" y="501"/>
                  </a:cubicBezTo>
                  <a:cubicBezTo>
                    <a:pt x="170" y="501"/>
                    <a:pt x="170" y="501"/>
                    <a:pt x="171" y="501"/>
                  </a:cubicBezTo>
                  <a:cubicBezTo>
                    <a:pt x="171" y="501"/>
                    <a:pt x="171" y="501"/>
                    <a:pt x="171" y="501"/>
                  </a:cubicBezTo>
                  <a:cubicBezTo>
                    <a:pt x="173" y="500"/>
                    <a:pt x="174" y="499"/>
                    <a:pt x="177" y="493"/>
                  </a:cubicBezTo>
                  <a:cubicBezTo>
                    <a:pt x="179" y="487"/>
                    <a:pt x="185" y="476"/>
                    <a:pt x="185" y="476"/>
                  </a:cubicBezTo>
                  <a:cubicBezTo>
                    <a:pt x="185" y="476"/>
                    <a:pt x="185" y="475"/>
                    <a:pt x="186" y="474"/>
                  </a:cubicBezTo>
                  <a:cubicBezTo>
                    <a:pt x="187" y="474"/>
                    <a:pt x="187" y="474"/>
                    <a:pt x="187" y="474"/>
                  </a:cubicBezTo>
                  <a:cubicBezTo>
                    <a:pt x="187" y="474"/>
                    <a:pt x="187" y="474"/>
                    <a:pt x="187" y="474"/>
                  </a:cubicBezTo>
                  <a:cubicBezTo>
                    <a:pt x="187" y="474"/>
                    <a:pt x="187" y="474"/>
                    <a:pt x="187" y="474"/>
                  </a:cubicBezTo>
                  <a:cubicBezTo>
                    <a:pt x="188" y="473"/>
                    <a:pt x="188" y="472"/>
                    <a:pt x="189" y="471"/>
                  </a:cubicBezTo>
                  <a:cubicBezTo>
                    <a:pt x="191" y="468"/>
                    <a:pt x="190" y="460"/>
                    <a:pt x="190" y="460"/>
                  </a:cubicBezTo>
                  <a:cubicBezTo>
                    <a:pt x="190" y="460"/>
                    <a:pt x="191" y="458"/>
                    <a:pt x="192" y="454"/>
                  </a:cubicBezTo>
                  <a:cubicBezTo>
                    <a:pt x="195" y="442"/>
                    <a:pt x="201" y="420"/>
                    <a:pt x="204" y="408"/>
                  </a:cubicBezTo>
                  <a:cubicBezTo>
                    <a:pt x="205" y="406"/>
                    <a:pt x="206" y="404"/>
                    <a:pt x="206" y="403"/>
                  </a:cubicBezTo>
                  <a:cubicBezTo>
                    <a:pt x="208" y="395"/>
                    <a:pt x="206" y="389"/>
                    <a:pt x="208" y="386"/>
                  </a:cubicBezTo>
                  <a:cubicBezTo>
                    <a:pt x="209" y="385"/>
                    <a:pt x="209" y="383"/>
                    <a:pt x="210" y="382"/>
                  </a:cubicBezTo>
                  <a:cubicBezTo>
                    <a:pt x="211" y="378"/>
                    <a:pt x="212" y="372"/>
                    <a:pt x="213" y="365"/>
                  </a:cubicBezTo>
                  <a:cubicBezTo>
                    <a:pt x="213" y="361"/>
                    <a:pt x="215" y="354"/>
                    <a:pt x="217" y="345"/>
                  </a:cubicBezTo>
                  <a:cubicBezTo>
                    <a:pt x="220" y="335"/>
                    <a:pt x="224" y="324"/>
                    <a:pt x="228" y="316"/>
                  </a:cubicBezTo>
                  <a:cubicBezTo>
                    <a:pt x="231" y="308"/>
                    <a:pt x="233" y="299"/>
                    <a:pt x="233" y="292"/>
                  </a:cubicBezTo>
                  <a:cubicBezTo>
                    <a:pt x="234" y="285"/>
                    <a:pt x="234" y="280"/>
                    <a:pt x="234" y="280"/>
                  </a:cubicBezTo>
                  <a:cubicBezTo>
                    <a:pt x="234" y="280"/>
                    <a:pt x="234" y="280"/>
                    <a:pt x="234" y="280"/>
                  </a:cubicBezTo>
                  <a:cubicBezTo>
                    <a:pt x="234" y="280"/>
                    <a:pt x="234" y="280"/>
                    <a:pt x="234" y="280"/>
                  </a:cubicBezTo>
                  <a:cubicBezTo>
                    <a:pt x="234" y="280"/>
                    <a:pt x="235" y="280"/>
                    <a:pt x="236" y="280"/>
                  </a:cubicBezTo>
                  <a:cubicBezTo>
                    <a:pt x="237" y="280"/>
                    <a:pt x="238" y="280"/>
                    <a:pt x="238" y="279"/>
                  </a:cubicBezTo>
                  <a:cubicBezTo>
                    <a:pt x="240" y="290"/>
                    <a:pt x="249" y="308"/>
                    <a:pt x="249" y="308"/>
                  </a:cubicBezTo>
                  <a:cubicBezTo>
                    <a:pt x="250" y="307"/>
                    <a:pt x="250" y="307"/>
                    <a:pt x="250" y="307"/>
                  </a:cubicBezTo>
                  <a:cubicBezTo>
                    <a:pt x="250" y="307"/>
                    <a:pt x="241" y="288"/>
                    <a:pt x="239" y="279"/>
                  </a:cubicBezTo>
                  <a:cubicBezTo>
                    <a:pt x="239" y="279"/>
                    <a:pt x="239" y="279"/>
                    <a:pt x="239" y="279"/>
                  </a:cubicBezTo>
                  <a:cubicBezTo>
                    <a:pt x="239" y="279"/>
                    <a:pt x="239" y="279"/>
                    <a:pt x="239" y="279"/>
                  </a:cubicBezTo>
                  <a:cubicBezTo>
                    <a:pt x="241" y="279"/>
                    <a:pt x="242" y="278"/>
                    <a:pt x="242" y="278"/>
                  </a:cubicBezTo>
                  <a:cubicBezTo>
                    <a:pt x="242" y="278"/>
                    <a:pt x="242" y="278"/>
                    <a:pt x="242" y="278"/>
                  </a:cubicBezTo>
                  <a:cubicBezTo>
                    <a:pt x="242" y="278"/>
                    <a:pt x="242" y="278"/>
                    <a:pt x="242" y="278"/>
                  </a:cubicBezTo>
                  <a:cubicBezTo>
                    <a:pt x="243" y="280"/>
                    <a:pt x="245" y="283"/>
                    <a:pt x="246" y="287"/>
                  </a:cubicBezTo>
                  <a:cubicBezTo>
                    <a:pt x="250" y="295"/>
                    <a:pt x="253" y="305"/>
                    <a:pt x="253" y="305"/>
                  </a:cubicBezTo>
                  <a:cubicBezTo>
                    <a:pt x="253" y="304"/>
                    <a:pt x="253" y="304"/>
                    <a:pt x="253" y="304"/>
                  </a:cubicBezTo>
                  <a:cubicBezTo>
                    <a:pt x="254" y="304"/>
                    <a:pt x="254" y="304"/>
                    <a:pt x="254" y="304"/>
                  </a:cubicBezTo>
                  <a:cubicBezTo>
                    <a:pt x="254" y="303"/>
                    <a:pt x="249" y="288"/>
                    <a:pt x="244" y="279"/>
                  </a:cubicBezTo>
                  <a:cubicBezTo>
                    <a:pt x="243" y="278"/>
                    <a:pt x="243" y="277"/>
                    <a:pt x="242" y="276"/>
                  </a:cubicBezTo>
                  <a:cubicBezTo>
                    <a:pt x="242" y="273"/>
                    <a:pt x="242" y="265"/>
                    <a:pt x="244" y="258"/>
                  </a:cubicBezTo>
                  <a:cubicBezTo>
                    <a:pt x="244" y="258"/>
                    <a:pt x="244" y="257"/>
                    <a:pt x="245" y="257"/>
                  </a:cubicBezTo>
                  <a:cubicBezTo>
                    <a:pt x="247" y="247"/>
                    <a:pt x="248" y="221"/>
                    <a:pt x="248" y="214"/>
                  </a:cubicBezTo>
                  <a:cubicBezTo>
                    <a:pt x="248" y="212"/>
                    <a:pt x="248" y="211"/>
                    <a:pt x="248" y="210"/>
                  </a:cubicBezTo>
                  <a:cubicBezTo>
                    <a:pt x="248" y="205"/>
                    <a:pt x="248" y="202"/>
                    <a:pt x="249" y="195"/>
                  </a:cubicBezTo>
                  <a:cubicBezTo>
                    <a:pt x="249" y="195"/>
                    <a:pt x="249" y="195"/>
                    <a:pt x="249" y="194"/>
                  </a:cubicBezTo>
                  <a:cubicBezTo>
                    <a:pt x="250" y="185"/>
                    <a:pt x="246" y="161"/>
                    <a:pt x="246" y="147"/>
                  </a:cubicBezTo>
                  <a:cubicBezTo>
                    <a:pt x="246" y="144"/>
                    <a:pt x="246" y="141"/>
                    <a:pt x="246" y="137"/>
                  </a:cubicBezTo>
                  <a:cubicBezTo>
                    <a:pt x="245" y="124"/>
                    <a:pt x="244" y="108"/>
                    <a:pt x="242" y="102"/>
                  </a:cubicBezTo>
                  <a:cubicBezTo>
                    <a:pt x="239" y="94"/>
                    <a:pt x="232" y="91"/>
                    <a:pt x="222" y="88"/>
                  </a:cubicBezTo>
                  <a:cubicBezTo>
                    <a:pt x="219" y="87"/>
                    <a:pt x="216" y="85"/>
                    <a:pt x="213" y="84"/>
                  </a:cubicBezTo>
                  <a:cubicBezTo>
                    <a:pt x="212" y="84"/>
                    <a:pt x="212" y="84"/>
                    <a:pt x="211" y="84"/>
                  </a:cubicBezTo>
                  <a:cubicBezTo>
                    <a:pt x="204" y="81"/>
                    <a:pt x="198" y="78"/>
                    <a:pt x="198" y="77"/>
                  </a:cubicBezTo>
                  <a:cubicBezTo>
                    <a:pt x="198" y="77"/>
                    <a:pt x="198" y="77"/>
                    <a:pt x="198" y="77"/>
                  </a:cubicBezTo>
                  <a:cubicBezTo>
                    <a:pt x="198" y="77"/>
                    <a:pt x="196" y="75"/>
                    <a:pt x="195" y="72"/>
                  </a:cubicBezTo>
                  <a:cubicBezTo>
                    <a:pt x="192" y="69"/>
                    <a:pt x="189" y="66"/>
                    <a:pt x="189" y="66"/>
                  </a:cubicBezTo>
                  <a:cubicBezTo>
                    <a:pt x="189" y="66"/>
                    <a:pt x="193" y="62"/>
                    <a:pt x="195" y="59"/>
                  </a:cubicBezTo>
                  <a:cubicBezTo>
                    <a:pt x="196" y="58"/>
                    <a:pt x="197" y="55"/>
                    <a:pt x="198" y="52"/>
                  </a:cubicBezTo>
                  <a:cubicBezTo>
                    <a:pt x="200" y="46"/>
                    <a:pt x="201" y="39"/>
                    <a:pt x="202" y="34"/>
                  </a:cubicBezTo>
                  <a:cubicBezTo>
                    <a:pt x="202" y="33"/>
                    <a:pt x="202" y="32"/>
                    <a:pt x="202" y="32"/>
                  </a:cubicBezTo>
                  <a:cubicBezTo>
                    <a:pt x="202" y="26"/>
                    <a:pt x="200" y="20"/>
                    <a:pt x="197" y="14"/>
                  </a:cubicBezTo>
                  <a:cubicBezTo>
                    <a:pt x="194" y="9"/>
                    <a:pt x="191" y="5"/>
                    <a:pt x="187" y="3"/>
                  </a:cubicBezTo>
                  <a:cubicBezTo>
                    <a:pt x="184" y="1"/>
                    <a:pt x="181" y="0"/>
                    <a:pt x="178" y="0"/>
                  </a:cubicBezTo>
                </a:path>
              </a:pathLst>
            </a:custGeom>
            <a:solidFill>
              <a:schemeClr val="bg1"/>
            </a:solidFill>
            <a:ln w="9525">
              <a:noFill/>
              <a:round/>
              <a:headEnd/>
              <a:tailEnd/>
            </a:ln>
            <a:effectLst>
              <a:innerShdw blurRad="63500" dist="50800" dir="15000000">
                <a:prstClr val="black">
                  <a:alpha val="27000"/>
                </a:prstClr>
              </a:innerShdw>
            </a:effectLst>
          </p:spPr>
          <p:txBody>
            <a:bodyPr vert="horz" wrap="square" lIns="91440" tIns="45720" rIns="91440" bIns="45720" numCol="1" anchor="t" anchorCtr="0" compatLnSpc="1">
              <a:prstTxWarp prst="textNoShape">
                <a:avLst/>
              </a:prstTxWarp>
            </a:bodyPr>
            <a:lstStyle/>
            <a:p>
              <a:pPr lvl="0"/>
              <a:endParaRPr lang="en-GB"/>
            </a:p>
          </p:txBody>
        </p:sp>
      </p:grpSp>
      <p:sp>
        <p:nvSpPr>
          <p:cNvPr id="65" name="Rectangle 64"/>
          <p:cNvSpPr/>
          <p:nvPr userDrawn="1"/>
        </p:nvSpPr>
        <p:spPr>
          <a:xfrm>
            <a:off x="6847905" y="3535944"/>
            <a:ext cx="2016224" cy="1925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ubtitle 2"/>
          <p:cNvSpPr>
            <a:spLocks noGrp="1"/>
          </p:cNvSpPr>
          <p:nvPr>
            <p:ph type="subTitle" idx="1"/>
          </p:nvPr>
        </p:nvSpPr>
        <p:spPr>
          <a:xfrm>
            <a:off x="422049" y="3701201"/>
            <a:ext cx="6858000" cy="631536"/>
          </a:xfrm>
        </p:spPr>
        <p:txBody>
          <a:bodyPr>
            <a:normAutofit/>
          </a:bodyPr>
          <a:lstStyle>
            <a:lvl1pPr marL="0" indent="0" algn="l" defTabSz="914400" rtl="0" eaLnBrk="1" latinLnBrk="0" hangingPunct="1">
              <a:spcAft>
                <a:spcPts val="0"/>
              </a:spcAft>
              <a:buNone/>
              <a:defRPr lang="en-GB" sz="1600" b="0" kern="1200" cap="all" dirty="0">
                <a:solidFill>
                  <a:schemeClr val="tx2"/>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Tree>
    <p:extLst>
      <p:ext uri="{BB962C8B-B14F-4D97-AF65-F5344CB8AC3E}">
        <p14:creationId xmlns:p14="http://schemas.microsoft.com/office/powerpoint/2010/main" val="977124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pos="43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Title Slide 2">
    <p:spTree>
      <p:nvGrpSpPr>
        <p:cNvPr id="1" name=""/>
        <p:cNvGrpSpPr/>
        <p:nvPr/>
      </p:nvGrpSpPr>
      <p:grpSpPr>
        <a:xfrm>
          <a:off x="0" y="0"/>
          <a:ext cx="0" cy="0"/>
          <a:chOff x="0" y="0"/>
          <a:chExt cx="0" cy="0"/>
        </a:xfrm>
      </p:grpSpPr>
      <p:grpSp>
        <p:nvGrpSpPr>
          <p:cNvPr id="4" name="Group 3"/>
          <p:cNvGrpSpPr/>
          <p:nvPr userDrawn="1"/>
        </p:nvGrpSpPr>
        <p:grpSpPr>
          <a:xfrm>
            <a:off x="233067" y="223340"/>
            <a:ext cx="8666166" cy="4702453"/>
            <a:chOff x="233067" y="223340"/>
            <a:chExt cx="8666166" cy="4702453"/>
          </a:xfrm>
          <a:solidFill>
            <a:schemeClr val="accent2"/>
          </a:solidFill>
        </p:grpSpPr>
        <p:sp>
          <p:nvSpPr>
            <p:cNvPr id="64" name="Round Diagonal Corner Rectangle 63"/>
            <p:cNvSpPr/>
            <p:nvPr userDrawn="1"/>
          </p:nvSpPr>
          <p:spPr>
            <a:xfrm flipH="1">
              <a:off x="233067" y="328396"/>
              <a:ext cx="8665200" cy="4403594"/>
            </a:xfrm>
            <a:prstGeom prst="round2DiagRect">
              <a:avLst>
                <a:gd name="adj1" fmla="val 5433"/>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Freeform 58"/>
            <p:cNvSpPr>
              <a:spLocks/>
            </p:cNvSpPr>
            <p:nvPr userDrawn="1"/>
          </p:nvSpPr>
          <p:spPr bwMode="auto">
            <a:xfrm>
              <a:off x="233067" y="223340"/>
              <a:ext cx="8665200"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sp>
          <p:nvSpPr>
            <p:cNvPr id="60" name="Freeform 59"/>
            <p:cNvSpPr>
              <a:spLocks/>
            </p:cNvSpPr>
            <p:nvPr userDrawn="1"/>
          </p:nvSpPr>
          <p:spPr bwMode="auto">
            <a:xfrm>
              <a:off x="233067" y="4482881"/>
              <a:ext cx="8666166"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grpSp>
      <p:sp>
        <p:nvSpPr>
          <p:cNvPr id="3" name="Subtitle 2"/>
          <p:cNvSpPr>
            <a:spLocks noGrp="1"/>
          </p:cNvSpPr>
          <p:nvPr userDrawn="1">
            <p:ph type="subTitle" idx="1"/>
          </p:nvPr>
        </p:nvSpPr>
        <p:spPr>
          <a:xfrm>
            <a:off x="593088" y="3812422"/>
            <a:ext cx="6858000" cy="631536"/>
          </a:xfrm>
        </p:spPr>
        <p:txBody>
          <a:bodyPr anchor="ctr">
            <a:normAutofit/>
          </a:bodyPr>
          <a:lstStyle>
            <a:lvl1pPr marL="0" indent="0" algn="l" defTabSz="914400" rtl="0" eaLnBrk="1" latinLnBrk="0" hangingPunct="1">
              <a:lnSpc>
                <a:spcPct val="100000"/>
              </a:lnSpc>
              <a:spcBef>
                <a:spcPts val="384"/>
              </a:spcBef>
              <a:spcAft>
                <a:spcPts val="600"/>
              </a:spcAft>
              <a:buFont typeface="Arial" panose="020B0604020202020204" pitchFamily="34" charset="0"/>
              <a:buNone/>
              <a:defRPr lang="en-GB" sz="2000" b="1" kern="1200" cap="none" baseline="0" dirty="0">
                <a:solidFill>
                  <a:schemeClr val="bg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2" name="Title 1"/>
          <p:cNvSpPr>
            <a:spLocks noGrp="1"/>
          </p:cNvSpPr>
          <p:nvPr userDrawn="1">
            <p:ph type="ctrTitle"/>
          </p:nvPr>
        </p:nvSpPr>
        <p:spPr>
          <a:xfrm>
            <a:off x="593087" y="1777522"/>
            <a:ext cx="5616625" cy="1902067"/>
          </a:xfrm>
          <a:prstGeom prst="rect">
            <a:avLst/>
          </a:prstGeom>
          <a:effectLst/>
        </p:spPr>
        <p:txBody>
          <a:bodyPr anchor="b">
            <a:noAutofit/>
          </a:bodyPr>
          <a:lstStyle>
            <a:lvl1pPr algn="l">
              <a:defRPr lang="en-GB" sz="3600" kern="1200" cap="all" dirty="0">
                <a:solidFill>
                  <a:schemeClr val="bg1"/>
                </a:solidFill>
                <a:effectLst>
                  <a:innerShdw blurRad="63500" dist="50800" dir="16200000">
                    <a:prstClr val="black">
                      <a:alpha val="50000"/>
                    </a:prstClr>
                  </a:innerShdw>
                </a:effectLst>
                <a:latin typeface="+mj-lt"/>
                <a:ea typeface="+mj-ea"/>
                <a:cs typeface="+mj-cs"/>
              </a:defRPr>
            </a:lvl1pPr>
          </a:lstStyle>
          <a:p>
            <a:r>
              <a:rPr lang="en-US" dirty="0"/>
              <a:t>Click to edit Master title style</a:t>
            </a:r>
            <a:endParaRPr lang="en-GB" dirty="0"/>
          </a:p>
        </p:txBody>
      </p:sp>
      <p:sp>
        <p:nvSpPr>
          <p:cNvPr id="58" name="Rectangle 57"/>
          <p:cNvSpPr/>
          <p:nvPr userDrawn="1"/>
        </p:nvSpPr>
        <p:spPr>
          <a:xfrm>
            <a:off x="6209712" y="4925793"/>
            <a:ext cx="2934288" cy="2177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5" name="Group 64"/>
          <p:cNvGrpSpPr/>
          <p:nvPr userDrawn="1"/>
        </p:nvGrpSpPr>
        <p:grpSpPr>
          <a:xfrm>
            <a:off x="519385" y="467841"/>
            <a:ext cx="1680381" cy="724662"/>
            <a:chOff x="2639403" y="1492269"/>
            <a:chExt cx="3556026" cy="1533532"/>
          </a:xfrm>
        </p:grpSpPr>
        <p:sp>
          <p:nvSpPr>
            <p:cNvPr id="66" name="AutoShape 7"/>
            <p:cNvSpPr>
              <a:spLocks noChangeAspect="1" noChangeArrowheads="1" noTextEdit="1"/>
            </p:cNvSpPr>
            <p:nvPr userDrawn="1"/>
          </p:nvSpPr>
          <p:spPr bwMode="auto">
            <a:xfrm>
              <a:off x="2639403" y="1492269"/>
              <a:ext cx="3556026" cy="1530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 name="Freeform 9"/>
            <p:cNvSpPr>
              <a:spLocks/>
            </p:cNvSpPr>
            <p:nvPr userDrawn="1"/>
          </p:nvSpPr>
          <p:spPr bwMode="auto">
            <a:xfrm>
              <a:off x="3109306" y="1855808"/>
              <a:ext cx="238127" cy="225426"/>
            </a:xfrm>
            <a:custGeom>
              <a:avLst/>
              <a:gdLst>
                <a:gd name="T0" fmla="*/ 76 w 150"/>
                <a:gd name="T1" fmla="*/ 109 h 142"/>
                <a:gd name="T2" fmla="*/ 29 w 150"/>
                <a:gd name="T3" fmla="*/ 142 h 142"/>
                <a:gd name="T4" fmla="*/ 45 w 150"/>
                <a:gd name="T5" fmla="*/ 88 h 142"/>
                <a:gd name="T6" fmla="*/ 0 w 150"/>
                <a:gd name="T7" fmla="*/ 54 h 142"/>
                <a:gd name="T8" fmla="*/ 57 w 150"/>
                <a:gd name="T9" fmla="*/ 54 h 142"/>
                <a:gd name="T10" fmla="*/ 76 w 150"/>
                <a:gd name="T11" fmla="*/ 0 h 142"/>
                <a:gd name="T12" fmla="*/ 93 w 150"/>
                <a:gd name="T13" fmla="*/ 54 h 142"/>
                <a:gd name="T14" fmla="*/ 150 w 150"/>
                <a:gd name="T15" fmla="*/ 54 h 142"/>
                <a:gd name="T16" fmla="*/ 105 w 150"/>
                <a:gd name="T17" fmla="*/ 88 h 142"/>
                <a:gd name="T18" fmla="*/ 121 w 150"/>
                <a:gd name="T19" fmla="*/ 142 h 142"/>
                <a:gd name="T20" fmla="*/ 76 w 150"/>
                <a:gd name="T21" fmla="*/ 10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0" h="142">
                  <a:moveTo>
                    <a:pt x="76" y="109"/>
                  </a:moveTo>
                  <a:lnTo>
                    <a:pt x="29" y="142"/>
                  </a:lnTo>
                  <a:lnTo>
                    <a:pt x="45" y="88"/>
                  </a:lnTo>
                  <a:lnTo>
                    <a:pt x="0" y="54"/>
                  </a:lnTo>
                  <a:lnTo>
                    <a:pt x="57" y="54"/>
                  </a:lnTo>
                  <a:lnTo>
                    <a:pt x="76" y="0"/>
                  </a:lnTo>
                  <a:lnTo>
                    <a:pt x="93" y="54"/>
                  </a:lnTo>
                  <a:lnTo>
                    <a:pt x="150" y="54"/>
                  </a:lnTo>
                  <a:lnTo>
                    <a:pt x="105" y="88"/>
                  </a:lnTo>
                  <a:lnTo>
                    <a:pt x="121" y="142"/>
                  </a:lnTo>
                  <a:lnTo>
                    <a:pt x="76" y="1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68" name="Freeform 10"/>
            <p:cNvSpPr>
              <a:spLocks/>
            </p:cNvSpPr>
            <p:nvPr userDrawn="1"/>
          </p:nvSpPr>
          <p:spPr bwMode="auto">
            <a:xfrm>
              <a:off x="3383946" y="1601807"/>
              <a:ext cx="241302" cy="227014"/>
            </a:xfrm>
            <a:custGeom>
              <a:avLst/>
              <a:gdLst>
                <a:gd name="T0" fmla="*/ 76 w 152"/>
                <a:gd name="T1" fmla="*/ 110 h 143"/>
                <a:gd name="T2" fmla="*/ 29 w 152"/>
                <a:gd name="T3" fmla="*/ 143 h 143"/>
                <a:gd name="T4" fmla="*/ 48 w 152"/>
                <a:gd name="T5" fmla="*/ 88 h 143"/>
                <a:gd name="T6" fmla="*/ 0 w 152"/>
                <a:gd name="T7" fmla="*/ 55 h 143"/>
                <a:gd name="T8" fmla="*/ 57 w 152"/>
                <a:gd name="T9" fmla="*/ 55 h 143"/>
                <a:gd name="T10" fmla="*/ 76 w 152"/>
                <a:gd name="T11" fmla="*/ 0 h 143"/>
                <a:gd name="T12" fmla="*/ 95 w 152"/>
                <a:gd name="T13" fmla="*/ 55 h 143"/>
                <a:gd name="T14" fmla="*/ 152 w 152"/>
                <a:gd name="T15" fmla="*/ 55 h 143"/>
                <a:gd name="T16" fmla="*/ 105 w 152"/>
                <a:gd name="T17" fmla="*/ 88 h 143"/>
                <a:gd name="T18" fmla="*/ 124 w 152"/>
                <a:gd name="T19" fmla="*/ 143 h 143"/>
                <a:gd name="T20" fmla="*/ 76 w 152"/>
                <a:gd name="T21" fmla="*/ 11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2" h="143">
                  <a:moveTo>
                    <a:pt x="76" y="110"/>
                  </a:moveTo>
                  <a:lnTo>
                    <a:pt x="29" y="143"/>
                  </a:lnTo>
                  <a:lnTo>
                    <a:pt x="48" y="88"/>
                  </a:lnTo>
                  <a:lnTo>
                    <a:pt x="0" y="55"/>
                  </a:lnTo>
                  <a:lnTo>
                    <a:pt x="57" y="55"/>
                  </a:lnTo>
                  <a:lnTo>
                    <a:pt x="76" y="0"/>
                  </a:lnTo>
                  <a:lnTo>
                    <a:pt x="95" y="55"/>
                  </a:lnTo>
                  <a:lnTo>
                    <a:pt x="152" y="55"/>
                  </a:lnTo>
                  <a:lnTo>
                    <a:pt x="105" y="88"/>
                  </a:lnTo>
                  <a:lnTo>
                    <a:pt x="124" y="143"/>
                  </a:lnTo>
                  <a:lnTo>
                    <a:pt x="76" y="1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69" name="Freeform 11"/>
            <p:cNvSpPr>
              <a:spLocks/>
            </p:cNvSpPr>
            <p:nvPr userDrawn="1"/>
          </p:nvSpPr>
          <p:spPr bwMode="auto">
            <a:xfrm>
              <a:off x="3742724" y="1495444"/>
              <a:ext cx="239714" cy="227014"/>
            </a:xfrm>
            <a:custGeom>
              <a:avLst/>
              <a:gdLst>
                <a:gd name="T0" fmla="*/ 75 w 151"/>
                <a:gd name="T1" fmla="*/ 110 h 143"/>
                <a:gd name="T2" fmla="*/ 28 w 151"/>
                <a:gd name="T3" fmla="*/ 143 h 143"/>
                <a:gd name="T4" fmla="*/ 47 w 151"/>
                <a:gd name="T5" fmla="*/ 89 h 143"/>
                <a:gd name="T6" fmla="*/ 0 w 151"/>
                <a:gd name="T7" fmla="*/ 55 h 143"/>
                <a:gd name="T8" fmla="*/ 56 w 151"/>
                <a:gd name="T9" fmla="*/ 55 h 143"/>
                <a:gd name="T10" fmla="*/ 75 w 151"/>
                <a:gd name="T11" fmla="*/ 0 h 143"/>
                <a:gd name="T12" fmla="*/ 92 w 151"/>
                <a:gd name="T13" fmla="*/ 55 h 143"/>
                <a:gd name="T14" fmla="*/ 151 w 151"/>
                <a:gd name="T15" fmla="*/ 55 h 143"/>
                <a:gd name="T16" fmla="*/ 104 w 151"/>
                <a:gd name="T17" fmla="*/ 89 h 143"/>
                <a:gd name="T18" fmla="*/ 123 w 151"/>
                <a:gd name="T19" fmla="*/ 143 h 143"/>
                <a:gd name="T20" fmla="*/ 75 w 151"/>
                <a:gd name="T21" fmla="*/ 11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1" h="143">
                  <a:moveTo>
                    <a:pt x="75" y="110"/>
                  </a:moveTo>
                  <a:lnTo>
                    <a:pt x="28" y="143"/>
                  </a:lnTo>
                  <a:lnTo>
                    <a:pt x="47" y="89"/>
                  </a:lnTo>
                  <a:lnTo>
                    <a:pt x="0" y="55"/>
                  </a:lnTo>
                  <a:lnTo>
                    <a:pt x="56" y="55"/>
                  </a:lnTo>
                  <a:lnTo>
                    <a:pt x="75" y="0"/>
                  </a:lnTo>
                  <a:lnTo>
                    <a:pt x="92" y="55"/>
                  </a:lnTo>
                  <a:lnTo>
                    <a:pt x="151" y="55"/>
                  </a:lnTo>
                  <a:lnTo>
                    <a:pt x="104" y="89"/>
                  </a:lnTo>
                  <a:lnTo>
                    <a:pt x="123" y="143"/>
                  </a:lnTo>
                  <a:lnTo>
                    <a:pt x="75" y="1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0" name="Freeform 12"/>
            <p:cNvSpPr>
              <a:spLocks/>
            </p:cNvSpPr>
            <p:nvPr userDrawn="1"/>
          </p:nvSpPr>
          <p:spPr bwMode="auto">
            <a:xfrm>
              <a:off x="4111026" y="1557357"/>
              <a:ext cx="236539" cy="225426"/>
            </a:xfrm>
            <a:custGeom>
              <a:avLst/>
              <a:gdLst>
                <a:gd name="T0" fmla="*/ 76 w 149"/>
                <a:gd name="T1" fmla="*/ 109 h 142"/>
                <a:gd name="T2" fmla="*/ 28 w 149"/>
                <a:gd name="T3" fmla="*/ 142 h 142"/>
                <a:gd name="T4" fmla="*/ 45 w 149"/>
                <a:gd name="T5" fmla="*/ 88 h 142"/>
                <a:gd name="T6" fmla="*/ 0 w 149"/>
                <a:gd name="T7" fmla="*/ 54 h 142"/>
                <a:gd name="T8" fmla="*/ 57 w 149"/>
                <a:gd name="T9" fmla="*/ 54 h 142"/>
                <a:gd name="T10" fmla="*/ 76 w 149"/>
                <a:gd name="T11" fmla="*/ 0 h 142"/>
                <a:gd name="T12" fmla="*/ 92 w 149"/>
                <a:gd name="T13" fmla="*/ 54 h 142"/>
                <a:gd name="T14" fmla="*/ 149 w 149"/>
                <a:gd name="T15" fmla="*/ 54 h 142"/>
                <a:gd name="T16" fmla="*/ 104 w 149"/>
                <a:gd name="T17" fmla="*/ 88 h 142"/>
                <a:gd name="T18" fmla="*/ 121 w 149"/>
                <a:gd name="T19" fmla="*/ 142 h 142"/>
                <a:gd name="T20" fmla="*/ 76 w 149"/>
                <a:gd name="T21" fmla="*/ 10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 h="142">
                  <a:moveTo>
                    <a:pt x="76" y="109"/>
                  </a:moveTo>
                  <a:lnTo>
                    <a:pt x="28" y="142"/>
                  </a:lnTo>
                  <a:lnTo>
                    <a:pt x="45" y="88"/>
                  </a:lnTo>
                  <a:lnTo>
                    <a:pt x="0" y="54"/>
                  </a:lnTo>
                  <a:lnTo>
                    <a:pt x="57" y="54"/>
                  </a:lnTo>
                  <a:lnTo>
                    <a:pt x="76" y="0"/>
                  </a:lnTo>
                  <a:lnTo>
                    <a:pt x="92" y="54"/>
                  </a:lnTo>
                  <a:lnTo>
                    <a:pt x="149" y="54"/>
                  </a:lnTo>
                  <a:lnTo>
                    <a:pt x="104" y="88"/>
                  </a:lnTo>
                  <a:lnTo>
                    <a:pt x="121" y="142"/>
                  </a:lnTo>
                  <a:lnTo>
                    <a:pt x="76" y="1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1" name="Freeform 13"/>
            <p:cNvSpPr>
              <a:spLocks/>
            </p:cNvSpPr>
            <p:nvPr userDrawn="1"/>
          </p:nvSpPr>
          <p:spPr bwMode="auto">
            <a:xfrm>
              <a:off x="4415828" y="1763733"/>
              <a:ext cx="236539" cy="227014"/>
            </a:xfrm>
            <a:custGeom>
              <a:avLst/>
              <a:gdLst>
                <a:gd name="T0" fmla="*/ 76 w 149"/>
                <a:gd name="T1" fmla="*/ 110 h 143"/>
                <a:gd name="T2" fmla="*/ 28 w 149"/>
                <a:gd name="T3" fmla="*/ 143 h 143"/>
                <a:gd name="T4" fmla="*/ 45 w 149"/>
                <a:gd name="T5" fmla="*/ 89 h 143"/>
                <a:gd name="T6" fmla="*/ 0 w 149"/>
                <a:gd name="T7" fmla="*/ 55 h 143"/>
                <a:gd name="T8" fmla="*/ 57 w 149"/>
                <a:gd name="T9" fmla="*/ 55 h 143"/>
                <a:gd name="T10" fmla="*/ 76 w 149"/>
                <a:gd name="T11" fmla="*/ 0 h 143"/>
                <a:gd name="T12" fmla="*/ 92 w 149"/>
                <a:gd name="T13" fmla="*/ 55 h 143"/>
                <a:gd name="T14" fmla="*/ 149 w 149"/>
                <a:gd name="T15" fmla="*/ 55 h 143"/>
                <a:gd name="T16" fmla="*/ 104 w 149"/>
                <a:gd name="T17" fmla="*/ 89 h 143"/>
                <a:gd name="T18" fmla="*/ 121 w 149"/>
                <a:gd name="T19" fmla="*/ 143 h 143"/>
                <a:gd name="T20" fmla="*/ 76 w 149"/>
                <a:gd name="T21" fmla="*/ 11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 h="143">
                  <a:moveTo>
                    <a:pt x="76" y="110"/>
                  </a:moveTo>
                  <a:lnTo>
                    <a:pt x="28" y="143"/>
                  </a:lnTo>
                  <a:lnTo>
                    <a:pt x="45" y="89"/>
                  </a:lnTo>
                  <a:lnTo>
                    <a:pt x="0" y="55"/>
                  </a:lnTo>
                  <a:lnTo>
                    <a:pt x="57" y="55"/>
                  </a:lnTo>
                  <a:lnTo>
                    <a:pt x="76" y="0"/>
                  </a:lnTo>
                  <a:lnTo>
                    <a:pt x="92" y="55"/>
                  </a:lnTo>
                  <a:lnTo>
                    <a:pt x="149" y="55"/>
                  </a:lnTo>
                  <a:lnTo>
                    <a:pt x="104" y="89"/>
                  </a:lnTo>
                  <a:lnTo>
                    <a:pt x="121" y="143"/>
                  </a:lnTo>
                  <a:lnTo>
                    <a:pt x="76" y="1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2" name="Freeform 14"/>
            <p:cNvSpPr>
              <a:spLocks/>
            </p:cNvSpPr>
            <p:nvPr userDrawn="1"/>
          </p:nvSpPr>
          <p:spPr bwMode="auto">
            <a:xfrm>
              <a:off x="4561880" y="2105047"/>
              <a:ext cx="241302" cy="225426"/>
            </a:xfrm>
            <a:custGeom>
              <a:avLst/>
              <a:gdLst>
                <a:gd name="T0" fmla="*/ 76 w 152"/>
                <a:gd name="T1" fmla="*/ 109 h 142"/>
                <a:gd name="T2" fmla="*/ 29 w 152"/>
                <a:gd name="T3" fmla="*/ 142 h 142"/>
                <a:gd name="T4" fmla="*/ 45 w 152"/>
                <a:gd name="T5" fmla="*/ 88 h 142"/>
                <a:gd name="T6" fmla="*/ 0 w 152"/>
                <a:gd name="T7" fmla="*/ 54 h 142"/>
                <a:gd name="T8" fmla="*/ 57 w 152"/>
                <a:gd name="T9" fmla="*/ 54 h 142"/>
                <a:gd name="T10" fmla="*/ 76 w 152"/>
                <a:gd name="T11" fmla="*/ 0 h 142"/>
                <a:gd name="T12" fmla="*/ 93 w 152"/>
                <a:gd name="T13" fmla="*/ 54 h 142"/>
                <a:gd name="T14" fmla="*/ 152 w 152"/>
                <a:gd name="T15" fmla="*/ 54 h 142"/>
                <a:gd name="T16" fmla="*/ 105 w 152"/>
                <a:gd name="T17" fmla="*/ 88 h 142"/>
                <a:gd name="T18" fmla="*/ 121 w 152"/>
                <a:gd name="T19" fmla="*/ 142 h 142"/>
                <a:gd name="T20" fmla="*/ 76 w 152"/>
                <a:gd name="T21" fmla="*/ 10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2" h="142">
                  <a:moveTo>
                    <a:pt x="76" y="109"/>
                  </a:moveTo>
                  <a:lnTo>
                    <a:pt x="29" y="142"/>
                  </a:lnTo>
                  <a:lnTo>
                    <a:pt x="45" y="88"/>
                  </a:lnTo>
                  <a:lnTo>
                    <a:pt x="0" y="54"/>
                  </a:lnTo>
                  <a:lnTo>
                    <a:pt x="57" y="54"/>
                  </a:lnTo>
                  <a:lnTo>
                    <a:pt x="76" y="0"/>
                  </a:lnTo>
                  <a:lnTo>
                    <a:pt x="93" y="54"/>
                  </a:lnTo>
                  <a:lnTo>
                    <a:pt x="152" y="54"/>
                  </a:lnTo>
                  <a:lnTo>
                    <a:pt x="105" y="88"/>
                  </a:lnTo>
                  <a:lnTo>
                    <a:pt x="121" y="142"/>
                  </a:lnTo>
                  <a:lnTo>
                    <a:pt x="76" y="1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3" name="Freeform 15"/>
            <p:cNvSpPr>
              <a:spLocks/>
            </p:cNvSpPr>
            <p:nvPr userDrawn="1"/>
          </p:nvSpPr>
          <p:spPr bwMode="auto">
            <a:xfrm>
              <a:off x="3937987" y="2190772"/>
              <a:ext cx="544516" cy="798516"/>
            </a:xfrm>
            <a:custGeom>
              <a:avLst/>
              <a:gdLst>
                <a:gd name="T0" fmla="*/ 0 w 343"/>
                <a:gd name="T1" fmla="*/ 0 h 503"/>
                <a:gd name="T2" fmla="*/ 0 w 343"/>
                <a:gd name="T3" fmla="*/ 503 h 503"/>
                <a:gd name="T4" fmla="*/ 142 w 343"/>
                <a:gd name="T5" fmla="*/ 503 h 503"/>
                <a:gd name="T6" fmla="*/ 142 w 343"/>
                <a:gd name="T7" fmla="*/ 310 h 503"/>
                <a:gd name="T8" fmla="*/ 324 w 343"/>
                <a:gd name="T9" fmla="*/ 310 h 503"/>
                <a:gd name="T10" fmla="*/ 324 w 343"/>
                <a:gd name="T11" fmla="*/ 196 h 503"/>
                <a:gd name="T12" fmla="*/ 142 w 343"/>
                <a:gd name="T13" fmla="*/ 196 h 503"/>
                <a:gd name="T14" fmla="*/ 142 w 343"/>
                <a:gd name="T15" fmla="*/ 115 h 503"/>
                <a:gd name="T16" fmla="*/ 343 w 343"/>
                <a:gd name="T17" fmla="*/ 115 h 503"/>
                <a:gd name="T18" fmla="*/ 343 w 343"/>
                <a:gd name="T19" fmla="*/ 0 h 503"/>
                <a:gd name="T20" fmla="*/ 0 w 343"/>
                <a:gd name="T21" fmla="*/ 0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503">
                  <a:moveTo>
                    <a:pt x="0" y="0"/>
                  </a:moveTo>
                  <a:lnTo>
                    <a:pt x="0" y="503"/>
                  </a:lnTo>
                  <a:lnTo>
                    <a:pt x="142" y="503"/>
                  </a:lnTo>
                  <a:lnTo>
                    <a:pt x="142" y="310"/>
                  </a:lnTo>
                  <a:lnTo>
                    <a:pt x="324" y="310"/>
                  </a:lnTo>
                  <a:lnTo>
                    <a:pt x="324" y="196"/>
                  </a:lnTo>
                  <a:lnTo>
                    <a:pt x="142" y="196"/>
                  </a:lnTo>
                  <a:lnTo>
                    <a:pt x="142" y="115"/>
                  </a:lnTo>
                  <a:lnTo>
                    <a:pt x="343" y="115"/>
                  </a:lnTo>
                  <a:lnTo>
                    <a:pt x="343" y="0"/>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4" name="Freeform 16"/>
            <p:cNvSpPr>
              <a:spLocks/>
            </p:cNvSpPr>
            <p:nvPr userDrawn="1"/>
          </p:nvSpPr>
          <p:spPr bwMode="auto">
            <a:xfrm>
              <a:off x="3268058" y="2190772"/>
              <a:ext cx="598492" cy="798516"/>
            </a:xfrm>
            <a:custGeom>
              <a:avLst/>
              <a:gdLst>
                <a:gd name="T0" fmla="*/ 377 w 377"/>
                <a:gd name="T1" fmla="*/ 0 h 503"/>
                <a:gd name="T2" fmla="*/ 0 w 377"/>
                <a:gd name="T3" fmla="*/ 0 h 503"/>
                <a:gd name="T4" fmla="*/ 0 w 377"/>
                <a:gd name="T5" fmla="*/ 115 h 503"/>
                <a:gd name="T6" fmla="*/ 118 w 377"/>
                <a:gd name="T7" fmla="*/ 115 h 503"/>
                <a:gd name="T8" fmla="*/ 118 w 377"/>
                <a:gd name="T9" fmla="*/ 503 h 503"/>
                <a:gd name="T10" fmla="*/ 261 w 377"/>
                <a:gd name="T11" fmla="*/ 503 h 503"/>
                <a:gd name="T12" fmla="*/ 261 w 377"/>
                <a:gd name="T13" fmla="*/ 115 h 503"/>
                <a:gd name="T14" fmla="*/ 377 w 377"/>
                <a:gd name="T15" fmla="*/ 115 h 503"/>
                <a:gd name="T16" fmla="*/ 377 w 377"/>
                <a:gd name="T17" fmla="*/ 0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7" h="503">
                  <a:moveTo>
                    <a:pt x="377" y="0"/>
                  </a:moveTo>
                  <a:lnTo>
                    <a:pt x="0" y="0"/>
                  </a:lnTo>
                  <a:lnTo>
                    <a:pt x="0" y="115"/>
                  </a:lnTo>
                  <a:lnTo>
                    <a:pt x="118" y="115"/>
                  </a:lnTo>
                  <a:lnTo>
                    <a:pt x="118" y="503"/>
                  </a:lnTo>
                  <a:lnTo>
                    <a:pt x="261" y="503"/>
                  </a:lnTo>
                  <a:lnTo>
                    <a:pt x="261" y="115"/>
                  </a:lnTo>
                  <a:lnTo>
                    <a:pt x="377" y="115"/>
                  </a:lnTo>
                  <a:lnTo>
                    <a:pt x="377"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5" name="Freeform 17"/>
            <p:cNvSpPr>
              <a:spLocks/>
            </p:cNvSpPr>
            <p:nvPr userDrawn="1"/>
          </p:nvSpPr>
          <p:spPr bwMode="auto">
            <a:xfrm>
              <a:off x="2642578" y="2190772"/>
              <a:ext cx="546104" cy="798516"/>
            </a:xfrm>
            <a:custGeom>
              <a:avLst/>
              <a:gdLst>
                <a:gd name="T0" fmla="*/ 344 w 344"/>
                <a:gd name="T1" fmla="*/ 115 h 503"/>
                <a:gd name="T2" fmla="*/ 344 w 344"/>
                <a:gd name="T3" fmla="*/ 0 h 503"/>
                <a:gd name="T4" fmla="*/ 0 w 344"/>
                <a:gd name="T5" fmla="*/ 0 h 503"/>
                <a:gd name="T6" fmla="*/ 0 w 344"/>
                <a:gd name="T7" fmla="*/ 503 h 503"/>
                <a:gd name="T8" fmla="*/ 344 w 344"/>
                <a:gd name="T9" fmla="*/ 503 h 503"/>
                <a:gd name="T10" fmla="*/ 344 w 344"/>
                <a:gd name="T11" fmla="*/ 388 h 503"/>
                <a:gd name="T12" fmla="*/ 143 w 344"/>
                <a:gd name="T13" fmla="*/ 388 h 503"/>
                <a:gd name="T14" fmla="*/ 143 w 344"/>
                <a:gd name="T15" fmla="*/ 310 h 503"/>
                <a:gd name="T16" fmla="*/ 325 w 344"/>
                <a:gd name="T17" fmla="*/ 310 h 503"/>
                <a:gd name="T18" fmla="*/ 325 w 344"/>
                <a:gd name="T19" fmla="*/ 196 h 503"/>
                <a:gd name="T20" fmla="*/ 143 w 344"/>
                <a:gd name="T21" fmla="*/ 196 h 503"/>
                <a:gd name="T22" fmla="*/ 143 w 344"/>
                <a:gd name="T23" fmla="*/ 115 h 503"/>
                <a:gd name="T24" fmla="*/ 344 w 344"/>
                <a:gd name="T25" fmla="*/ 115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4" h="503">
                  <a:moveTo>
                    <a:pt x="344" y="115"/>
                  </a:moveTo>
                  <a:lnTo>
                    <a:pt x="344" y="0"/>
                  </a:lnTo>
                  <a:lnTo>
                    <a:pt x="0" y="0"/>
                  </a:lnTo>
                  <a:lnTo>
                    <a:pt x="0" y="503"/>
                  </a:lnTo>
                  <a:lnTo>
                    <a:pt x="344" y="503"/>
                  </a:lnTo>
                  <a:lnTo>
                    <a:pt x="344" y="388"/>
                  </a:lnTo>
                  <a:lnTo>
                    <a:pt x="143" y="388"/>
                  </a:lnTo>
                  <a:lnTo>
                    <a:pt x="143" y="310"/>
                  </a:lnTo>
                  <a:lnTo>
                    <a:pt x="325" y="310"/>
                  </a:lnTo>
                  <a:lnTo>
                    <a:pt x="325" y="196"/>
                  </a:lnTo>
                  <a:lnTo>
                    <a:pt x="143" y="196"/>
                  </a:lnTo>
                  <a:lnTo>
                    <a:pt x="143" y="115"/>
                  </a:lnTo>
                  <a:lnTo>
                    <a:pt x="344" y="11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6" name="Freeform 18"/>
            <p:cNvSpPr>
              <a:spLocks/>
            </p:cNvSpPr>
            <p:nvPr userDrawn="1"/>
          </p:nvSpPr>
          <p:spPr bwMode="auto">
            <a:xfrm>
              <a:off x="4596805" y="2581299"/>
              <a:ext cx="179389" cy="146051"/>
            </a:xfrm>
            <a:custGeom>
              <a:avLst/>
              <a:gdLst>
                <a:gd name="T0" fmla="*/ 0 w 113"/>
                <a:gd name="T1" fmla="*/ 0 h 92"/>
                <a:gd name="T2" fmla="*/ 16 w 113"/>
                <a:gd name="T3" fmla="*/ 0 h 92"/>
                <a:gd name="T4" fmla="*/ 33 w 113"/>
                <a:gd name="T5" fmla="*/ 71 h 92"/>
                <a:gd name="T6" fmla="*/ 52 w 113"/>
                <a:gd name="T7" fmla="*/ 0 h 92"/>
                <a:gd name="T8" fmla="*/ 66 w 113"/>
                <a:gd name="T9" fmla="*/ 0 h 92"/>
                <a:gd name="T10" fmla="*/ 83 w 113"/>
                <a:gd name="T11" fmla="*/ 71 h 92"/>
                <a:gd name="T12" fmla="*/ 101 w 113"/>
                <a:gd name="T13" fmla="*/ 0 h 92"/>
                <a:gd name="T14" fmla="*/ 113 w 113"/>
                <a:gd name="T15" fmla="*/ 0 h 92"/>
                <a:gd name="T16" fmla="*/ 90 w 113"/>
                <a:gd name="T17" fmla="*/ 92 h 92"/>
                <a:gd name="T18" fmla="*/ 75 w 113"/>
                <a:gd name="T19" fmla="*/ 92 h 92"/>
                <a:gd name="T20" fmla="*/ 56 w 113"/>
                <a:gd name="T21" fmla="*/ 26 h 92"/>
                <a:gd name="T22" fmla="*/ 40 w 113"/>
                <a:gd name="T23" fmla="*/ 92 h 92"/>
                <a:gd name="T24" fmla="*/ 23 w 113"/>
                <a:gd name="T25" fmla="*/ 92 h 92"/>
                <a:gd name="T26" fmla="*/ 0 w 113"/>
                <a:gd name="T27"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3" h="92">
                  <a:moveTo>
                    <a:pt x="0" y="0"/>
                  </a:moveTo>
                  <a:lnTo>
                    <a:pt x="16" y="0"/>
                  </a:lnTo>
                  <a:lnTo>
                    <a:pt x="33" y="71"/>
                  </a:lnTo>
                  <a:lnTo>
                    <a:pt x="52" y="0"/>
                  </a:lnTo>
                  <a:lnTo>
                    <a:pt x="66" y="0"/>
                  </a:lnTo>
                  <a:lnTo>
                    <a:pt x="83" y="71"/>
                  </a:lnTo>
                  <a:lnTo>
                    <a:pt x="101" y="0"/>
                  </a:lnTo>
                  <a:lnTo>
                    <a:pt x="113" y="0"/>
                  </a:lnTo>
                  <a:lnTo>
                    <a:pt x="90" y="92"/>
                  </a:lnTo>
                  <a:lnTo>
                    <a:pt x="75" y="92"/>
                  </a:lnTo>
                  <a:lnTo>
                    <a:pt x="56" y="26"/>
                  </a:lnTo>
                  <a:lnTo>
                    <a:pt x="40" y="92"/>
                  </a:lnTo>
                  <a:lnTo>
                    <a:pt x="23" y="92"/>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7" name="Freeform 19"/>
            <p:cNvSpPr>
              <a:spLocks noEditPoints="1"/>
            </p:cNvSpPr>
            <p:nvPr userDrawn="1"/>
          </p:nvSpPr>
          <p:spPr bwMode="auto">
            <a:xfrm>
              <a:off x="4776194" y="2614637"/>
              <a:ext cx="106363" cy="117476"/>
            </a:xfrm>
            <a:custGeom>
              <a:avLst/>
              <a:gdLst>
                <a:gd name="T0" fmla="*/ 28 w 28"/>
                <a:gd name="T1" fmla="*/ 16 h 31"/>
                <a:gd name="T2" fmla="*/ 14 w 28"/>
                <a:gd name="T3" fmla="*/ 31 h 31"/>
                <a:gd name="T4" fmla="*/ 0 w 28"/>
                <a:gd name="T5" fmla="*/ 16 h 31"/>
                <a:gd name="T6" fmla="*/ 14 w 28"/>
                <a:gd name="T7" fmla="*/ 0 h 31"/>
                <a:gd name="T8" fmla="*/ 28 w 28"/>
                <a:gd name="T9" fmla="*/ 16 h 31"/>
                <a:gd name="T10" fmla="*/ 7 w 28"/>
                <a:gd name="T11" fmla="*/ 16 h 31"/>
                <a:gd name="T12" fmla="*/ 14 w 28"/>
                <a:gd name="T13" fmla="*/ 26 h 31"/>
                <a:gd name="T14" fmla="*/ 21 w 28"/>
                <a:gd name="T15" fmla="*/ 16 h 31"/>
                <a:gd name="T16" fmla="*/ 14 w 28"/>
                <a:gd name="T17" fmla="*/ 5 h 31"/>
                <a:gd name="T18" fmla="*/ 7 w 28"/>
                <a:gd name="T1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1">
                  <a:moveTo>
                    <a:pt x="28" y="16"/>
                  </a:moveTo>
                  <a:cubicBezTo>
                    <a:pt x="28" y="25"/>
                    <a:pt x="22" y="31"/>
                    <a:pt x="14" y="31"/>
                  </a:cubicBezTo>
                  <a:cubicBezTo>
                    <a:pt x="6" y="31"/>
                    <a:pt x="0" y="25"/>
                    <a:pt x="0" y="16"/>
                  </a:cubicBezTo>
                  <a:cubicBezTo>
                    <a:pt x="0" y="6"/>
                    <a:pt x="6" y="0"/>
                    <a:pt x="14" y="0"/>
                  </a:cubicBezTo>
                  <a:cubicBezTo>
                    <a:pt x="22" y="0"/>
                    <a:pt x="28" y="6"/>
                    <a:pt x="28" y="16"/>
                  </a:cubicBezTo>
                  <a:moveTo>
                    <a:pt x="7" y="16"/>
                  </a:moveTo>
                  <a:cubicBezTo>
                    <a:pt x="7" y="23"/>
                    <a:pt x="10" y="26"/>
                    <a:pt x="14" y="26"/>
                  </a:cubicBezTo>
                  <a:cubicBezTo>
                    <a:pt x="18" y="26"/>
                    <a:pt x="21" y="23"/>
                    <a:pt x="21" y="16"/>
                  </a:cubicBezTo>
                  <a:cubicBezTo>
                    <a:pt x="21" y="9"/>
                    <a:pt x="18" y="5"/>
                    <a:pt x="14" y="5"/>
                  </a:cubicBezTo>
                  <a:cubicBezTo>
                    <a:pt x="10" y="5"/>
                    <a:pt x="7" y="9"/>
                    <a:pt x="7" y="16"/>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8" name="Freeform 20"/>
            <p:cNvSpPr>
              <a:spLocks/>
            </p:cNvSpPr>
            <p:nvPr userDrawn="1"/>
          </p:nvSpPr>
          <p:spPr bwMode="auto">
            <a:xfrm>
              <a:off x="4901607" y="2614637"/>
              <a:ext cx="58738" cy="112713"/>
            </a:xfrm>
            <a:custGeom>
              <a:avLst/>
              <a:gdLst>
                <a:gd name="T0" fmla="*/ 16 w 16"/>
                <a:gd name="T1" fmla="*/ 7 h 30"/>
                <a:gd name="T2" fmla="*/ 14 w 16"/>
                <a:gd name="T3" fmla="*/ 7 h 30"/>
                <a:gd name="T4" fmla="*/ 6 w 16"/>
                <a:gd name="T5" fmla="*/ 16 h 30"/>
                <a:gd name="T6" fmla="*/ 6 w 16"/>
                <a:gd name="T7" fmla="*/ 30 h 30"/>
                <a:gd name="T8" fmla="*/ 0 w 16"/>
                <a:gd name="T9" fmla="*/ 30 h 30"/>
                <a:gd name="T10" fmla="*/ 0 w 16"/>
                <a:gd name="T11" fmla="*/ 1 h 30"/>
                <a:gd name="T12" fmla="*/ 6 w 16"/>
                <a:gd name="T13" fmla="*/ 1 h 30"/>
                <a:gd name="T14" fmla="*/ 6 w 16"/>
                <a:gd name="T15" fmla="*/ 8 h 30"/>
                <a:gd name="T16" fmla="*/ 14 w 16"/>
                <a:gd name="T17" fmla="*/ 0 h 30"/>
                <a:gd name="T18" fmla="*/ 16 w 16"/>
                <a:gd name="T19" fmla="*/ 1 h 30"/>
                <a:gd name="T20" fmla="*/ 16 w 16"/>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0">
                  <a:moveTo>
                    <a:pt x="16" y="7"/>
                  </a:moveTo>
                  <a:cubicBezTo>
                    <a:pt x="15" y="7"/>
                    <a:pt x="14" y="7"/>
                    <a:pt x="14" y="7"/>
                  </a:cubicBezTo>
                  <a:cubicBezTo>
                    <a:pt x="9" y="7"/>
                    <a:pt x="6" y="10"/>
                    <a:pt x="6" y="16"/>
                  </a:cubicBezTo>
                  <a:cubicBezTo>
                    <a:pt x="6" y="30"/>
                    <a:pt x="6" y="30"/>
                    <a:pt x="6" y="30"/>
                  </a:cubicBezTo>
                  <a:cubicBezTo>
                    <a:pt x="0" y="30"/>
                    <a:pt x="0" y="30"/>
                    <a:pt x="0" y="30"/>
                  </a:cubicBezTo>
                  <a:cubicBezTo>
                    <a:pt x="0" y="1"/>
                    <a:pt x="0" y="1"/>
                    <a:pt x="0" y="1"/>
                  </a:cubicBezTo>
                  <a:cubicBezTo>
                    <a:pt x="6" y="1"/>
                    <a:pt x="6" y="1"/>
                    <a:pt x="6" y="1"/>
                  </a:cubicBezTo>
                  <a:cubicBezTo>
                    <a:pt x="6" y="8"/>
                    <a:pt x="6" y="8"/>
                    <a:pt x="6" y="8"/>
                  </a:cubicBezTo>
                  <a:cubicBezTo>
                    <a:pt x="7" y="3"/>
                    <a:pt x="10" y="0"/>
                    <a:pt x="14" y="0"/>
                  </a:cubicBezTo>
                  <a:cubicBezTo>
                    <a:pt x="14" y="0"/>
                    <a:pt x="15" y="0"/>
                    <a:pt x="16" y="1"/>
                  </a:cubicBezTo>
                  <a:lnTo>
                    <a:pt x="16"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9" name="Freeform 21"/>
            <p:cNvSpPr>
              <a:spLocks/>
            </p:cNvSpPr>
            <p:nvPr userDrawn="1"/>
          </p:nvSpPr>
          <p:spPr bwMode="auto">
            <a:xfrm>
              <a:off x="4973045" y="2581299"/>
              <a:ext cx="96838" cy="146051"/>
            </a:xfrm>
            <a:custGeom>
              <a:avLst/>
              <a:gdLst>
                <a:gd name="T0" fmla="*/ 14 w 61"/>
                <a:gd name="T1" fmla="*/ 0 h 92"/>
                <a:gd name="T2" fmla="*/ 14 w 61"/>
                <a:gd name="T3" fmla="*/ 57 h 92"/>
                <a:gd name="T4" fmla="*/ 42 w 61"/>
                <a:gd name="T5" fmla="*/ 23 h 92"/>
                <a:gd name="T6" fmla="*/ 59 w 61"/>
                <a:gd name="T7" fmla="*/ 23 h 92"/>
                <a:gd name="T8" fmla="*/ 38 w 61"/>
                <a:gd name="T9" fmla="*/ 47 h 92"/>
                <a:gd name="T10" fmla="*/ 61 w 61"/>
                <a:gd name="T11" fmla="*/ 92 h 92"/>
                <a:gd name="T12" fmla="*/ 45 w 61"/>
                <a:gd name="T13" fmla="*/ 92 h 92"/>
                <a:gd name="T14" fmla="*/ 26 w 61"/>
                <a:gd name="T15" fmla="*/ 57 h 92"/>
                <a:gd name="T16" fmla="*/ 14 w 61"/>
                <a:gd name="T17" fmla="*/ 71 h 92"/>
                <a:gd name="T18" fmla="*/ 14 w 61"/>
                <a:gd name="T19" fmla="*/ 92 h 92"/>
                <a:gd name="T20" fmla="*/ 0 w 61"/>
                <a:gd name="T21" fmla="*/ 92 h 92"/>
                <a:gd name="T22" fmla="*/ 0 w 61"/>
                <a:gd name="T23" fmla="*/ 0 h 92"/>
                <a:gd name="T24" fmla="*/ 14 w 61"/>
                <a:gd name="T25"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92">
                  <a:moveTo>
                    <a:pt x="14" y="0"/>
                  </a:moveTo>
                  <a:lnTo>
                    <a:pt x="14" y="57"/>
                  </a:lnTo>
                  <a:lnTo>
                    <a:pt x="42" y="23"/>
                  </a:lnTo>
                  <a:lnTo>
                    <a:pt x="59" y="23"/>
                  </a:lnTo>
                  <a:lnTo>
                    <a:pt x="38" y="47"/>
                  </a:lnTo>
                  <a:lnTo>
                    <a:pt x="61" y="92"/>
                  </a:lnTo>
                  <a:lnTo>
                    <a:pt x="45" y="92"/>
                  </a:lnTo>
                  <a:lnTo>
                    <a:pt x="26" y="57"/>
                  </a:lnTo>
                  <a:lnTo>
                    <a:pt x="14" y="71"/>
                  </a:lnTo>
                  <a:lnTo>
                    <a:pt x="14" y="92"/>
                  </a:lnTo>
                  <a:lnTo>
                    <a:pt x="0" y="92"/>
                  </a:lnTo>
                  <a:lnTo>
                    <a:pt x="0" y="0"/>
                  </a:lnTo>
                  <a:lnTo>
                    <a:pt x="14"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0" name="Freeform 22"/>
            <p:cNvSpPr>
              <a:spLocks noEditPoints="1"/>
            </p:cNvSpPr>
            <p:nvPr userDrawn="1"/>
          </p:nvSpPr>
          <p:spPr bwMode="auto">
            <a:xfrm>
              <a:off x="5080996" y="2581299"/>
              <a:ext cx="26988" cy="146051"/>
            </a:xfrm>
            <a:custGeom>
              <a:avLst/>
              <a:gdLst>
                <a:gd name="T0" fmla="*/ 17 w 17"/>
                <a:gd name="T1" fmla="*/ 14 h 92"/>
                <a:gd name="T2" fmla="*/ 0 w 17"/>
                <a:gd name="T3" fmla="*/ 14 h 92"/>
                <a:gd name="T4" fmla="*/ 0 w 17"/>
                <a:gd name="T5" fmla="*/ 0 h 92"/>
                <a:gd name="T6" fmla="*/ 17 w 17"/>
                <a:gd name="T7" fmla="*/ 0 h 92"/>
                <a:gd name="T8" fmla="*/ 17 w 17"/>
                <a:gd name="T9" fmla="*/ 14 h 92"/>
                <a:gd name="T10" fmla="*/ 17 w 17"/>
                <a:gd name="T11" fmla="*/ 92 h 92"/>
                <a:gd name="T12" fmla="*/ 0 w 17"/>
                <a:gd name="T13" fmla="*/ 92 h 92"/>
                <a:gd name="T14" fmla="*/ 0 w 17"/>
                <a:gd name="T15" fmla="*/ 23 h 92"/>
                <a:gd name="T16" fmla="*/ 17 w 17"/>
                <a:gd name="T17" fmla="*/ 23 h 92"/>
                <a:gd name="T18" fmla="*/ 17 w 17"/>
                <a:gd name="T19"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92">
                  <a:moveTo>
                    <a:pt x="17" y="14"/>
                  </a:moveTo>
                  <a:lnTo>
                    <a:pt x="0" y="14"/>
                  </a:lnTo>
                  <a:lnTo>
                    <a:pt x="0" y="0"/>
                  </a:lnTo>
                  <a:lnTo>
                    <a:pt x="17" y="0"/>
                  </a:lnTo>
                  <a:lnTo>
                    <a:pt x="17" y="14"/>
                  </a:lnTo>
                  <a:close/>
                  <a:moveTo>
                    <a:pt x="17" y="92"/>
                  </a:moveTo>
                  <a:lnTo>
                    <a:pt x="0" y="92"/>
                  </a:lnTo>
                  <a:lnTo>
                    <a:pt x="0" y="23"/>
                  </a:lnTo>
                  <a:lnTo>
                    <a:pt x="17" y="23"/>
                  </a:lnTo>
                  <a:lnTo>
                    <a:pt x="17" y="9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1" name="Freeform 23"/>
            <p:cNvSpPr>
              <a:spLocks/>
            </p:cNvSpPr>
            <p:nvPr userDrawn="1"/>
          </p:nvSpPr>
          <p:spPr bwMode="auto">
            <a:xfrm>
              <a:off x="5130209" y="2614637"/>
              <a:ext cx="90488" cy="112713"/>
            </a:xfrm>
            <a:custGeom>
              <a:avLst/>
              <a:gdLst>
                <a:gd name="T0" fmla="*/ 6 w 24"/>
                <a:gd name="T1" fmla="*/ 1 h 30"/>
                <a:gd name="T2" fmla="*/ 6 w 24"/>
                <a:gd name="T3" fmla="*/ 6 h 30"/>
                <a:gd name="T4" fmla="*/ 15 w 24"/>
                <a:gd name="T5" fmla="*/ 0 h 30"/>
                <a:gd name="T6" fmla="*/ 24 w 24"/>
                <a:gd name="T7" fmla="*/ 12 h 30"/>
                <a:gd name="T8" fmla="*/ 24 w 24"/>
                <a:gd name="T9" fmla="*/ 30 h 30"/>
                <a:gd name="T10" fmla="*/ 18 w 24"/>
                <a:gd name="T11" fmla="*/ 30 h 30"/>
                <a:gd name="T12" fmla="*/ 18 w 24"/>
                <a:gd name="T13" fmla="*/ 12 h 30"/>
                <a:gd name="T14" fmla="*/ 13 w 24"/>
                <a:gd name="T15" fmla="*/ 5 h 30"/>
                <a:gd name="T16" fmla="*/ 6 w 24"/>
                <a:gd name="T17" fmla="*/ 14 h 30"/>
                <a:gd name="T18" fmla="*/ 6 w 24"/>
                <a:gd name="T19" fmla="*/ 30 h 30"/>
                <a:gd name="T20" fmla="*/ 0 w 24"/>
                <a:gd name="T21" fmla="*/ 30 h 30"/>
                <a:gd name="T22" fmla="*/ 0 w 24"/>
                <a:gd name="T23" fmla="*/ 1 h 30"/>
                <a:gd name="T24" fmla="*/ 6 w 24"/>
                <a:gd name="T25"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0">
                  <a:moveTo>
                    <a:pt x="6" y="1"/>
                  </a:moveTo>
                  <a:cubicBezTo>
                    <a:pt x="6" y="6"/>
                    <a:pt x="6" y="6"/>
                    <a:pt x="6" y="6"/>
                  </a:cubicBezTo>
                  <a:cubicBezTo>
                    <a:pt x="8" y="2"/>
                    <a:pt x="11" y="0"/>
                    <a:pt x="15" y="0"/>
                  </a:cubicBezTo>
                  <a:cubicBezTo>
                    <a:pt x="21" y="0"/>
                    <a:pt x="24" y="4"/>
                    <a:pt x="24" y="12"/>
                  </a:cubicBezTo>
                  <a:cubicBezTo>
                    <a:pt x="24" y="30"/>
                    <a:pt x="24" y="30"/>
                    <a:pt x="24" y="30"/>
                  </a:cubicBezTo>
                  <a:cubicBezTo>
                    <a:pt x="18" y="30"/>
                    <a:pt x="18" y="30"/>
                    <a:pt x="18" y="30"/>
                  </a:cubicBezTo>
                  <a:cubicBezTo>
                    <a:pt x="18" y="12"/>
                    <a:pt x="18" y="12"/>
                    <a:pt x="18" y="12"/>
                  </a:cubicBezTo>
                  <a:cubicBezTo>
                    <a:pt x="18" y="8"/>
                    <a:pt x="16" y="5"/>
                    <a:pt x="13" y="5"/>
                  </a:cubicBezTo>
                  <a:cubicBezTo>
                    <a:pt x="9" y="5"/>
                    <a:pt x="6" y="9"/>
                    <a:pt x="6" y="14"/>
                  </a:cubicBezTo>
                  <a:cubicBezTo>
                    <a:pt x="6" y="30"/>
                    <a:pt x="6" y="30"/>
                    <a:pt x="6" y="30"/>
                  </a:cubicBezTo>
                  <a:cubicBezTo>
                    <a:pt x="0" y="30"/>
                    <a:pt x="0" y="30"/>
                    <a:pt x="0" y="30"/>
                  </a:cubicBezTo>
                  <a:cubicBezTo>
                    <a:pt x="0" y="1"/>
                    <a:pt x="0" y="1"/>
                    <a:pt x="0" y="1"/>
                  </a:cubicBezTo>
                  <a:lnTo>
                    <a:pt x="6"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2" name="Freeform 24"/>
            <p:cNvSpPr>
              <a:spLocks noEditPoints="1"/>
            </p:cNvSpPr>
            <p:nvPr userDrawn="1"/>
          </p:nvSpPr>
          <p:spPr bwMode="auto">
            <a:xfrm>
              <a:off x="5236572" y="2598762"/>
              <a:ext cx="107951" cy="171451"/>
            </a:xfrm>
            <a:custGeom>
              <a:avLst/>
              <a:gdLst>
                <a:gd name="T0" fmla="*/ 29 w 29"/>
                <a:gd name="T1" fmla="*/ 5 h 45"/>
                <a:gd name="T2" fmla="*/ 27 w 29"/>
                <a:gd name="T3" fmla="*/ 5 h 45"/>
                <a:gd name="T4" fmla="*/ 23 w 29"/>
                <a:gd name="T5" fmla="*/ 8 h 45"/>
                <a:gd name="T6" fmla="*/ 26 w 29"/>
                <a:gd name="T7" fmla="*/ 14 h 45"/>
                <a:gd name="T8" fmla="*/ 14 w 29"/>
                <a:gd name="T9" fmla="*/ 24 h 45"/>
                <a:gd name="T10" fmla="*/ 10 w 29"/>
                <a:gd name="T11" fmla="*/ 23 h 45"/>
                <a:gd name="T12" fmla="*/ 7 w 29"/>
                <a:gd name="T13" fmla="*/ 26 h 45"/>
                <a:gd name="T14" fmla="*/ 11 w 29"/>
                <a:gd name="T15" fmla="*/ 28 h 45"/>
                <a:gd name="T16" fmla="*/ 20 w 29"/>
                <a:gd name="T17" fmla="*/ 29 h 45"/>
                <a:gd name="T18" fmla="*/ 29 w 29"/>
                <a:gd name="T19" fmla="*/ 36 h 45"/>
                <a:gd name="T20" fmla="*/ 15 w 29"/>
                <a:gd name="T21" fmla="*/ 45 h 45"/>
                <a:gd name="T22" fmla="*/ 0 w 29"/>
                <a:gd name="T23" fmla="*/ 37 h 45"/>
                <a:gd name="T24" fmla="*/ 4 w 29"/>
                <a:gd name="T25" fmla="*/ 32 h 45"/>
                <a:gd name="T26" fmla="*/ 1 w 29"/>
                <a:gd name="T27" fmla="*/ 27 h 45"/>
                <a:gd name="T28" fmla="*/ 6 w 29"/>
                <a:gd name="T29" fmla="*/ 22 h 45"/>
                <a:gd name="T30" fmla="*/ 2 w 29"/>
                <a:gd name="T31" fmla="*/ 14 h 45"/>
                <a:gd name="T32" fmla="*/ 14 w 29"/>
                <a:gd name="T33" fmla="*/ 5 h 45"/>
                <a:gd name="T34" fmla="*/ 20 w 29"/>
                <a:gd name="T35" fmla="*/ 6 h 45"/>
                <a:gd name="T36" fmla="*/ 27 w 29"/>
                <a:gd name="T37" fmla="*/ 0 h 45"/>
                <a:gd name="T38" fmla="*/ 29 w 29"/>
                <a:gd name="T39" fmla="*/ 0 h 45"/>
                <a:gd name="T40" fmla="*/ 29 w 29"/>
                <a:gd name="T41" fmla="*/ 5 h 45"/>
                <a:gd name="T42" fmla="*/ 6 w 29"/>
                <a:gd name="T43" fmla="*/ 37 h 45"/>
                <a:gd name="T44" fmla="*/ 15 w 29"/>
                <a:gd name="T45" fmla="*/ 41 h 45"/>
                <a:gd name="T46" fmla="*/ 23 w 29"/>
                <a:gd name="T47" fmla="*/ 37 h 45"/>
                <a:gd name="T48" fmla="*/ 18 w 29"/>
                <a:gd name="T49" fmla="*/ 34 h 45"/>
                <a:gd name="T50" fmla="*/ 8 w 29"/>
                <a:gd name="T51" fmla="*/ 33 h 45"/>
                <a:gd name="T52" fmla="*/ 6 w 29"/>
                <a:gd name="T53" fmla="*/ 37 h 45"/>
                <a:gd name="T54" fmla="*/ 9 w 29"/>
                <a:gd name="T55" fmla="*/ 14 h 45"/>
                <a:gd name="T56" fmla="*/ 14 w 29"/>
                <a:gd name="T57" fmla="*/ 20 h 45"/>
                <a:gd name="T58" fmla="*/ 20 w 29"/>
                <a:gd name="T59" fmla="*/ 14 h 45"/>
                <a:gd name="T60" fmla="*/ 14 w 29"/>
                <a:gd name="T61" fmla="*/ 9 h 45"/>
                <a:gd name="T62" fmla="*/ 9 w 29"/>
                <a:gd name="T63"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 h="45">
                  <a:moveTo>
                    <a:pt x="29" y="5"/>
                  </a:moveTo>
                  <a:cubicBezTo>
                    <a:pt x="28" y="5"/>
                    <a:pt x="28" y="5"/>
                    <a:pt x="27" y="5"/>
                  </a:cubicBezTo>
                  <a:cubicBezTo>
                    <a:pt x="25" y="5"/>
                    <a:pt x="23" y="6"/>
                    <a:pt x="23" y="8"/>
                  </a:cubicBezTo>
                  <a:cubicBezTo>
                    <a:pt x="25" y="10"/>
                    <a:pt x="26" y="12"/>
                    <a:pt x="26" y="14"/>
                  </a:cubicBezTo>
                  <a:cubicBezTo>
                    <a:pt x="26" y="20"/>
                    <a:pt x="22" y="24"/>
                    <a:pt x="14" y="24"/>
                  </a:cubicBezTo>
                  <a:cubicBezTo>
                    <a:pt x="13" y="24"/>
                    <a:pt x="11" y="24"/>
                    <a:pt x="10" y="23"/>
                  </a:cubicBezTo>
                  <a:cubicBezTo>
                    <a:pt x="8" y="24"/>
                    <a:pt x="7" y="25"/>
                    <a:pt x="7" y="26"/>
                  </a:cubicBezTo>
                  <a:cubicBezTo>
                    <a:pt x="7" y="27"/>
                    <a:pt x="8" y="28"/>
                    <a:pt x="11" y="28"/>
                  </a:cubicBezTo>
                  <a:cubicBezTo>
                    <a:pt x="20" y="29"/>
                    <a:pt x="20" y="29"/>
                    <a:pt x="20" y="29"/>
                  </a:cubicBezTo>
                  <a:cubicBezTo>
                    <a:pt x="26" y="29"/>
                    <a:pt x="29" y="32"/>
                    <a:pt x="29" y="36"/>
                  </a:cubicBezTo>
                  <a:cubicBezTo>
                    <a:pt x="29" y="42"/>
                    <a:pt x="24" y="45"/>
                    <a:pt x="15" y="45"/>
                  </a:cubicBezTo>
                  <a:cubicBezTo>
                    <a:pt x="5" y="45"/>
                    <a:pt x="0" y="42"/>
                    <a:pt x="0" y="37"/>
                  </a:cubicBezTo>
                  <a:cubicBezTo>
                    <a:pt x="0" y="35"/>
                    <a:pt x="2" y="33"/>
                    <a:pt x="4" y="32"/>
                  </a:cubicBezTo>
                  <a:cubicBezTo>
                    <a:pt x="2" y="31"/>
                    <a:pt x="1" y="29"/>
                    <a:pt x="1" y="27"/>
                  </a:cubicBezTo>
                  <a:cubicBezTo>
                    <a:pt x="1" y="25"/>
                    <a:pt x="3" y="23"/>
                    <a:pt x="6" y="22"/>
                  </a:cubicBezTo>
                  <a:cubicBezTo>
                    <a:pt x="4" y="20"/>
                    <a:pt x="2" y="17"/>
                    <a:pt x="2" y="14"/>
                  </a:cubicBezTo>
                  <a:cubicBezTo>
                    <a:pt x="2" y="9"/>
                    <a:pt x="7" y="5"/>
                    <a:pt x="14" y="5"/>
                  </a:cubicBezTo>
                  <a:cubicBezTo>
                    <a:pt x="16" y="5"/>
                    <a:pt x="18" y="5"/>
                    <a:pt x="20" y="6"/>
                  </a:cubicBezTo>
                  <a:cubicBezTo>
                    <a:pt x="21" y="2"/>
                    <a:pt x="23" y="0"/>
                    <a:pt x="27" y="0"/>
                  </a:cubicBezTo>
                  <a:cubicBezTo>
                    <a:pt x="27" y="0"/>
                    <a:pt x="28" y="0"/>
                    <a:pt x="29" y="0"/>
                  </a:cubicBezTo>
                  <a:lnTo>
                    <a:pt x="29" y="5"/>
                  </a:lnTo>
                  <a:close/>
                  <a:moveTo>
                    <a:pt x="6" y="37"/>
                  </a:moveTo>
                  <a:cubicBezTo>
                    <a:pt x="6" y="40"/>
                    <a:pt x="9" y="41"/>
                    <a:pt x="15" y="41"/>
                  </a:cubicBezTo>
                  <a:cubicBezTo>
                    <a:pt x="21" y="41"/>
                    <a:pt x="23" y="40"/>
                    <a:pt x="23" y="37"/>
                  </a:cubicBezTo>
                  <a:cubicBezTo>
                    <a:pt x="23" y="35"/>
                    <a:pt x="22" y="34"/>
                    <a:pt x="18" y="34"/>
                  </a:cubicBezTo>
                  <a:cubicBezTo>
                    <a:pt x="8" y="33"/>
                    <a:pt x="8" y="33"/>
                    <a:pt x="8" y="33"/>
                  </a:cubicBezTo>
                  <a:cubicBezTo>
                    <a:pt x="7" y="34"/>
                    <a:pt x="6" y="35"/>
                    <a:pt x="6" y="37"/>
                  </a:cubicBezTo>
                  <a:moveTo>
                    <a:pt x="9" y="14"/>
                  </a:moveTo>
                  <a:cubicBezTo>
                    <a:pt x="9" y="18"/>
                    <a:pt x="11" y="20"/>
                    <a:pt x="14" y="20"/>
                  </a:cubicBezTo>
                  <a:cubicBezTo>
                    <a:pt x="18" y="20"/>
                    <a:pt x="20" y="18"/>
                    <a:pt x="20" y="14"/>
                  </a:cubicBezTo>
                  <a:cubicBezTo>
                    <a:pt x="20" y="11"/>
                    <a:pt x="17" y="9"/>
                    <a:pt x="14" y="9"/>
                  </a:cubicBezTo>
                  <a:cubicBezTo>
                    <a:pt x="11" y="9"/>
                    <a:pt x="9" y="11"/>
                    <a:pt x="9" y="1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3" name="Freeform 25"/>
            <p:cNvSpPr>
              <a:spLocks/>
            </p:cNvSpPr>
            <p:nvPr userDrawn="1"/>
          </p:nvSpPr>
          <p:spPr bwMode="auto">
            <a:xfrm>
              <a:off x="5409611" y="2587649"/>
              <a:ext cx="66675" cy="144463"/>
            </a:xfrm>
            <a:custGeom>
              <a:avLst/>
              <a:gdLst>
                <a:gd name="T0" fmla="*/ 11 w 18"/>
                <a:gd name="T1" fmla="*/ 8 h 38"/>
                <a:gd name="T2" fmla="*/ 18 w 18"/>
                <a:gd name="T3" fmla="*/ 8 h 38"/>
                <a:gd name="T4" fmla="*/ 18 w 18"/>
                <a:gd name="T5" fmla="*/ 13 h 38"/>
                <a:gd name="T6" fmla="*/ 11 w 18"/>
                <a:gd name="T7" fmla="*/ 13 h 38"/>
                <a:gd name="T8" fmla="*/ 11 w 18"/>
                <a:gd name="T9" fmla="*/ 27 h 38"/>
                <a:gd name="T10" fmla="*/ 15 w 18"/>
                <a:gd name="T11" fmla="*/ 33 h 38"/>
                <a:gd name="T12" fmla="*/ 18 w 18"/>
                <a:gd name="T13" fmla="*/ 33 h 38"/>
                <a:gd name="T14" fmla="*/ 18 w 18"/>
                <a:gd name="T15" fmla="*/ 38 h 38"/>
                <a:gd name="T16" fmla="*/ 14 w 18"/>
                <a:gd name="T17" fmla="*/ 38 h 38"/>
                <a:gd name="T18" fmla="*/ 5 w 18"/>
                <a:gd name="T19" fmla="*/ 27 h 38"/>
                <a:gd name="T20" fmla="*/ 5 w 18"/>
                <a:gd name="T21" fmla="*/ 13 h 38"/>
                <a:gd name="T22" fmla="*/ 0 w 18"/>
                <a:gd name="T23" fmla="*/ 13 h 38"/>
                <a:gd name="T24" fmla="*/ 0 w 18"/>
                <a:gd name="T25" fmla="*/ 8 h 38"/>
                <a:gd name="T26" fmla="*/ 5 w 18"/>
                <a:gd name="T27" fmla="*/ 8 h 38"/>
                <a:gd name="T28" fmla="*/ 5 w 18"/>
                <a:gd name="T29" fmla="*/ 1 h 38"/>
                <a:gd name="T30" fmla="*/ 11 w 18"/>
                <a:gd name="T31" fmla="*/ 0 h 38"/>
                <a:gd name="T32" fmla="*/ 11 w 18"/>
                <a:gd name="T33"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 h="38">
                  <a:moveTo>
                    <a:pt x="11" y="8"/>
                  </a:moveTo>
                  <a:cubicBezTo>
                    <a:pt x="18" y="8"/>
                    <a:pt x="18" y="8"/>
                    <a:pt x="18" y="8"/>
                  </a:cubicBezTo>
                  <a:cubicBezTo>
                    <a:pt x="18" y="13"/>
                    <a:pt x="18" y="13"/>
                    <a:pt x="18" y="13"/>
                  </a:cubicBezTo>
                  <a:cubicBezTo>
                    <a:pt x="11" y="13"/>
                    <a:pt x="11" y="13"/>
                    <a:pt x="11" y="13"/>
                  </a:cubicBezTo>
                  <a:cubicBezTo>
                    <a:pt x="11" y="27"/>
                    <a:pt x="11" y="27"/>
                    <a:pt x="11" y="27"/>
                  </a:cubicBezTo>
                  <a:cubicBezTo>
                    <a:pt x="11" y="31"/>
                    <a:pt x="12" y="33"/>
                    <a:pt x="15" y="33"/>
                  </a:cubicBezTo>
                  <a:cubicBezTo>
                    <a:pt x="16" y="33"/>
                    <a:pt x="17" y="33"/>
                    <a:pt x="18" y="33"/>
                  </a:cubicBezTo>
                  <a:cubicBezTo>
                    <a:pt x="18" y="38"/>
                    <a:pt x="18" y="38"/>
                    <a:pt x="18" y="38"/>
                  </a:cubicBezTo>
                  <a:cubicBezTo>
                    <a:pt x="17" y="38"/>
                    <a:pt x="15" y="38"/>
                    <a:pt x="14" y="38"/>
                  </a:cubicBezTo>
                  <a:cubicBezTo>
                    <a:pt x="7" y="38"/>
                    <a:pt x="5" y="35"/>
                    <a:pt x="5" y="27"/>
                  </a:cubicBezTo>
                  <a:cubicBezTo>
                    <a:pt x="5" y="13"/>
                    <a:pt x="5" y="13"/>
                    <a:pt x="5" y="13"/>
                  </a:cubicBezTo>
                  <a:cubicBezTo>
                    <a:pt x="0" y="13"/>
                    <a:pt x="0" y="13"/>
                    <a:pt x="0" y="13"/>
                  </a:cubicBezTo>
                  <a:cubicBezTo>
                    <a:pt x="0" y="8"/>
                    <a:pt x="0" y="8"/>
                    <a:pt x="0" y="8"/>
                  </a:cubicBezTo>
                  <a:cubicBezTo>
                    <a:pt x="5" y="8"/>
                    <a:pt x="5" y="8"/>
                    <a:pt x="5" y="8"/>
                  </a:cubicBezTo>
                  <a:cubicBezTo>
                    <a:pt x="5" y="1"/>
                    <a:pt x="5" y="1"/>
                    <a:pt x="5" y="1"/>
                  </a:cubicBezTo>
                  <a:cubicBezTo>
                    <a:pt x="11" y="0"/>
                    <a:pt x="11" y="0"/>
                    <a:pt x="11" y="0"/>
                  </a:cubicBezTo>
                  <a:lnTo>
                    <a:pt x="1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4" name="Freeform 26"/>
            <p:cNvSpPr>
              <a:spLocks noEditPoints="1"/>
            </p:cNvSpPr>
            <p:nvPr userDrawn="1"/>
          </p:nvSpPr>
          <p:spPr bwMode="auto">
            <a:xfrm>
              <a:off x="5484224" y="2614637"/>
              <a:ext cx="104776" cy="117476"/>
            </a:xfrm>
            <a:custGeom>
              <a:avLst/>
              <a:gdLst>
                <a:gd name="T0" fmla="*/ 28 w 28"/>
                <a:gd name="T1" fmla="*/ 16 h 31"/>
                <a:gd name="T2" fmla="*/ 14 w 28"/>
                <a:gd name="T3" fmla="*/ 31 h 31"/>
                <a:gd name="T4" fmla="*/ 0 w 28"/>
                <a:gd name="T5" fmla="*/ 16 h 31"/>
                <a:gd name="T6" fmla="*/ 14 w 28"/>
                <a:gd name="T7" fmla="*/ 0 h 31"/>
                <a:gd name="T8" fmla="*/ 28 w 28"/>
                <a:gd name="T9" fmla="*/ 16 h 31"/>
                <a:gd name="T10" fmla="*/ 7 w 28"/>
                <a:gd name="T11" fmla="*/ 16 h 31"/>
                <a:gd name="T12" fmla="*/ 14 w 28"/>
                <a:gd name="T13" fmla="*/ 26 h 31"/>
                <a:gd name="T14" fmla="*/ 21 w 28"/>
                <a:gd name="T15" fmla="*/ 16 h 31"/>
                <a:gd name="T16" fmla="*/ 14 w 28"/>
                <a:gd name="T17" fmla="*/ 5 h 31"/>
                <a:gd name="T18" fmla="*/ 7 w 28"/>
                <a:gd name="T1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1">
                  <a:moveTo>
                    <a:pt x="28" y="16"/>
                  </a:moveTo>
                  <a:cubicBezTo>
                    <a:pt x="28" y="25"/>
                    <a:pt x="22" y="31"/>
                    <a:pt x="14" y="31"/>
                  </a:cubicBezTo>
                  <a:cubicBezTo>
                    <a:pt x="6" y="31"/>
                    <a:pt x="0" y="25"/>
                    <a:pt x="0" y="16"/>
                  </a:cubicBezTo>
                  <a:cubicBezTo>
                    <a:pt x="0" y="6"/>
                    <a:pt x="6" y="0"/>
                    <a:pt x="14" y="0"/>
                  </a:cubicBezTo>
                  <a:cubicBezTo>
                    <a:pt x="22" y="0"/>
                    <a:pt x="28" y="6"/>
                    <a:pt x="28" y="16"/>
                  </a:cubicBezTo>
                  <a:moveTo>
                    <a:pt x="7" y="16"/>
                  </a:moveTo>
                  <a:cubicBezTo>
                    <a:pt x="7" y="23"/>
                    <a:pt x="9" y="26"/>
                    <a:pt x="14" y="26"/>
                  </a:cubicBezTo>
                  <a:cubicBezTo>
                    <a:pt x="18" y="26"/>
                    <a:pt x="21" y="23"/>
                    <a:pt x="21" y="16"/>
                  </a:cubicBezTo>
                  <a:cubicBezTo>
                    <a:pt x="21" y="9"/>
                    <a:pt x="18" y="5"/>
                    <a:pt x="14" y="5"/>
                  </a:cubicBezTo>
                  <a:cubicBezTo>
                    <a:pt x="9" y="5"/>
                    <a:pt x="7" y="9"/>
                    <a:pt x="7" y="16"/>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5" name="Freeform 27"/>
            <p:cNvSpPr>
              <a:spLocks noEditPoints="1"/>
            </p:cNvSpPr>
            <p:nvPr userDrawn="1"/>
          </p:nvSpPr>
          <p:spPr bwMode="auto">
            <a:xfrm>
              <a:off x="5596937" y="2598762"/>
              <a:ext cx="109538" cy="171451"/>
            </a:xfrm>
            <a:custGeom>
              <a:avLst/>
              <a:gdLst>
                <a:gd name="T0" fmla="*/ 29 w 29"/>
                <a:gd name="T1" fmla="*/ 5 h 45"/>
                <a:gd name="T2" fmla="*/ 27 w 29"/>
                <a:gd name="T3" fmla="*/ 5 h 45"/>
                <a:gd name="T4" fmla="*/ 23 w 29"/>
                <a:gd name="T5" fmla="*/ 8 h 45"/>
                <a:gd name="T6" fmla="*/ 26 w 29"/>
                <a:gd name="T7" fmla="*/ 14 h 45"/>
                <a:gd name="T8" fmla="*/ 14 w 29"/>
                <a:gd name="T9" fmla="*/ 24 h 45"/>
                <a:gd name="T10" fmla="*/ 10 w 29"/>
                <a:gd name="T11" fmla="*/ 23 h 45"/>
                <a:gd name="T12" fmla="*/ 7 w 29"/>
                <a:gd name="T13" fmla="*/ 26 h 45"/>
                <a:gd name="T14" fmla="*/ 11 w 29"/>
                <a:gd name="T15" fmla="*/ 28 h 45"/>
                <a:gd name="T16" fmla="*/ 19 w 29"/>
                <a:gd name="T17" fmla="*/ 29 h 45"/>
                <a:gd name="T18" fmla="*/ 29 w 29"/>
                <a:gd name="T19" fmla="*/ 36 h 45"/>
                <a:gd name="T20" fmla="*/ 14 w 29"/>
                <a:gd name="T21" fmla="*/ 45 h 45"/>
                <a:gd name="T22" fmla="*/ 0 w 29"/>
                <a:gd name="T23" fmla="*/ 37 h 45"/>
                <a:gd name="T24" fmla="*/ 4 w 29"/>
                <a:gd name="T25" fmla="*/ 32 h 45"/>
                <a:gd name="T26" fmla="*/ 1 w 29"/>
                <a:gd name="T27" fmla="*/ 27 h 45"/>
                <a:gd name="T28" fmla="*/ 6 w 29"/>
                <a:gd name="T29" fmla="*/ 22 h 45"/>
                <a:gd name="T30" fmla="*/ 2 w 29"/>
                <a:gd name="T31" fmla="*/ 14 h 45"/>
                <a:gd name="T32" fmla="*/ 14 w 29"/>
                <a:gd name="T33" fmla="*/ 5 h 45"/>
                <a:gd name="T34" fmla="*/ 20 w 29"/>
                <a:gd name="T35" fmla="*/ 6 h 45"/>
                <a:gd name="T36" fmla="*/ 26 w 29"/>
                <a:gd name="T37" fmla="*/ 0 h 45"/>
                <a:gd name="T38" fmla="*/ 29 w 29"/>
                <a:gd name="T39" fmla="*/ 0 h 45"/>
                <a:gd name="T40" fmla="*/ 29 w 29"/>
                <a:gd name="T41" fmla="*/ 5 h 45"/>
                <a:gd name="T42" fmla="*/ 6 w 29"/>
                <a:gd name="T43" fmla="*/ 37 h 45"/>
                <a:gd name="T44" fmla="*/ 15 w 29"/>
                <a:gd name="T45" fmla="*/ 41 h 45"/>
                <a:gd name="T46" fmla="*/ 23 w 29"/>
                <a:gd name="T47" fmla="*/ 37 h 45"/>
                <a:gd name="T48" fmla="*/ 18 w 29"/>
                <a:gd name="T49" fmla="*/ 34 h 45"/>
                <a:gd name="T50" fmla="*/ 8 w 29"/>
                <a:gd name="T51" fmla="*/ 33 h 45"/>
                <a:gd name="T52" fmla="*/ 6 w 29"/>
                <a:gd name="T53" fmla="*/ 37 h 45"/>
                <a:gd name="T54" fmla="*/ 8 w 29"/>
                <a:gd name="T55" fmla="*/ 14 h 45"/>
                <a:gd name="T56" fmla="*/ 14 w 29"/>
                <a:gd name="T57" fmla="*/ 20 h 45"/>
                <a:gd name="T58" fmla="*/ 19 w 29"/>
                <a:gd name="T59" fmla="*/ 14 h 45"/>
                <a:gd name="T60" fmla="*/ 14 w 29"/>
                <a:gd name="T61" fmla="*/ 9 h 45"/>
                <a:gd name="T62" fmla="*/ 8 w 29"/>
                <a:gd name="T63"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 h="45">
                  <a:moveTo>
                    <a:pt x="29" y="5"/>
                  </a:moveTo>
                  <a:cubicBezTo>
                    <a:pt x="28" y="5"/>
                    <a:pt x="27" y="5"/>
                    <a:pt x="27" y="5"/>
                  </a:cubicBezTo>
                  <a:cubicBezTo>
                    <a:pt x="25" y="5"/>
                    <a:pt x="23" y="6"/>
                    <a:pt x="23" y="8"/>
                  </a:cubicBezTo>
                  <a:cubicBezTo>
                    <a:pt x="25" y="10"/>
                    <a:pt x="26" y="12"/>
                    <a:pt x="26" y="14"/>
                  </a:cubicBezTo>
                  <a:cubicBezTo>
                    <a:pt x="26" y="20"/>
                    <a:pt x="21" y="24"/>
                    <a:pt x="14" y="24"/>
                  </a:cubicBezTo>
                  <a:cubicBezTo>
                    <a:pt x="13" y="24"/>
                    <a:pt x="11" y="24"/>
                    <a:pt x="10" y="23"/>
                  </a:cubicBezTo>
                  <a:cubicBezTo>
                    <a:pt x="8" y="24"/>
                    <a:pt x="7" y="25"/>
                    <a:pt x="7" y="26"/>
                  </a:cubicBezTo>
                  <a:cubicBezTo>
                    <a:pt x="7" y="27"/>
                    <a:pt x="8" y="28"/>
                    <a:pt x="11" y="28"/>
                  </a:cubicBezTo>
                  <a:cubicBezTo>
                    <a:pt x="19" y="29"/>
                    <a:pt x="19" y="29"/>
                    <a:pt x="19" y="29"/>
                  </a:cubicBezTo>
                  <a:cubicBezTo>
                    <a:pt x="26" y="29"/>
                    <a:pt x="29" y="32"/>
                    <a:pt x="29" y="36"/>
                  </a:cubicBezTo>
                  <a:cubicBezTo>
                    <a:pt x="29" y="42"/>
                    <a:pt x="24" y="45"/>
                    <a:pt x="14" y="45"/>
                  </a:cubicBezTo>
                  <a:cubicBezTo>
                    <a:pt x="5" y="45"/>
                    <a:pt x="0" y="42"/>
                    <a:pt x="0" y="37"/>
                  </a:cubicBezTo>
                  <a:cubicBezTo>
                    <a:pt x="0" y="35"/>
                    <a:pt x="1" y="33"/>
                    <a:pt x="4" y="32"/>
                  </a:cubicBezTo>
                  <a:cubicBezTo>
                    <a:pt x="2" y="31"/>
                    <a:pt x="1" y="29"/>
                    <a:pt x="1" y="27"/>
                  </a:cubicBezTo>
                  <a:cubicBezTo>
                    <a:pt x="1" y="25"/>
                    <a:pt x="3" y="23"/>
                    <a:pt x="6" y="22"/>
                  </a:cubicBezTo>
                  <a:cubicBezTo>
                    <a:pt x="3" y="20"/>
                    <a:pt x="2" y="17"/>
                    <a:pt x="2" y="14"/>
                  </a:cubicBezTo>
                  <a:cubicBezTo>
                    <a:pt x="2" y="9"/>
                    <a:pt x="7" y="5"/>
                    <a:pt x="14" y="5"/>
                  </a:cubicBezTo>
                  <a:cubicBezTo>
                    <a:pt x="16" y="5"/>
                    <a:pt x="18" y="5"/>
                    <a:pt x="20" y="6"/>
                  </a:cubicBezTo>
                  <a:cubicBezTo>
                    <a:pt x="20" y="2"/>
                    <a:pt x="23" y="0"/>
                    <a:pt x="26" y="0"/>
                  </a:cubicBezTo>
                  <a:cubicBezTo>
                    <a:pt x="27" y="0"/>
                    <a:pt x="28" y="0"/>
                    <a:pt x="29" y="0"/>
                  </a:cubicBezTo>
                  <a:lnTo>
                    <a:pt x="29" y="5"/>
                  </a:lnTo>
                  <a:close/>
                  <a:moveTo>
                    <a:pt x="6" y="37"/>
                  </a:moveTo>
                  <a:cubicBezTo>
                    <a:pt x="6" y="40"/>
                    <a:pt x="9" y="41"/>
                    <a:pt x="15" y="41"/>
                  </a:cubicBezTo>
                  <a:cubicBezTo>
                    <a:pt x="20" y="41"/>
                    <a:pt x="23" y="40"/>
                    <a:pt x="23" y="37"/>
                  </a:cubicBezTo>
                  <a:cubicBezTo>
                    <a:pt x="23" y="35"/>
                    <a:pt x="21" y="34"/>
                    <a:pt x="18" y="34"/>
                  </a:cubicBezTo>
                  <a:cubicBezTo>
                    <a:pt x="8" y="33"/>
                    <a:pt x="8" y="33"/>
                    <a:pt x="8" y="33"/>
                  </a:cubicBezTo>
                  <a:cubicBezTo>
                    <a:pt x="6" y="34"/>
                    <a:pt x="6" y="35"/>
                    <a:pt x="6" y="37"/>
                  </a:cubicBezTo>
                  <a:moveTo>
                    <a:pt x="8" y="14"/>
                  </a:moveTo>
                  <a:cubicBezTo>
                    <a:pt x="8" y="18"/>
                    <a:pt x="11" y="20"/>
                    <a:pt x="14" y="20"/>
                  </a:cubicBezTo>
                  <a:cubicBezTo>
                    <a:pt x="17" y="20"/>
                    <a:pt x="19" y="18"/>
                    <a:pt x="19" y="14"/>
                  </a:cubicBezTo>
                  <a:cubicBezTo>
                    <a:pt x="19" y="11"/>
                    <a:pt x="17" y="9"/>
                    <a:pt x="14" y="9"/>
                  </a:cubicBezTo>
                  <a:cubicBezTo>
                    <a:pt x="11" y="9"/>
                    <a:pt x="8" y="11"/>
                    <a:pt x="8" y="1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6" name="Freeform 28"/>
            <p:cNvSpPr>
              <a:spLocks noEditPoints="1"/>
            </p:cNvSpPr>
            <p:nvPr userDrawn="1"/>
          </p:nvSpPr>
          <p:spPr bwMode="auto">
            <a:xfrm>
              <a:off x="5706475" y="2614637"/>
              <a:ext cx="104776" cy="117476"/>
            </a:xfrm>
            <a:custGeom>
              <a:avLst/>
              <a:gdLst>
                <a:gd name="T0" fmla="*/ 7 w 28"/>
                <a:gd name="T1" fmla="*/ 17 h 31"/>
                <a:gd name="T2" fmla="*/ 15 w 28"/>
                <a:gd name="T3" fmla="*/ 26 h 31"/>
                <a:gd name="T4" fmla="*/ 22 w 28"/>
                <a:gd name="T5" fmla="*/ 21 h 31"/>
                <a:gd name="T6" fmla="*/ 28 w 28"/>
                <a:gd name="T7" fmla="*/ 22 h 31"/>
                <a:gd name="T8" fmla="*/ 14 w 28"/>
                <a:gd name="T9" fmla="*/ 31 h 31"/>
                <a:gd name="T10" fmla="*/ 0 w 28"/>
                <a:gd name="T11" fmla="*/ 16 h 31"/>
                <a:gd name="T12" fmla="*/ 14 w 28"/>
                <a:gd name="T13" fmla="*/ 0 h 31"/>
                <a:gd name="T14" fmla="*/ 28 w 28"/>
                <a:gd name="T15" fmla="*/ 16 h 31"/>
                <a:gd name="T16" fmla="*/ 28 w 28"/>
                <a:gd name="T17" fmla="*/ 17 h 31"/>
                <a:gd name="T18" fmla="*/ 7 w 28"/>
                <a:gd name="T19" fmla="*/ 17 h 31"/>
                <a:gd name="T20" fmla="*/ 21 w 28"/>
                <a:gd name="T21" fmla="*/ 13 h 31"/>
                <a:gd name="T22" fmla="*/ 14 w 28"/>
                <a:gd name="T23" fmla="*/ 5 h 31"/>
                <a:gd name="T24" fmla="*/ 7 w 28"/>
                <a:gd name="T25" fmla="*/ 13 h 31"/>
                <a:gd name="T26" fmla="*/ 21 w 28"/>
                <a:gd name="T27" fmla="*/ 1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31">
                  <a:moveTo>
                    <a:pt x="7" y="17"/>
                  </a:moveTo>
                  <a:cubicBezTo>
                    <a:pt x="7" y="23"/>
                    <a:pt x="10" y="26"/>
                    <a:pt x="15" y="26"/>
                  </a:cubicBezTo>
                  <a:cubicBezTo>
                    <a:pt x="18" y="26"/>
                    <a:pt x="20" y="24"/>
                    <a:pt x="22" y="21"/>
                  </a:cubicBezTo>
                  <a:cubicBezTo>
                    <a:pt x="28" y="22"/>
                    <a:pt x="28" y="22"/>
                    <a:pt x="28" y="22"/>
                  </a:cubicBezTo>
                  <a:cubicBezTo>
                    <a:pt x="26" y="28"/>
                    <a:pt x="21" y="31"/>
                    <a:pt x="14" y="31"/>
                  </a:cubicBezTo>
                  <a:cubicBezTo>
                    <a:pt x="6" y="31"/>
                    <a:pt x="0" y="25"/>
                    <a:pt x="0" y="16"/>
                  </a:cubicBezTo>
                  <a:cubicBezTo>
                    <a:pt x="0" y="7"/>
                    <a:pt x="6" y="0"/>
                    <a:pt x="14" y="0"/>
                  </a:cubicBezTo>
                  <a:cubicBezTo>
                    <a:pt x="23" y="0"/>
                    <a:pt x="28" y="6"/>
                    <a:pt x="28" y="16"/>
                  </a:cubicBezTo>
                  <a:cubicBezTo>
                    <a:pt x="28" y="17"/>
                    <a:pt x="28" y="17"/>
                    <a:pt x="28" y="17"/>
                  </a:cubicBezTo>
                  <a:cubicBezTo>
                    <a:pt x="7" y="17"/>
                    <a:pt x="7" y="17"/>
                    <a:pt x="7" y="17"/>
                  </a:cubicBezTo>
                  <a:close/>
                  <a:moveTo>
                    <a:pt x="21" y="13"/>
                  </a:moveTo>
                  <a:cubicBezTo>
                    <a:pt x="21" y="8"/>
                    <a:pt x="19" y="5"/>
                    <a:pt x="14" y="5"/>
                  </a:cubicBezTo>
                  <a:cubicBezTo>
                    <a:pt x="10" y="5"/>
                    <a:pt x="8" y="8"/>
                    <a:pt x="7" y="13"/>
                  </a:cubicBezTo>
                  <a:lnTo>
                    <a:pt x="21" y="1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7" name="Freeform 29"/>
            <p:cNvSpPr>
              <a:spLocks/>
            </p:cNvSpPr>
            <p:nvPr userDrawn="1"/>
          </p:nvSpPr>
          <p:spPr bwMode="auto">
            <a:xfrm>
              <a:off x="5816014" y="2587649"/>
              <a:ext cx="71438" cy="144463"/>
            </a:xfrm>
            <a:custGeom>
              <a:avLst/>
              <a:gdLst>
                <a:gd name="T0" fmla="*/ 12 w 19"/>
                <a:gd name="T1" fmla="*/ 8 h 38"/>
                <a:gd name="T2" fmla="*/ 18 w 19"/>
                <a:gd name="T3" fmla="*/ 8 h 38"/>
                <a:gd name="T4" fmla="*/ 18 w 19"/>
                <a:gd name="T5" fmla="*/ 13 h 38"/>
                <a:gd name="T6" fmla="*/ 12 w 19"/>
                <a:gd name="T7" fmla="*/ 13 h 38"/>
                <a:gd name="T8" fmla="*/ 12 w 19"/>
                <a:gd name="T9" fmla="*/ 27 h 38"/>
                <a:gd name="T10" fmla="*/ 16 w 19"/>
                <a:gd name="T11" fmla="*/ 33 h 38"/>
                <a:gd name="T12" fmla="*/ 19 w 19"/>
                <a:gd name="T13" fmla="*/ 33 h 38"/>
                <a:gd name="T14" fmla="*/ 19 w 19"/>
                <a:gd name="T15" fmla="*/ 38 h 38"/>
                <a:gd name="T16" fmla="*/ 14 w 19"/>
                <a:gd name="T17" fmla="*/ 38 h 38"/>
                <a:gd name="T18" fmla="*/ 5 w 19"/>
                <a:gd name="T19" fmla="*/ 27 h 38"/>
                <a:gd name="T20" fmla="*/ 5 w 19"/>
                <a:gd name="T21" fmla="*/ 13 h 38"/>
                <a:gd name="T22" fmla="*/ 0 w 19"/>
                <a:gd name="T23" fmla="*/ 13 h 38"/>
                <a:gd name="T24" fmla="*/ 0 w 19"/>
                <a:gd name="T25" fmla="*/ 8 h 38"/>
                <a:gd name="T26" fmla="*/ 5 w 19"/>
                <a:gd name="T27" fmla="*/ 8 h 38"/>
                <a:gd name="T28" fmla="*/ 6 w 19"/>
                <a:gd name="T29" fmla="*/ 1 h 38"/>
                <a:gd name="T30" fmla="*/ 12 w 19"/>
                <a:gd name="T31" fmla="*/ 0 h 38"/>
                <a:gd name="T32" fmla="*/ 12 w 19"/>
                <a:gd name="T33"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38">
                  <a:moveTo>
                    <a:pt x="12" y="8"/>
                  </a:moveTo>
                  <a:cubicBezTo>
                    <a:pt x="18" y="8"/>
                    <a:pt x="18" y="8"/>
                    <a:pt x="18" y="8"/>
                  </a:cubicBezTo>
                  <a:cubicBezTo>
                    <a:pt x="18" y="13"/>
                    <a:pt x="18" y="13"/>
                    <a:pt x="18" y="13"/>
                  </a:cubicBezTo>
                  <a:cubicBezTo>
                    <a:pt x="12" y="13"/>
                    <a:pt x="12" y="13"/>
                    <a:pt x="12" y="13"/>
                  </a:cubicBezTo>
                  <a:cubicBezTo>
                    <a:pt x="12" y="27"/>
                    <a:pt x="12" y="27"/>
                    <a:pt x="12" y="27"/>
                  </a:cubicBezTo>
                  <a:cubicBezTo>
                    <a:pt x="12" y="31"/>
                    <a:pt x="12" y="33"/>
                    <a:pt x="16" y="33"/>
                  </a:cubicBezTo>
                  <a:cubicBezTo>
                    <a:pt x="17" y="33"/>
                    <a:pt x="18" y="33"/>
                    <a:pt x="19" y="33"/>
                  </a:cubicBezTo>
                  <a:cubicBezTo>
                    <a:pt x="19" y="38"/>
                    <a:pt x="19" y="38"/>
                    <a:pt x="19" y="38"/>
                  </a:cubicBezTo>
                  <a:cubicBezTo>
                    <a:pt x="18" y="38"/>
                    <a:pt x="16" y="38"/>
                    <a:pt x="14" y="38"/>
                  </a:cubicBezTo>
                  <a:cubicBezTo>
                    <a:pt x="8" y="38"/>
                    <a:pt x="5" y="35"/>
                    <a:pt x="5" y="27"/>
                  </a:cubicBezTo>
                  <a:cubicBezTo>
                    <a:pt x="5" y="13"/>
                    <a:pt x="5" y="13"/>
                    <a:pt x="5" y="13"/>
                  </a:cubicBezTo>
                  <a:cubicBezTo>
                    <a:pt x="0" y="13"/>
                    <a:pt x="0" y="13"/>
                    <a:pt x="0" y="13"/>
                  </a:cubicBezTo>
                  <a:cubicBezTo>
                    <a:pt x="0" y="8"/>
                    <a:pt x="0" y="8"/>
                    <a:pt x="0" y="8"/>
                  </a:cubicBezTo>
                  <a:cubicBezTo>
                    <a:pt x="5" y="8"/>
                    <a:pt x="5" y="8"/>
                    <a:pt x="5" y="8"/>
                  </a:cubicBezTo>
                  <a:cubicBezTo>
                    <a:pt x="6" y="1"/>
                    <a:pt x="6" y="1"/>
                    <a:pt x="6" y="1"/>
                  </a:cubicBezTo>
                  <a:cubicBezTo>
                    <a:pt x="12" y="0"/>
                    <a:pt x="12" y="0"/>
                    <a:pt x="12" y="0"/>
                  </a:cubicBezTo>
                  <a:lnTo>
                    <a:pt x="12"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8" name="Freeform 30"/>
            <p:cNvSpPr>
              <a:spLocks/>
            </p:cNvSpPr>
            <p:nvPr userDrawn="1"/>
          </p:nvSpPr>
          <p:spPr bwMode="auto">
            <a:xfrm>
              <a:off x="5901739" y="2581299"/>
              <a:ext cx="90488" cy="146051"/>
            </a:xfrm>
            <a:custGeom>
              <a:avLst/>
              <a:gdLst>
                <a:gd name="T0" fmla="*/ 6 w 24"/>
                <a:gd name="T1" fmla="*/ 0 h 39"/>
                <a:gd name="T2" fmla="*/ 6 w 24"/>
                <a:gd name="T3" fmla="*/ 15 h 39"/>
                <a:gd name="T4" fmla="*/ 15 w 24"/>
                <a:gd name="T5" fmla="*/ 9 h 39"/>
                <a:gd name="T6" fmla="*/ 24 w 24"/>
                <a:gd name="T7" fmla="*/ 21 h 39"/>
                <a:gd name="T8" fmla="*/ 24 w 24"/>
                <a:gd name="T9" fmla="*/ 39 h 39"/>
                <a:gd name="T10" fmla="*/ 18 w 24"/>
                <a:gd name="T11" fmla="*/ 39 h 39"/>
                <a:gd name="T12" fmla="*/ 18 w 24"/>
                <a:gd name="T13" fmla="*/ 21 h 39"/>
                <a:gd name="T14" fmla="*/ 13 w 24"/>
                <a:gd name="T15" fmla="*/ 14 h 39"/>
                <a:gd name="T16" fmla="*/ 6 w 24"/>
                <a:gd name="T17" fmla="*/ 23 h 39"/>
                <a:gd name="T18" fmla="*/ 6 w 24"/>
                <a:gd name="T19" fmla="*/ 39 h 39"/>
                <a:gd name="T20" fmla="*/ 0 w 24"/>
                <a:gd name="T21" fmla="*/ 39 h 39"/>
                <a:gd name="T22" fmla="*/ 0 w 24"/>
                <a:gd name="T23" fmla="*/ 0 h 39"/>
                <a:gd name="T24" fmla="*/ 6 w 24"/>
                <a:gd name="T25"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9">
                  <a:moveTo>
                    <a:pt x="6" y="0"/>
                  </a:moveTo>
                  <a:cubicBezTo>
                    <a:pt x="6" y="15"/>
                    <a:pt x="6" y="15"/>
                    <a:pt x="6" y="15"/>
                  </a:cubicBezTo>
                  <a:cubicBezTo>
                    <a:pt x="8" y="11"/>
                    <a:pt x="11" y="9"/>
                    <a:pt x="15" y="9"/>
                  </a:cubicBezTo>
                  <a:cubicBezTo>
                    <a:pt x="21" y="9"/>
                    <a:pt x="24" y="13"/>
                    <a:pt x="24" y="21"/>
                  </a:cubicBezTo>
                  <a:cubicBezTo>
                    <a:pt x="24" y="39"/>
                    <a:pt x="24" y="39"/>
                    <a:pt x="24" y="39"/>
                  </a:cubicBezTo>
                  <a:cubicBezTo>
                    <a:pt x="18" y="39"/>
                    <a:pt x="18" y="39"/>
                    <a:pt x="18" y="39"/>
                  </a:cubicBezTo>
                  <a:cubicBezTo>
                    <a:pt x="18" y="21"/>
                    <a:pt x="18" y="21"/>
                    <a:pt x="18" y="21"/>
                  </a:cubicBezTo>
                  <a:cubicBezTo>
                    <a:pt x="18" y="17"/>
                    <a:pt x="16" y="14"/>
                    <a:pt x="13" y="14"/>
                  </a:cubicBezTo>
                  <a:cubicBezTo>
                    <a:pt x="9" y="14"/>
                    <a:pt x="6" y="18"/>
                    <a:pt x="6" y="23"/>
                  </a:cubicBezTo>
                  <a:cubicBezTo>
                    <a:pt x="6" y="39"/>
                    <a:pt x="6" y="39"/>
                    <a:pt x="6" y="39"/>
                  </a:cubicBezTo>
                  <a:cubicBezTo>
                    <a:pt x="0" y="39"/>
                    <a:pt x="0" y="39"/>
                    <a:pt x="0" y="39"/>
                  </a:cubicBezTo>
                  <a:cubicBezTo>
                    <a:pt x="0" y="0"/>
                    <a:pt x="0" y="0"/>
                    <a:pt x="0" y="0"/>
                  </a:cubicBezTo>
                  <a:lnTo>
                    <a:pt x="6"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9" name="Freeform 31"/>
            <p:cNvSpPr>
              <a:spLocks noEditPoints="1"/>
            </p:cNvSpPr>
            <p:nvPr userDrawn="1"/>
          </p:nvSpPr>
          <p:spPr bwMode="auto">
            <a:xfrm>
              <a:off x="6011278" y="2614637"/>
              <a:ext cx="101601" cy="117476"/>
            </a:xfrm>
            <a:custGeom>
              <a:avLst/>
              <a:gdLst>
                <a:gd name="T0" fmla="*/ 7 w 27"/>
                <a:gd name="T1" fmla="*/ 17 h 31"/>
                <a:gd name="T2" fmla="*/ 14 w 27"/>
                <a:gd name="T3" fmla="*/ 26 h 31"/>
                <a:gd name="T4" fmla="*/ 21 w 27"/>
                <a:gd name="T5" fmla="*/ 21 h 31"/>
                <a:gd name="T6" fmla="*/ 27 w 27"/>
                <a:gd name="T7" fmla="*/ 22 h 31"/>
                <a:gd name="T8" fmla="*/ 14 w 27"/>
                <a:gd name="T9" fmla="*/ 31 h 31"/>
                <a:gd name="T10" fmla="*/ 0 w 27"/>
                <a:gd name="T11" fmla="*/ 16 h 31"/>
                <a:gd name="T12" fmla="*/ 14 w 27"/>
                <a:gd name="T13" fmla="*/ 0 h 31"/>
                <a:gd name="T14" fmla="*/ 27 w 27"/>
                <a:gd name="T15" fmla="*/ 16 h 31"/>
                <a:gd name="T16" fmla="*/ 27 w 27"/>
                <a:gd name="T17" fmla="*/ 17 h 31"/>
                <a:gd name="T18" fmla="*/ 7 w 27"/>
                <a:gd name="T19" fmla="*/ 17 h 31"/>
                <a:gd name="T20" fmla="*/ 21 w 27"/>
                <a:gd name="T21" fmla="*/ 13 h 31"/>
                <a:gd name="T22" fmla="*/ 14 w 27"/>
                <a:gd name="T23" fmla="*/ 5 h 31"/>
                <a:gd name="T24" fmla="*/ 7 w 27"/>
                <a:gd name="T25" fmla="*/ 13 h 31"/>
                <a:gd name="T26" fmla="*/ 21 w 27"/>
                <a:gd name="T27" fmla="*/ 1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31">
                  <a:moveTo>
                    <a:pt x="7" y="17"/>
                  </a:moveTo>
                  <a:cubicBezTo>
                    <a:pt x="7" y="23"/>
                    <a:pt x="10" y="26"/>
                    <a:pt x="14" y="26"/>
                  </a:cubicBezTo>
                  <a:cubicBezTo>
                    <a:pt x="17" y="26"/>
                    <a:pt x="20" y="24"/>
                    <a:pt x="21" y="21"/>
                  </a:cubicBezTo>
                  <a:cubicBezTo>
                    <a:pt x="27" y="22"/>
                    <a:pt x="27" y="22"/>
                    <a:pt x="27" y="22"/>
                  </a:cubicBezTo>
                  <a:cubicBezTo>
                    <a:pt x="25" y="28"/>
                    <a:pt x="20" y="31"/>
                    <a:pt x="14" y="31"/>
                  </a:cubicBezTo>
                  <a:cubicBezTo>
                    <a:pt x="5" y="31"/>
                    <a:pt x="0" y="25"/>
                    <a:pt x="0" y="16"/>
                  </a:cubicBezTo>
                  <a:cubicBezTo>
                    <a:pt x="0" y="7"/>
                    <a:pt x="5" y="0"/>
                    <a:pt x="14" y="0"/>
                  </a:cubicBezTo>
                  <a:cubicBezTo>
                    <a:pt x="22" y="0"/>
                    <a:pt x="27" y="6"/>
                    <a:pt x="27" y="16"/>
                  </a:cubicBezTo>
                  <a:cubicBezTo>
                    <a:pt x="27" y="17"/>
                    <a:pt x="27" y="17"/>
                    <a:pt x="27" y="17"/>
                  </a:cubicBezTo>
                  <a:cubicBezTo>
                    <a:pt x="7" y="17"/>
                    <a:pt x="7" y="17"/>
                    <a:pt x="7" y="17"/>
                  </a:cubicBezTo>
                  <a:close/>
                  <a:moveTo>
                    <a:pt x="21" y="13"/>
                  </a:moveTo>
                  <a:cubicBezTo>
                    <a:pt x="20" y="8"/>
                    <a:pt x="18" y="5"/>
                    <a:pt x="14" y="5"/>
                  </a:cubicBezTo>
                  <a:cubicBezTo>
                    <a:pt x="10" y="5"/>
                    <a:pt x="7" y="8"/>
                    <a:pt x="7" y="13"/>
                  </a:cubicBezTo>
                  <a:lnTo>
                    <a:pt x="21" y="1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0" name="Freeform 32"/>
            <p:cNvSpPr>
              <a:spLocks/>
            </p:cNvSpPr>
            <p:nvPr userDrawn="1"/>
          </p:nvSpPr>
          <p:spPr bwMode="auto">
            <a:xfrm>
              <a:off x="6131929" y="2614637"/>
              <a:ext cx="60325" cy="112713"/>
            </a:xfrm>
            <a:custGeom>
              <a:avLst/>
              <a:gdLst>
                <a:gd name="T0" fmla="*/ 16 w 16"/>
                <a:gd name="T1" fmla="*/ 7 h 30"/>
                <a:gd name="T2" fmla="*/ 15 w 16"/>
                <a:gd name="T3" fmla="*/ 7 h 30"/>
                <a:gd name="T4" fmla="*/ 7 w 16"/>
                <a:gd name="T5" fmla="*/ 16 h 30"/>
                <a:gd name="T6" fmla="*/ 7 w 16"/>
                <a:gd name="T7" fmla="*/ 30 h 30"/>
                <a:gd name="T8" fmla="*/ 0 w 16"/>
                <a:gd name="T9" fmla="*/ 30 h 30"/>
                <a:gd name="T10" fmla="*/ 0 w 16"/>
                <a:gd name="T11" fmla="*/ 1 h 30"/>
                <a:gd name="T12" fmla="*/ 6 w 16"/>
                <a:gd name="T13" fmla="*/ 1 h 30"/>
                <a:gd name="T14" fmla="*/ 6 w 16"/>
                <a:gd name="T15" fmla="*/ 8 h 30"/>
                <a:gd name="T16" fmla="*/ 14 w 16"/>
                <a:gd name="T17" fmla="*/ 0 h 30"/>
                <a:gd name="T18" fmla="*/ 16 w 16"/>
                <a:gd name="T19" fmla="*/ 1 h 30"/>
                <a:gd name="T20" fmla="*/ 16 w 16"/>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0">
                  <a:moveTo>
                    <a:pt x="16" y="7"/>
                  </a:moveTo>
                  <a:cubicBezTo>
                    <a:pt x="15" y="7"/>
                    <a:pt x="15" y="7"/>
                    <a:pt x="15" y="7"/>
                  </a:cubicBezTo>
                  <a:cubicBezTo>
                    <a:pt x="10" y="7"/>
                    <a:pt x="7" y="10"/>
                    <a:pt x="7" y="16"/>
                  </a:cubicBezTo>
                  <a:cubicBezTo>
                    <a:pt x="7" y="30"/>
                    <a:pt x="7" y="30"/>
                    <a:pt x="7" y="30"/>
                  </a:cubicBezTo>
                  <a:cubicBezTo>
                    <a:pt x="0" y="30"/>
                    <a:pt x="0" y="30"/>
                    <a:pt x="0" y="30"/>
                  </a:cubicBezTo>
                  <a:cubicBezTo>
                    <a:pt x="0" y="1"/>
                    <a:pt x="0" y="1"/>
                    <a:pt x="0" y="1"/>
                  </a:cubicBezTo>
                  <a:cubicBezTo>
                    <a:pt x="6" y="1"/>
                    <a:pt x="6" y="1"/>
                    <a:pt x="6" y="1"/>
                  </a:cubicBezTo>
                  <a:cubicBezTo>
                    <a:pt x="6" y="8"/>
                    <a:pt x="6" y="8"/>
                    <a:pt x="6" y="8"/>
                  </a:cubicBezTo>
                  <a:cubicBezTo>
                    <a:pt x="8" y="3"/>
                    <a:pt x="10" y="0"/>
                    <a:pt x="14" y="0"/>
                  </a:cubicBezTo>
                  <a:cubicBezTo>
                    <a:pt x="15" y="0"/>
                    <a:pt x="15" y="0"/>
                    <a:pt x="16" y="1"/>
                  </a:cubicBezTo>
                  <a:lnTo>
                    <a:pt x="16"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1" name="Freeform 33"/>
            <p:cNvSpPr>
              <a:spLocks/>
            </p:cNvSpPr>
            <p:nvPr userDrawn="1"/>
          </p:nvSpPr>
          <p:spPr bwMode="auto">
            <a:xfrm>
              <a:off x="4603155" y="2836888"/>
              <a:ext cx="95251" cy="147638"/>
            </a:xfrm>
            <a:custGeom>
              <a:avLst/>
              <a:gdLst>
                <a:gd name="T0" fmla="*/ 17 w 60"/>
                <a:gd name="T1" fmla="*/ 0 h 93"/>
                <a:gd name="T2" fmla="*/ 17 w 60"/>
                <a:gd name="T3" fmla="*/ 79 h 93"/>
                <a:gd name="T4" fmla="*/ 60 w 60"/>
                <a:gd name="T5" fmla="*/ 79 h 93"/>
                <a:gd name="T6" fmla="*/ 60 w 60"/>
                <a:gd name="T7" fmla="*/ 93 h 93"/>
                <a:gd name="T8" fmla="*/ 0 w 60"/>
                <a:gd name="T9" fmla="*/ 93 h 93"/>
                <a:gd name="T10" fmla="*/ 0 w 60"/>
                <a:gd name="T11" fmla="*/ 0 h 93"/>
                <a:gd name="T12" fmla="*/ 17 w 60"/>
                <a:gd name="T13" fmla="*/ 0 h 93"/>
              </a:gdLst>
              <a:ahLst/>
              <a:cxnLst>
                <a:cxn ang="0">
                  <a:pos x="T0" y="T1"/>
                </a:cxn>
                <a:cxn ang="0">
                  <a:pos x="T2" y="T3"/>
                </a:cxn>
                <a:cxn ang="0">
                  <a:pos x="T4" y="T5"/>
                </a:cxn>
                <a:cxn ang="0">
                  <a:pos x="T6" y="T7"/>
                </a:cxn>
                <a:cxn ang="0">
                  <a:pos x="T8" y="T9"/>
                </a:cxn>
                <a:cxn ang="0">
                  <a:pos x="T10" y="T11"/>
                </a:cxn>
                <a:cxn ang="0">
                  <a:pos x="T12" y="T13"/>
                </a:cxn>
              </a:cxnLst>
              <a:rect l="0" t="0" r="r" b="b"/>
              <a:pathLst>
                <a:path w="60" h="93">
                  <a:moveTo>
                    <a:pt x="17" y="0"/>
                  </a:moveTo>
                  <a:lnTo>
                    <a:pt x="17" y="79"/>
                  </a:lnTo>
                  <a:lnTo>
                    <a:pt x="60" y="79"/>
                  </a:lnTo>
                  <a:lnTo>
                    <a:pt x="60" y="93"/>
                  </a:lnTo>
                  <a:lnTo>
                    <a:pt x="0" y="93"/>
                  </a:lnTo>
                  <a:lnTo>
                    <a:pt x="0" y="0"/>
                  </a:lnTo>
                  <a:lnTo>
                    <a:pt x="17"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2" name="Freeform 34"/>
            <p:cNvSpPr>
              <a:spLocks noEditPoints="1"/>
            </p:cNvSpPr>
            <p:nvPr userDrawn="1"/>
          </p:nvSpPr>
          <p:spPr bwMode="auto">
            <a:xfrm>
              <a:off x="4701581" y="2871813"/>
              <a:ext cx="104776" cy="117476"/>
            </a:xfrm>
            <a:custGeom>
              <a:avLst/>
              <a:gdLst>
                <a:gd name="T0" fmla="*/ 7 w 28"/>
                <a:gd name="T1" fmla="*/ 17 h 31"/>
                <a:gd name="T2" fmla="*/ 14 w 28"/>
                <a:gd name="T3" fmla="*/ 26 h 31"/>
                <a:gd name="T4" fmla="*/ 21 w 28"/>
                <a:gd name="T5" fmla="*/ 21 h 31"/>
                <a:gd name="T6" fmla="*/ 27 w 28"/>
                <a:gd name="T7" fmla="*/ 22 h 31"/>
                <a:gd name="T8" fmla="*/ 14 w 28"/>
                <a:gd name="T9" fmla="*/ 31 h 31"/>
                <a:gd name="T10" fmla="*/ 0 w 28"/>
                <a:gd name="T11" fmla="*/ 16 h 31"/>
                <a:gd name="T12" fmla="*/ 14 w 28"/>
                <a:gd name="T13" fmla="*/ 0 h 31"/>
                <a:gd name="T14" fmla="*/ 28 w 28"/>
                <a:gd name="T15" fmla="*/ 15 h 31"/>
                <a:gd name="T16" fmla="*/ 28 w 28"/>
                <a:gd name="T17" fmla="*/ 17 h 31"/>
                <a:gd name="T18" fmla="*/ 7 w 28"/>
                <a:gd name="T19" fmla="*/ 17 h 31"/>
                <a:gd name="T20" fmla="*/ 21 w 28"/>
                <a:gd name="T21" fmla="*/ 12 h 31"/>
                <a:gd name="T22" fmla="*/ 14 w 28"/>
                <a:gd name="T23" fmla="*/ 5 h 31"/>
                <a:gd name="T24" fmla="*/ 7 w 28"/>
                <a:gd name="T25" fmla="*/ 12 h 31"/>
                <a:gd name="T26" fmla="*/ 21 w 28"/>
                <a:gd name="T27" fmla="*/ 1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31">
                  <a:moveTo>
                    <a:pt x="7" y="17"/>
                  </a:moveTo>
                  <a:cubicBezTo>
                    <a:pt x="7" y="23"/>
                    <a:pt x="10" y="26"/>
                    <a:pt x="14" y="26"/>
                  </a:cubicBezTo>
                  <a:cubicBezTo>
                    <a:pt x="17" y="26"/>
                    <a:pt x="20" y="24"/>
                    <a:pt x="21" y="21"/>
                  </a:cubicBezTo>
                  <a:cubicBezTo>
                    <a:pt x="27" y="22"/>
                    <a:pt x="27" y="22"/>
                    <a:pt x="27" y="22"/>
                  </a:cubicBezTo>
                  <a:cubicBezTo>
                    <a:pt x="25" y="28"/>
                    <a:pt x="21" y="31"/>
                    <a:pt x="14" y="31"/>
                  </a:cubicBezTo>
                  <a:cubicBezTo>
                    <a:pt x="5" y="31"/>
                    <a:pt x="0" y="25"/>
                    <a:pt x="0" y="16"/>
                  </a:cubicBezTo>
                  <a:cubicBezTo>
                    <a:pt x="0" y="6"/>
                    <a:pt x="6" y="0"/>
                    <a:pt x="14" y="0"/>
                  </a:cubicBezTo>
                  <a:cubicBezTo>
                    <a:pt x="22" y="0"/>
                    <a:pt x="28" y="6"/>
                    <a:pt x="28" y="15"/>
                  </a:cubicBezTo>
                  <a:cubicBezTo>
                    <a:pt x="28" y="17"/>
                    <a:pt x="28" y="17"/>
                    <a:pt x="28" y="17"/>
                  </a:cubicBezTo>
                  <a:cubicBezTo>
                    <a:pt x="7" y="17"/>
                    <a:pt x="7" y="17"/>
                    <a:pt x="7" y="17"/>
                  </a:cubicBezTo>
                  <a:close/>
                  <a:moveTo>
                    <a:pt x="21" y="12"/>
                  </a:moveTo>
                  <a:cubicBezTo>
                    <a:pt x="21" y="7"/>
                    <a:pt x="18" y="5"/>
                    <a:pt x="14" y="5"/>
                  </a:cubicBezTo>
                  <a:cubicBezTo>
                    <a:pt x="10" y="5"/>
                    <a:pt x="7" y="8"/>
                    <a:pt x="7" y="12"/>
                  </a:cubicBezTo>
                  <a:lnTo>
                    <a:pt x="21"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3" name="Freeform 35"/>
            <p:cNvSpPr>
              <a:spLocks noEditPoints="1"/>
            </p:cNvSpPr>
            <p:nvPr userDrawn="1"/>
          </p:nvSpPr>
          <p:spPr bwMode="auto">
            <a:xfrm>
              <a:off x="4817469" y="2871813"/>
              <a:ext cx="101601" cy="117476"/>
            </a:xfrm>
            <a:custGeom>
              <a:avLst/>
              <a:gdLst>
                <a:gd name="T0" fmla="*/ 14 w 27"/>
                <a:gd name="T1" fmla="*/ 0 h 31"/>
                <a:gd name="T2" fmla="*/ 26 w 27"/>
                <a:gd name="T3" fmla="*/ 12 h 31"/>
                <a:gd name="T4" fmla="*/ 26 w 27"/>
                <a:gd name="T5" fmla="*/ 24 h 31"/>
                <a:gd name="T6" fmla="*/ 27 w 27"/>
                <a:gd name="T7" fmla="*/ 30 h 31"/>
                <a:gd name="T8" fmla="*/ 20 w 27"/>
                <a:gd name="T9" fmla="*/ 30 h 31"/>
                <a:gd name="T10" fmla="*/ 20 w 27"/>
                <a:gd name="T11" fmla="*/ 25 h 31"/>
                <a:gd name="T12" fmla="*/ 10 w 27"/>
                <a:gd name="T13" fmla="*/ 31 h 31"/>
                <a:gd name="T14" fmla="*/ 0 w 27"/>
                <a:gd name="T15" fmla="*/ 22 h 31"/>
                <a:gd name="T16" fmla="*/ 19 w 27"/>
                <a:gd name="T17" fmla="*/ 12 h 31"/>
                <a:gd name="T18" fmla="*/ 20 w 27"/>
                <a:gd name="T19" fmla="*/ 12 h 31"/>
                <a:gd name="T20" fmla="*/ 20 w 27"/>
                <a:gd name="T21" fmla="*/ 10 h 31"/>
                <a:gd name="T22" fmla="*/ 13 w 27"/>
                <a:gd name="T23" fmla="*/ 5 h 31"/>
                <a:gd name="T24" fmla="*/ 7 w 27"/>
                <a:gd name="T25" fmla="*/ 9 h 31"/>
                <a:gd name="T26" fmla="*/ 1 w 27"/>
                <a:gd name="T27" fmla="*/ 9 h 31"/>
                <a:gd name="T28" fmla="*/ 14 w 27"/>
                <a:gd name="T29" fmla="*/ 0 h 31"/>
                <a:gd name="T30" fmla="*/ 18 w 27"/>
                <a:gd name="T31" fmla="*/ 16 h 31"/>
                <a:gd name="T32" fmla="*/ 7 w 27"/>
                <a:gd name="T33" fmla="*/ 22 h 31"/>
                <a:gd name="T34" fmla="*/ 12 w 27"/>
                <a:gd name="T35" fmla="*/ 26 h 31"/>
                <a:gd name="T36" fmla="*/ 20 w 27"/>
                <a:gd name="T37" fmla="*/ 18 h 31"/>
                <a:gd name="T38" fmla="*/ 20 w 27"/>
                <a:gd name="T39" fmla="*/ 16 h 31"/>
                <a:gd name="T40" fmla="*/ 18 w 27"/>
                <a:gd name="T41"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7" h="31">
                  <a:moveTo>
                    <a:pt x="14" y="0"/>
                  </a:moveTo>
                  <a:cubicBezTo>
                    <a:pt x="23" y="0"/>
                    <a:pt x="26" y="4"/>
                    <a:pt x="26" y="12"/>
                  </a:cubicBezTo>
                  <a:cubicBezTo>
                    <a:pt x="26" y="24"/>
                    <a:pt x="26" y="24"/>
                    <a:pt x="26" y="24"/>
                  </a:cubicBezTo>
                  <a:cubicBezTo>
                    <a:pt x="26" y="27"/>
                    <a:pt x="26" y="29"/>
                    <a:pt x="27" y="30"/>
                  </a:cubicBezTo>
                  <a:cubicBezTo>
                    <a:pt x="20" y="30"/>
                    <a:pt x="20" y="30"/>
                    <a:pt x="20" y="30"/>
                  </a:cubicBezTo>
                  <a:cubicBezTo>
                    <a:pt x="20" y="29"/>
                    <a:pt x="20" y="27"/>
                    <a:pt x="20" y="25"/>
                  </a:cubicBezTo>
                  <a:cubicBezTo>
                    <a:pt x="18" y="29"/>
                    <a:pt x="14" y="31"/>
                    <a:pt x="10" y="31"/>
                  </a:cubicBezTo>
                  <a:cubicBezTo>
                    <a:pt x="4" y="31"/>
                    <a:pt x="0" y="27"/>
                    <a:pt x="0" y="22"/>
                  </a:cubicBezTo>
                  <a:cubicBezTo>
                    <a:pt x="0" y="15"/>
                    <a:pt x="6" y="12"/>
                    <a:pt x="19" y="12"/>
                  </a:cubicBezTo>
                  <a:cubicBezTo>
                    <a:pt x="20" y="12"/>
                    <a:pt x="20" y="12"/>
                    <a:pt x="20" y="12"/>
                  </a:cubicBezTo>
                  <a:cubicBezTo>
                    <a:pt x="20" y="10"/>
                    <a:pt x="20" y="10"/>
                    <a:pt x="20" y="10"/>
                  </a:cubicBezTo>
                  <a:cubicBezTo>
                    <a:pt x="20" y="7"/>
                    <a:pt x="18" y="5"/>
                    <a:pt x="13" y="5"/>
                  </a:cubicBezTo>
                  <a:cubicBezTo>
                    <a:pt x="10" y="5"/>
                    <a:pt x="7" y="6"/>
                    <a:pt x="7" y="9"/>
                  </a:cubicBezTo>
                  <a:cubicBezTo>
                    <a:pt x="1" y="9"/>
                    <a:pt x="1" y="9"/>
                    <a:pt x="1" y="9"/>
                  </a:cubicBezTo>
                  <a:cubicBezTo>
                    <a:pt x="2" y="3"/>
                    <a:pt x="6" y="0"/>
                    <a:pt x="14" y="0"/>
                  </a:cubicBezTo>
                  <a:moveTo>
                    <a:pt x="18" y="16"/>
                  </a:moveTo>
                  <a:cubicBezTo>
                    <a:pt x="10" y="16"/>
                    <a:pt x="7" y="18"/>
                    <a:pt x="7" y="22"/>
                  </a:cubicBezTo>
                  <a:cubicBezTo>
                    <a:pt x="7" y="24"/>
                    <a:pt x="9" y="26"/>
                    <a:pt x="12" y="26"/>
                  </a:cubicBezTo>
                  <a:cubicBezTo>
                    <a:pt x="16" y="26"/>
                    <a:pt x="20" y="22"/>
                    <a:pt x="20" y="18"/>
                  </a:cubicBezTo>
                  <a:cubicBezTo>
                    <a:pt x="20" y="16"/>
                    <a:pt x="20" y="16"/>
                    <a:pt x="20" y="16"/>
                  </a:cubicBezTo>
                  <a:lnTo>
                    <a:pt x="18"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4" name="Freeform 36"/>
            <p:cNvSpPr>
              <a:spLocks/>
            </p:cNvSpPr>
            <p:nvPr userDrawn="1"/>
          </p:nvSpPr>
          <p:spPr bwMode="auto">
            <a:xfrm>
              <a:off x="4938120" y="2871813"/>
              <a:ext cx="60325" cy="112713"/>
            </a:xfrm>
            <a:custGeom>
              <a:avLst/>
              <a:gdLst>
                <a:gd name="T0" fmla="*/ 16 w 16"/>
                <a:gd name="T1" fmla="*/ 7 h 30"/>
                <a:gd name="T2" fmla="*/ 14 w 16"/>
                <a:gd name="T3" fmla="*/ 7 h 30"/>
                <a:gd name="T4" fmla="*/ 7 w 16"/>
                <a:gd name="T5" fmla="*/ 16 h 30"/>
                <a:gd name="T6" fmla="*/ 7 w 16"/>
                <a:gd name="T7" fmla="*/ 30 h 30"/>
                <a:gd name="T8" fmla="*/ 0 w 16"/>
                <a:gd name="T9" fmla="*/ 30 h 30"/>
                <a:gd name="T10" fmla="*/ 0 w 16"/>
                <a:gd name="T11" fmla="*/ 1 h 30"/>
                <a:gd name="T12" fmla="*/ 6 w 16"/>
                <a:gd name="T13" fmla="*/ 1 h 30"/>
                <a:gd name="T14" fmla="*/ 6 w 16"/>
                <a:gd name="T15" fmla="*/ 7 h 30"/>
                <a:gd name="T16" fmla="*/ 14 w 16"/>
                <a:gd name="T17" fmla="*/ 0 h 30"/>
                <a:gd name="T18" fmla="*/ 16 w 16"/>
                <a:gd name="T19" fmla="*/ 0 h 30"/>
                <a:gd name="T20" fmla="*/ 16 w 16"/>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0">
                  <a:moveTo>
                    <a:pt x="16" y="7"/>
                  </a:moveTo>
                  <a:cubicBezTo>
                    <a:pt x="15" y="7"/>
                    <a:pt x="15" y="7"/>
                    <a:pt x="14" y="7"/>
                  </a:cubicBezTo>
                  <a:cubicBezTo>
                    <a:pt x="10" y="7"/>
                    <a:pt x="7" y="10"/>
                    <a:pt x="7" y="16"/>
                  </a:cubicBezTo>
                  <a:cubicBezTo>
                    <a:pt x="7" y="30"/>
                    <a:pt x="7" y="30"/>
                    <a:pt x="7" y="30"/>
                  </a:cubicBezTo>
                  <a:cubicBezTo>
                    <a:pt x="0" y="30"/>
                    <a:pt x="0" y="30"/>
                    <a:pt x="0" y="30"/>
                  </a:cubicBezTo>
                  <a:cubicBezTo>
                    <a:pt x="0" y="1"/>
                    <a:pt x="0" y="1"/>
                    <a:pt x="0" y="1"/>
                  </a:cubicBezTo>
                  <a:cubicBezTo>
                    <a:pt x="6" y="1"/>
                    <a:pt x="6" y="1"/>
                    <a:pt x="6" y="1"/>
                  </a:cubicBezTo>
                  <a:cubicBezTo>
                    <a:pt x="6" y="7"/>
                    <a:pt x="6" y="7"/>
                    <a:pt x="6" y="7"/>
                  </a:cubicBezTo>
                  <a:cubicBezTo>
                    <a:pt x="8" y="3"/>
                    <a:pt x="10" y="0"/>
                    <a:pt x="14" y="0"/>
                  </a:cubicBezTo>
                  <a:cubicBezTo>
                    <a:pt x="15" y="0"/>
                    <a:pt x="15" y="0"/>
                    <a:pt x="16" y="0"/>
                  </a:cubicBezTo>
                  <a:lnTo>
                    <a:pt x="16"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5" name="Freeform 37"/>
            <p:cNvSpPr>
              <a:spLocks/>
            </p:cNvSpPr>
            <p:nvPr userDrawn="1"/>
          </p:nvSpPr>
          <p:spPr bwMode="auto">
            <a:xfrm>
              <a:off x="5009558" y="2871813"/>
              <a:ext cx="90488" cy="112713"/>
            </a:xfrm>
            <a:custGeom>
              <a:avLst/>
              <a:gdLst>
                <a:gd name="T0" fmla="*/ 6 w 24"/>
                <a:gd name="T1" fmla="*/ 1 h 30"/>
                <a:gd name="T2" fmla="*/ 6 w 24"/>
                <a:gd name="T3" fmla="*/ 6 h 30"/>
                <a:gd name="T4" fmla="*/ 15 w 24"/>
                <a:gd name="T5" fmla="*/ 0 h 30"/>
                <a:gd name="T6" fmla="*/ 24 w 24"/>
                <a:gd name="T7" fmla="*/ 11 h 30"/>
                <a:gd name="T8" fmla="*/ 24 w 24"/>
                <a:gd name="T9" fmla="*/ 30 h 30"/>
                <a:gd name="T10" fmla="*/ 18 w 24"/>
                <a:gd name="T11" fmla="*/ 30 h 30"/>
                <a:gd name="T12" fmla="*/ 18 w 24"/>
                <a:gd name="T13" fmla="*/ 12 h 30"/>
                <a:gd name="T14" fmla="*/ 13 w 24"/>
                <a:gd name="T15" fmla="*/ 5 h 30"/>
                <a:gd name="T16" fmla="*/ 6 w 24"/>
                <a:gd name="T17" fmla="*/ 13 h 30"/>
                <a:gd name="T18" fmla="*/ 6 w 24"/>
                <a:gd name="T19" fmla="*/ 30 h 30"/>
                <a:gd name="T20" fmla="*/ 0 w 24"/>
                <a:gd name="T21" fmla="*/ 30 h 30"/>
                <a:gd name="T22" fmla="*/ 0 w 24"/>
                <a:gd name="T23" fmla="*/ 1 h 30"/>
                <a:gd name="T24" fmla="*/ 6 w 24"/>
                <a:gd name="T25"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0">
                  <a:moveTo>
                    <a:pt x="6" y="1"/>
                  </a:moveTo>
                  <a:cubicBezTo>
                    <a:pt x="6" y="6"/>
                    <a:pt x="6" y="6"/>
                    <a:pt x="6" y="6"/>
                  </a:cubicBezTo>
                  <a:cubicBezTo>
                    <a:pt x="8" y="2"/>
                    <a:pt x="11" y="0"/>
                    <a:pt x="15" y="0"/>
                  </a:cubicBezTo>
                  <a:cubicBezTo>
                    <a:pt x="21" y="0"/>
                    <a:pt x="24" y="4"/>
                    <a:pt x="24" y="11"/>
                  </a:cubicBezTo>
                  <a:cubicBezTo>
                    <a:pt x="24" y="30"/>
                    <a:pt x="24" y="30"/>
                    <a:pt x="24" y="30"/>
                  </a:cubicBezTo>
                  <a:cubicBezTo>
                    <a:pt x="18" y="30"/>
                    <a:pt x="18" y="30"/>
                    <a:pt x="18" y="30"/>
                  </a:cubicBezTo>
                  <a:cubicBezTo>
                    <a:pt x="18" y="12"/>
                    <a:pt x="18" y="12"/>
                    <a:pt x="18" y="12"/>
                  </a:cubicBezTo>
                  <a:cubicBezTo>
                    <a:pt x="18" y="7"/>
                    <a:pt x="16" y="5"/>
                    <a:pt x="13" y="5"/>
                  </a:cubicBezTo>
                  <a:cubicBezTo>
                    <a:pt x="9" y="5"/>
                    <a:pt x="6" y="8"/>
                    <a:pt x="6" y="13"/>
                  </a:cubicBezTo>
                  <a:cubicBezTo>
                    <a:pt x="6" y="30"/>
                    <a:pt x="6" y="30"/>
                    <a:pt x="6" y="30"/>
                  </a:cubicBezTo>
                  <a:cubicBezTo>
                    <a:pt x="0" y="30"/>
                    <a:pt x="0" y="30"/>
                    <a:pt x="0" y="30"/>
                  </a:cubicBezTo>
                  <a:cubicBezTo>
                    <a:pt x="0" y="1"/>
                    <a:pt x="0" y="1"/>
                    <a:pt x="0" y="1"/>
                  </a:cubicBezTo>
                  <a:lnTo>
                    <a:pt x="6"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6" name="Freeform 38"/>
            <p:cNvSpPr>
              <a:spLocks noEditPoints="1"/>
            </p:cNvSpPr>
            <p:nvPr userDrawn="1"/>
          </p:nvSpPr>
          <p:spPr bwMode="auto">
            <a:xfrm>
              <a:off x="5127034" y="2836888"/>
              <a:ext cx="22225" cy="147638"/>
            </a:xfrm>
            <a:custGeom>
              <a:avLst/>
              <a:gdLst>
                <a:gd name="T0" fmla="*/ 14 w 14"/>
                <a:gd name="T1" fmla="*/ 12 h 93"/>
                <a:gd name="T2" fmla="*/ 0 w 14"/>
                <a:gd name="T3" fmla="*/ 12 h 93"/>
                <a:gd name="T4" fmla="*/ 0 w 14"/>
                <a:gd name="T5" fmla="*/ 0 h 93"/>
                <a:gd name="T6" fmla="*/ 14 w 14"/>
                <a:gd name="T7" fmla="*/ 0 h 93"/>
                <a:gd name="T8" fmla="*/ 14 w 14"/>
                <a:gd name="T9" fmla="*/ 12 h 93"/>
                <a:gd name="T10" fmla="*/ 14 w 14"/>
                <a:gd name="T11" fmla="*/ 93 h 93"/>
                <a:gd name="T12" fmla="*/ 0 w 14"/>
                <a:gd name="T13" fmla="*/ 93 h 93"/>
                <a:gd name="T14" fmla="*/ 0 w 14"/>
                <a:gd name="T15" fmla="*/ 24 h 93"/>
                <a:gd name="T16" fmla="*/ 14 w 14"/>
                <a:gd name="T17" fmla="*/ 24 h 93"/>
                <a:gd name="T18" fmla="*/ 14 w 14"/>
                <a:gd name="T19"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93">
                  <a:moveTo>
                    <a:pt x="14" y="12"/>
                  </a:moveTo>
                  <a:lnTo>
                    <a:pt x="0" y="12"/>
                  </a:lnTo>
                  <a:lnTo>
                    <a:pt x="0" y="0"/>
                  </a:lnTo>
                  <a:lnTo>
                    <a:pt x="14" y="0"/>
                  </a:lnTo>
                  <a:lnTo>
                    <a:pt x="14" y="12"/>
                  </a:lnTo>
                  <a:close/>
                  <a:moveTo>
                    <a:pt x="14" y="93"/>
                  </a:moveTo>
                  <a:lnTo>
                    <a:pt x="0" y="93"/>
                  </a:lnTo>
                  <a:lnTo>
                    <a:pt x="0" y="24"/>
                  </a:lnTo>
                  <a:lnTo>
                    <a:pt x="14" y="24"/>
                  </a:lnTo>
                  <a:lnTo>
                    <a:pt x="14" y="9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7" name="Freeform 39"/>
            <p:cNvSpPr>
              <a:spLocks/>
            </p:cNvSpPr>
            <p:nvPr userDrawn="1"/>
          </p:nvSpPr>
          <p:spPr bwMode="auto">
            <a:xfrm>
              <a:off x="5176247" y="2871813"/>
              <a:ext cx="88901" cy="112713"/>
            </a:xfrm>
            <a:custGeom>
              <a:avLst/>
              <a:gdLst>
                <a:gd name="T0" fmla="*/ 6 w 24"/>
                <a:gd name="T1" fmla="*/ 1 h 30"/>
                <a:gd name="T2" fmla="*/ 6 w 24"/>
                <a:gd name="T3" fmla="*/ 6 h 30"/>
                <a:gd name="T4" fmla="*/ 15 w 24"/>
                <a:gd name="T5" fmla="*/ 0 h 30"/>
                <a:gd name="T6" fmla="*/ 24 w 24"/>
                <a:gd name="T7" fmla="*/ 11 h 30"/>
                <a:gd name="T8" fmla="*/ 24 w 24"/>
                <a:gd name="T9" fmla="*/ 30 h 30"/>
                <a:gd name="T10" fmla="*/ 18 w 24"/>
                <a:gd name="T11" fmla="*/ 30 h 30"/>
                <a:gd name="T12" fmla="*/ 18 w 24"/>
                <a:gd name="T13" fmla="*/ 12 h 30"/>
                <a:gd name="T14" fmla="*/ 13 w 24"/>
                <a:gd name="T15" fmla="*/ 5 h 30"/>
                <a:gd name="T16" fmla="*/ 6 w 24"/>
                <a:gd name="T17" fmla="*/ 13 h 30"/>
                <a:gd name="T18" fmla="*/ 6 w 24"/>
                <a:gd name="T19" fmla="*/ 30 h 30"/>
                <a:gd name="T20" fmla="*/ 0 w 24"/>
                <a:gd name="T21" fmla="*/ 30 h 30"/>
                <a:gd name="T22" fmla="*/ 0 w 24"/>
                <a:gd name="T23" fmla="*/ 1 h 30"/>
                <a:gd name="T24" fmla="*/ 6 w 24"/>
                <a:gd name="T25"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0">
                  <a:moveTo>
                    <a:pt x="6" y="1"/>
                  </a:moveTo>
                  <a:cubicBezTo>
                    <a:pt x="6" y="6"/>
                    <a:pt x="6" y="6"/>
                    <a:pt x="6" y="6"/>
                  </a:cubicBezTo>
                  <a:cubicBezTo>
                    <a:pt x="8" y="2"/>
                    <a:pt x="11" y="0"/>
                    <a:pt x="15" y="0"/>
                  </a:cubicBezTo>
                  <a:cubicBezTo>
                    <a:pt x="21" y="0"/>
                    <a:pt x="24" y="4"/>
                    <a:pt x="24" y="11"/>
                  </a:cubicBezTo>
                  <a:cubicBezTo>
                    <a:pt x="24" y="30"/>
                    <a:pt x="24" y="30"/>
                    <a:pt x="24" y="30"/>
                  </a:cubicBezTo>
                  <a:cubicBezTo>
                    <a:pt x="18" y="30"/>
                    <a:pt x="18" y="30"/>
                    <a:pt x="18" y="30"/>
                  </a:cubicBezTo>
                  <a:cubicBezTo>
                    <a:pt x="18" y="12"/>
                    <a:pt x="18" y="12"/>
                    <a:pt x="18" y="12"/>
                  </a:cubicBezTo>
                  <a:cubicBezTo>
                    <a:pt x="18" y="7"/>
                    <a:pt x="16" y="5"/>
                    <a:pt x="13" y="5"/>
                  </a:cubicBezTo>
                  <a:cubicBezTo>
                    <a:pt x="9" y="5"/>
                    <a:pt x="6" y="8"/>
                    <a:pt x="6" y="13"/>
                  </a:cubicBezTo>
                  <a:cubicBezTo>
                    <a:pt x="6" y="30"/>
                    <a:pt x="6" y="30"/>
                    <a:pt x="6" y="30"/>
                  </a:cubicBezTo>
                  <a:cubicBezTo>
                    <a:pt x="0" y="30"/>
                    <a:pt x="0" y="30"/>
                    <a:pt x="0" y="30"/>
                  </a:cubicBezTo>
                  <a:cubicBezTo>
                    <a:pt x="0" y="1"/>
                    <a:pt x="0" y="1"/>
                    <a:pt x="0" y="1"/>
                  </a:cubicBezTo>
                  <a:lnTo>
                    <a:pt x="6"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8" name="Freeform 40"/>
            <p:cNvSpPr>
              <a:spLocks noEditPoints="1"/>
            </p:cNvSpPr>
            <p:nvPr userDrawn="1"/>
          </p:nvSpPr>
          <p:spPr bwMode="auto">
            <a:xfrm>
              <a:off x="5281022" y="2855938"/>
              <a:ext cx="109538" cy="169863"/>
            </a:xfrm>
            <a:custGeom>
              <a:avLst/>
              <a:gdLst>
                <a:gd name="T0" fmla="*/ 29 w 29"/>
                <a:gd name="T1" fmla="*/ 5 h 45"/>
                <a:gd name="T2" fmla="*/ 27 w 29"/>
                <a:gd name="T3" fmla="*/ 5 h 45"/>
                <a:gd name="T4" fmla="*/ 23 w 29"/>
                <a:gd name="T5" fmla="*/ 7 h 45"/>
                <a:gd name="T6" fmla="*/ 26 w 29"/>
                <a:gd name="T7" fmla="*/ 14 h 45"/>
                <a:gd name="T8" fmla="*/ 14 w 29"/>
                <a:gd name="T9" fmla="*/ 24 h 45"/>
                <a:gd name="T10" fmla="*/ 10 w 29"/>
                <a:gd name="T11" fmla="*/ 23 h 45"/>
                <a:gd name="T12" fmla="*/ 7 w 29"/>
                <a:gd name="T13" fmla="*/ 25 h 45"/>
                <a:gd name="T14" fmla="*/ 11 w 29"/>
                <a:gd name="T15" fmla="*/ 28 h 45"/>
                <a:gd name="T16" fmla="*/ 19 w 29"/>
                <a:gd name="T17" fmla="*/ 28 h 45"/>
                <a:gd name="T18" fmla="*/ 29 w 29"/>
                <a:gd name="T19" fmla="*/ 36 h 45"/>
                <a:gd name="T20" fmla="*/ 14 w 29"/>
                <a:gd name="T21" fmla="*/ 45 h 45"/>
                <a:gd name="T22" fmla="*/ 0 w 29"/>
                <a:gd name="T23" fmla="*/ 37 h 45"/>
                <a:gd name="T24" fmla="*/ 4 w 29"/>
                <a:gd name="T25" fmla="*/ 31 h 45"/>
                <a:gd name="T26" fmla="*/ 1 w 29"/>
                <a:gd name="T27" fmla="*/ 27 h 45"/>
                <a:gd name="T28" fmla="*/ 6 w 29"/>
                <a:gd name="T29" fmla="*/ 21 h 45"/>
                <a:gd name="T30" fmla="*/ 2 w 29"/>
                <a:gd name="T31" fmla="*/ 14 h 45"/>
                <a:gd name="T32" fmla="*/ 14 w 29"/>
                <a:gd name="T33" fmla="*/ 4 h 45"/>
                <a:gd name="T34" fmla="*/ 20 w 29"/>
                <a:gd name="T35" fmla="*/ 6 h 45"/>
                <a:gd name="T36" fmla="*/ 27 w 29"/>
                <a:gd name="T37" fmla="*/ 0 h 45"/>
                <a:gd name="T38" fmla="*/ 29 w 29"/>
                <a:gd name="T39" fmla="*/ 0 h 45"/>
                <a:gd name="T40" fmla="*/ 29 w 29"/>
                <a:gd name="T41" fmla="*/ 5 h 45"/>
                <a:gd name="T42" fmla="*/ 6 w 29"/>
                <a:gd name="T43" fmla="*/ 36 h 45"/>
                <a:gd name="T44" fmla="*/ 15 w 29"/>
                <a:gd name="T45" fmla="*/ 41 h 45"/>
                <a:gd name="T46" fmla="*/ 23 w 29"/>
                <a:gd name="T47" fmla="*/ 37 h 45"/>
                <a:gd name="T48" fmla="*/ 18 w 29"/>
                <a:gd name="T49" fmla="*/ 34 h 45"/>
                <a:gd name="T50" fmla="*/ 8 w 29"/>
                <a:gd name="T51" fmla="*/ 33 h 45"/>
                <a:gd name="T52" fmla="*/ 6 w 29"/>
                <a:gd name="T53" fmla="*/ 36 h 45"/>
                <a:gd name="T54" fmla="*/ 8 w 29"/>
                <a:gd name="T55" fmla="*/ 14 h 45"/>
                <a:gd name="T56" fmla="*/ 14 w 29"/>
                <a:gd name="T57" fmla="*/ 20 h 45"/>
                <a:gd name="T58" fmla="*/ 19 w 29"/>
                <a:gd name="T59" fmla="*/ 14 h 45"/>
                <a:gd name="T60" fmla="*/ 14 w 29"/>
                <a:gd name="T61" fmla="*/ 8 h 45"/>
                <a:gd name="T62" fmla="*/ 8 w 29"/>
                <a:gd name="T63"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 h="45">
                  <a:moveTo>
                    <a:pt x="29" y="5"/>
                  </a:moveTo>
                  <a:cubicBezTo>
                    <a:pt x="28" y="5"/>
                    <a:pt x="28" y="5"/>
                    <a:pt x="27" y="5"/>
                  </a:cubicBezTo>
                  <a:cubicBezTo>
                    <a:pt x="25" y="5"/>
                    <a:pt x="23" y="6"/>
                    <a:pt x="23" y="7"/>
                  </a:cubicBezTo>
                  <a:cubicBezTo>
                    <a:pt x="25" y="10"/>
                    <a:pt x="26" y="12"/>
                    <a:pt x="26" y="14"/>
                  </a:cubicBezTo>
                  <a:cubicBezTo>
                    <a:pt x="26" y="20"/>
                    <a:pt x="21" y="24"/>
                    <a:pt x="14" y="24"/>
                  </a:cubicBezTo>
                  <a:cubicBezTo>
                    <a:pt x="13" y="24"/>
                    <a:pt x="11" y="23"/>
                    <a:pt x="10" y="23"/>
                  </a:cubicBezTo>
                  <a:cubicBezTo>
                    <a:pt x="8" y="24"/>
                    <a:pt x="7" y="24"/>
                    <a:pt x="7" y="25"/>
                  </a:cubicBezTo>
                  <a:cubicBezTo>
                    <a:pt x="7" y="27"/>
                    <a:pt x="8" y="28"/>
                    <a:pt x="11" y="28"/>
                  </a:cubicBezTo>
                  <a:cubicBezTo>
                    <a:pt x="19" y="28"/>
                    <a:pt x="19" y="28"/>
                    <a:pt x="19" y="28"/>
                  </a:cubicBezTo>
                  <a:cubicBezTo>
                    <a:pt x="26" y="29"/>
                    <a:pt x="29" y="32"/>
                    <a:pt x="29" y="36"/>
                  </a:cubicBezTo>
                  <a:cubicBezTo>
                    <a:pt x="29" y="41"/>
                    <a:pt x="24" y="45"/>
                    <a:pt x="14" y="45"/>
                  </a:cubicBezTo>
                  <a:cubicBezTo>
                    <a:pt x="5" y="45"/>
                    <a:pt x="0" y="42"/>
                    <a:pt x="0" y="37"/>
                  </a:cubicBezTo>
                  <a:cubicBezTo>
                    <a:pt x="0" y="35"/>
                    <a:pt x="1" y="32"/>
                    <a:pt x="4" y="31"/>
                  </a:cubicBezTo>
                  <a:cubicBezTo>
                    <a:pt x="2" y="30"/>
                    <a:pt x="1" y="29"/>
                    <a:pt x="1" y="27"/>
                  </a:cubicBezTo>
                  <a:cubicBezTo>
                    <a:pt x="1" y="24"/>
                    <a:pt x="3" y="22"/>
                    <a:pt x="6" y="21"/>
                  </a:cubicBezTo>
                  <a:cubicBezTo>
                    <a:pt x="3" y="20"/>
                    <a:pt x="2" y="17"/>
                    <a:pt x="2" y="14"/>
                  </a:cubicBezTo>
                  <a:cubicBezTo>
                    <a:pt x="2" y="9"/>
                    <a:pt x="7" y="4"/>
                    <a:pt x="14" y="4"/>
                  </a:cubicBezTo>
                  <a:cubicBezTo>
                    <a:pt x="16" y="4"/>
                    <a:pt x="18" y="5"/>
                    <a:pt x="20" y="6"/>
                  </a:cubicBezTo>
                  <a:cubicBezTo>
                    <a:pt x="20" y="2"/>
                    <a:pt x="23" y="0"/>
                    <a:pt x="27" y="0"/>
                  </a:cubicBezTo>
                  <a:cubicBezTo>
                    <a:pt x="27" y="0"/>
                    <a:pt x="28" y="0"/>
                    <a:pt x="29" y="0"/>
                  </a:cubicBezTo>
                  <a:lnTo>
                    <a:pt x="29" y="5"/>
                  </a:lnTo>
                  <a:close/>
                  <a:moveTo>
                    <a:pt x="6" y="36"/>
                  </a:moveTo>
                  <a:cubicBezTo>
                    <a:pt x="6" y="39"/>
                    <a:pt x="9" y="41"/>
                    <a:pt x="15" y="41"/>
                  </a:cubicBezTo>
                  <a:cubicBezTo>
                    <a:pt x="20" y="41"/>
                    <a:pt x="23" y="39"/>
                    <a:pt x="23" y="37"/>
                  </a:cubicBezTo>
                  <a:cubicBezTo>
                    <a:pt x="23" y="35"/>
                    <a:pt x="22" y="34"/>
                    <a:pt x="18" y="34"/>
                  </a:cubicBezTo>
                  <a:cubicBezTo>
                    <a:pt x="8" y="33"/>
                    <a:pt x="8" y="33"/>
                    <a:pt x="8" y="33"/>
                  </a:cubicBezTo>
                  <a:cubicBezTo>
                    <a:pt x="6" y="34"/>
                    <a:pt x="6" y="35"/>
                    <a:pt x="6" y="36"/>
                  </a:cubicBezTo>
                  <a:moveTo>
                    <a:pt x="8" y="14"/>
                  </a:moveTo>
                  <a:cubicBezTo>
                    <a:pt x="8" y="17"/>
                    <a:pt x="11" y="20"/>
                    <a:pt x="14" y="20"/>
                  </a:cubicBezTo>
                  <a:cubicBezTo>
                    <a:pt x="17" y="20"/>
                    <a:pt x="19" y="17"/>
                    <a:pt x="19" y="14"/>
                  </a:cubicBezTo>
                  <a:cubicBezTo>
                    <a:pt x="19" y="11"/>
                    <a:pt x="17" y="8"/>
                    <a:pt x="14" y="8"/>
                  </a:cubicBezTo>
                  <a:cubicBezTo>
                    <a:pt x="11" y="8"/>
                    <a:pt x="8" y="11"/>
                    <a:pt x="8" y="1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9" name="Freeform 41"/>
            <p:cNvSpPr>
              <a:spLocks/>
            </p:cNvSpPr>
            <p:nvPr userDrawn="1"/>
          </p:nvSpPr>
          <p:spPr bwMode="auto">
            <a:xfrm>
              <a:off x="5454061" y="2833713"/>
              <a:ext cx="71438" cy="150813"/>
            </a:xfrm>
            <a:custGeom>
              <a:avLst/>
              <a:gdLst>
                <a:gd name="T0" fmla="*/ 19 w 19"/>
                <a:gd name="T1" fmla="*/ 5 h 40"/>
                <a:gd name="T2" fmla="*/ 16 w 19"/>
                <a:gd name="T3" fmla="*/ 5 h 40"/>
                <a:gd name="T4" fmla="*/ 11 w 19"/>
                <a:gd name="T5" fmla="*/ 10 h 40"/>
                <a:gd name="T6" fmla="*/ 11 w 19"/>
                <a:gd name="T7" fmla="*/ 11 h 40"/>
                <a:gd name="T8" fmla="*/ 18 w 19"/>
                <a:gd name="T9" fmla="*/ 11 h 40"/>
                <a:gd name="T10" fmla="*/ 18 w 19"/>
                <a:gd name="T11" fmla="*/ 15 h 40"/>
                <a:gd name="T12" fmla="*/ 11 w 19"/>
                <a:gd name="T13" fmla="*/ 15 h 40"/>
                <a:gd name="T14" fmla="*/ 11 w 19"/>
                <a:gd name="T15" fmla="*/ 40 h 40"/>
                <a:gd name="T16" fmla="*/ 4 w 19"/>
                <a:gd name="T17" fmla="*/ 40 h 40"/>
                <a:gd name="T18" fmla="*/ 4 w 19"/>
                <a:gd name="T19" fmla="*/ 15 h 40"/>
                <a:gd name="T20" fmla="*/ 0 w 19"/>
                <a:gd name="T21" fmla="*/ 15 h 40"/>
                <a:gd name="T22" fmla="*/ 0 w 19"/>
                <a:gd name="T23" fmla="*/ 11 h 40"/>
                <a:gd name="T24" fmla="*/ 4 w 19"/>
                <a:gd name="T25" fmla="*/ 11 h 40"/>
                <a:gd name="T26" fmla="*/ 4 w 19"/>
                <a:gd name="T27" fmla="*/ 10 h 40"/>
                <a:gd name="T28" fmla="*/ 14 w 19"/>
                <a:gd name="T29" fmla="*/ 0 h 40"/>
                <a:gd name="T30" fmla="*/ 19 w 19"/>
                <a:gd name="T31" fmla="*/ 1 h 40"/>
                <a:gd name="T32" fmla="*/ 19 w 19"/>
                <a:gd name="T33"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40">
                  <a:moveTo>
                    <a:pt x="19" y="5"/>
                  </a:moveTo>
                  <a:cubicBezTo>
                    <a:pt x="18" y="5"/>
                    <a:pt x="16" y="5"/>
                    <a:pt x="16" y="5"/>
                  </a:cubicBezTo>
                  <a:cubicBezTo>
                    <a:pt x="12" y="5"/>
                    <a:pt x="11" y="7"/>
                    <a:pt x="11" y="10"/>
                  </a:cubicBezTo>
                  <a:cubicBezTo>
                    <a:pt x="11" y="11"/>
                    <a:pt x="11" y="11"/>
                    <a:pt x="11" y="11"/>
                  </a:cubicBezTo>
                  <a:cubicBezTo>
                    <a:pt x="18" y="11"/>
                    <a:pt x="18" y="11"/>
                    <a:pt x="18" y="11"/>
                  </a:cubicBezTo>
                  <a:cubicBezTo>
                    <a:pt x="18" y="15"/>
                    <a:pt x="18" y="15"/>
                    <a:pt x="18" y="15"/>
                  </a:cubicBezTo>
                  <a:cubicBezTo>
                    <a:pt x="11" y="15"/>
                    <a:pt x="11" y="15"/>
                    <a:pt x="11" y="15"/>
                  </a:cubicBezTo>
                  <a:cubicBezTo>
                    <a:pt x="11" y="40"/>
                    <a:pt x="11" y="40"/>
                    <a:pt x="11" y="40"/>
                  </a:cubicBezTo>
                  <a:cubicBezTo>
                    <a:pt x="4" y="40"/>
                    <a:pt x="4" y="40"/>
                    <a:pt x="4" y="40"/>
                  </a:cubicBezTo>
                  <a:cubicBezTo>
                    <a:pt x="4" y="15"/>
                    <a:pt x="4" y="15"/>
                    <a:pt x="4" y="15"/>
                  </a:cubicBezTo>
                  <a:cubicBezTo>
                    <a:pt x="0" y="15"/>
                    <a:pt x="0" y="15"/>
                    <a:pt x="0" y="15"/>
                  </a:cubicBezTo>
                  <a:cubicBezTo>
                    <a:pt x="0" y="11"/>
                    <a:pt x="0" y="11"/>
                    <a:pt x="0" y="11"/>
                  </a:cubicBezTo>
                  <a:cubicBezTo>
                    <a:pt x="4" y="11"/>
                    <a:pt x="4" y="11"/>
                    <a:pt x="4" y="11"/>
                  </a:cubicBezTo>
                  <a:cubicBezTo>
                    <a:pt x="4" y="10"/>
                    <a:pt x="4" y="10"/>
                    <a:pt x="4" y="10"/>
                  </a:cubicBezTo>
                  <a:cubicBezTo>
                    <a:pt x="4" y="4"/>
                    <a:pt x="7" y="0"/>
                    <a:pt x="14" y="0"/>
                  </a:cubicBezTo>
                  <a:cubicBezTo>
                    <a:pt x="16" y="0"/>
                    <a:pt x="18" y="0"/>
                    <a:pt x="19" y="1"/>
                  </a:cubicBezTo>
                  <a:lnTo>
                    <a:pt x="19" y="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00" name="Freeform 42"/>
            <p:cNvSpPr>
              <a:spLocks noEditPoints="1"/>
            </p:cNvSpPr>
            <p:nvPr userDrawn="1"/>
          </p:nvSpPr>
          <p:spPr bwMode="auto">
            <a:xfrm>
              <a:off x="5525499" y="2871813"/>
              <a:ext cx="104776" cy="117476"/>
            </a:xfrm>
            <a:custGeom>
              <a:avLst/>
              <a:gdLst>
                <a:gd name="T0" fmla="*/ 28 w 28"/>
                <a:gd name="T1" fmla="*/ 16 h 31"/>
                <a:gd name="T2" fmla="*/ 14 w 28"/>
                <a:gd name="T3" fmla="*/ 31 h 31"/>
                <a:gd name="T4" fmla="*/ 0 w 28"/>
                <a:gd name="T5" fmla="*/ 16 h 31"/>
                <a:gd name="T6" fmla="*/ 14 w 28"/>
                <a:gd name="T7" fmla="*/ 0 h 31"/>
                <a:gd name="T8" fmla="*/ 28 w 28"/>
                <a:gd name="T9" fmla="*/ 16 h 31"/>
                <a:gd name="T10" fmla="*/ 7 w 28"/>
                <a:gd name="T11" fmla="*/ 16 h 31"/>
                <a:gd name="T12" fmla="*/ 14 w 28"/>
                <a:gd name="T13" fmla="*/ 26 h 31"/>
                <a:gd name="T14" fmla="*/ 21 w 28"/>
                <a:gd name="T15" fmla="*/ 16 h 31"/>
                <a:gd name="T16" fmla="*/ 14 w 28"/>
                <a:gd name="T17" fmla="*/ 5 h 31"/>
                <a:gd name="T18" fmla="*/ 7 w 28"/>
                <a:gd name="T1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1">
                  <a:moveTo>
                    <a:pt x="28" y="16"/>
                  </a:moveTo>
                  <a:cubicBezTo>
                    <a:pt x="28" y="25"/>
                    <a:pt x="22" y="31"/>
                    <a:pt x="14" y="31"/>
                  </a:cubicBezTo>
                  <a:cubicBezTo>
                    <a:pt x="5" y="31"/>
                    <a:pt x="0" y="25"/>
                    <a:pt x="0" y="16"/>
                  </a:cubicBezTo>
                  <a:cubicBezTo>
                    <a:pt x="0" y="6"/>
                    <a:pt x="6" y="0"/>
                    <a:pt x="14" y="0"/>
                  </a:cubicBezTo>
                  <a:cubicBezTo>
                    <a:pt x="22" y="0"/>
                    <a:pt x="28" y="6"/>
                    <a:pt x="28" y="16"/>
                  </a:cubicBezTo>
                  <a:moveTo>
                    <a:pt x="7" y="16"/>
                  </a:moveTo>
                  <a:cubicBezTo>
                    <a:pt x="7" y="22"/>
                    <a:pt x="9" y="26"/>
                    <a:pt x="14" y="26"/>
                  </a:cubicBezTo>
                  <a:cubicBezTo>
                    <a:pt x="18" y="26"/>
                    <a:pt x="21" y="22"/>
                    <a:pt x="21" y="16"/>
                  </a:cubicBezTo>
                  <a:cubicBezTo>
                    <a:pt x="21" y="9"/>
                    <a:pt x="18" y="5"/>
                    <a:pt x="14" y="5"/>
                  </a:cubicBezTo>
                  <a:cubicBezTo>
                    <a:pt x="9" y="5"/>
                    <a:pt x="7" y="9"/>
                    <a:pt x="7" y="16"/>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01" name="Freeform 43"/>
            <p:cNvSpPr>
              <a:spLocks/>
            </p:cNvSpPr>
            <p:nvPr userDrawn="1"/>
          </p:nvSpPr>
          <p:spPr bwMode="auto">
            <a:xfrm>
              <a:off x="5649325" y="2871813"/>
              <a:ext cx="57150" cy="112713"/>
            </a:xfrm>
            <a:custGeom>
              <a:avLst/>
              <a:gdLst>
                <a:gd name="T0" fmla="*/ 15 w 15"/>
                <a:gd name="T1" fmla="*/ 7 h 30"/>
                <a:gd name="T2" fmla="*/ 14 w 15"/>
                <a:gd name="T3" fmla="*/ 7 h 30"/>
                <a:gd name="T4" fmla="*/ 6 w 15"/>
                <a:gd name="T5" fmla="*/ 16 h 30"/>
                <a:gd name="T6" fmla="*/ 6 w 15"/>
                <a:gd name="T7" fmla="*/ 30 h 30"/>
                <a:gd name="T8" fmla="*/ 0 w 15"/>
                <a:gd name="T9" fmla="*/ 30 h 30"/>
                <a:gd name="T10" fmla="*/ 0 w 15"/>
                <a:gd name="T11" fmla="*/ 1 h 30"/>
                <a:gd name="T12" fmla="*/ 5 w 15"/>
                <a:gd name="T13" fmla="*/ 1 h 30"/>
                <a:gd name="T14" fmla="*/ 5 w 15"/>
                <a:gd name="T15" fmla="*/ 7 h 30"/>
                <a:gd name="T16" fmla="*/ 14 w 15"/>
                <a:gd name="T17" fmla="*/ 0 h 30"/>
                <a:gd name="T18" fmla="*/ 15 w 15"/>
                <a:gd name="T19" fmla="*/ 0 h 30"/>
                <a:gd name="T20" fmla="*/ 15 w 15"/>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30">
                  <a:moveTo>
                    <a:pt x="15" y="7"/>
                  </a:moveTo>
                  <a:cubicBezTo>
                    <a:pt x="15" y="7"/>
                    <a:pt x="14" y="7"/>
                    <a:pt x="14" y="7"/>
                  </a:cubicBezTo>
                  <a:cubicBezTo>
                    <a:pt x="9" y="7"/>
                    <a:pt x="6" y="10"/>
                    <a:pt x="6" y="16"/>
                  </a:cubicBezTo>
                  <a:cubicBezTo>
                    <a:pt x="6" y="30"/>
                    <a:pt x="6" y="30"/>
                    <a:pt x="6" y="30"/>
                  </a:cubicBezTo>
                  <a:cubicBezTo>
                    <a:pt x="0" y="30"/>
                    <a:pt x="0" y="30"/>
                    <a:pt x="0" y="30"/>
                  </a:cubicBezTo>
                  <a:cubicBezTo>
                    <a:pt x="0" y="1"/>
                    <a:pt x="0" y="1"/>
                    <a:pt x="0" y="1"/>
                  </a:cubicBezTo>
                  <a:cubicBezTo>
                    <a:pt x="5" y="1"/>
                    <a:pt x="5" y="1"/>
                    <a:pt x="5" y="1"/>
                  </a:cubicBezTo>
                  <a:cubicBezTo>
                    <a:pt x="5" y="7"/>
                    <a:pt x="5" y="7"/>
                    <a:pt x="5" y="7"/>
                  </a:cubicBezTo>
                  <a:cubicBezTo>
                    <a:pt x="7" y="3"/>
                    <a:pt x="10" y="0"/>
                    <a:pt x="14" y="0"/>
                  </a:cubicBezTo>
                  <a:cubicBezTo>
                    <a:pt x="14" y="0"/>
                    <a:pt x="15" y="0"/>
                    <a:pt x="15" y="0"/>
                  </a:cubicBezTo>
                  <a:lnTo>
                    <a:pt x="15"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02" name="Rectangle 44"/>
            <p:cNvSpPr>
              <a:spLocks noChangeArrowheads="1"/>
            </p:cNvSpPr>
            <p:nvPr userDrawn="1"/>
          </p:nvSpPr>
          <p:spPr bwMode="auto">
            <a:xfrm>
              <a:off x="5785851" y="2836888"/>
              <a:ext cx="22225" cy="147638"/>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03" name="Freeform 45"/>
            <p:cNvSpPr>
              <a:spLocks noEditPoints="1"/>
            </p:cNvSpPr>
            <p:nvPr userDrawn="1"/>
          </p:nvSpPr>
          <p:spPr bwMode="auto">
            <a:xfrm>
              <a:off x="5833476" y="2836888"/>
              <a:ext cx="23813" cy="147638"/>
            </a:xfrm>
            <a:custGeom>
              <a:avLst/>
              <a:gdLst>
                <a:gd name="T0" fmla="*/ 15 w 15"/>
                <a:gd name="T1" fmla="*/ 12 h 93"/>
                <a:gd name="T2" fmla="*/ 0 w 15"/>
                <a:gd name="T3" fmla="*/ 12 h 93"/>
                <a:gd name="T4" fmla="*/ 0 w 15"/>
                <a:gd name="T5" fmla="*/ 0 h 93"/>
                <a:gd name="T6" fmla="*/ 15 w 15"/>
                <a:gd name="T7" fmla="*/ 0 h 93"/>
                <a:gd name="T8" fmla="*/ 15 w 15"/>
                <a:gd name="T9" fmla="*/ 12 h 93"/>
                <a:gd name="T10" fmla="*/ 15 w 15"/>
                <a:gd name="T11" fmla="*/ 93 h 93"/>
                <a:gd name="T12" fmla="*/ 0 w 15"/>
                <a:gd name="T13" fmla="*/ 93 h 93"/>
                <a:gd name="T14" fmla="*/ 0 w 15"/>
                <a:gd name="T15" fmla="*/ 24 h 93"/>
                <a:gd name="T16" fmla="*/ 15 w 15"/>
                <a:gd name="T17" fmla="*/ 24 h 93"/>
                <a:gd name="T18" fmla="*/ 15 w 15"/>
                <a:gd name="T19"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93">
                  <a:moveTo>
                    <a:pt x="15" y="12"/>
                  </a:moveTo>
                  <a:lnTo>
                    <a:pt x="0" y="12"/>
                  </a:lnTo>
                  <a:lnTo>
                    <a:pt x="0" y="0"/>
                  </a:lnTo>
                  <a:lnTo>
                    <a:pt x="15" y="0"/>
                  </a:lnTo>
                  <a:lnTo>
                    <a:pt x="15" y="12"/>
                  </a:lnTo>
                  <a:close/>
                  <a:moveTo>
                    <a:pt x="15" y="93"/>
                  </a:moveTo>
                  <a:lnTo>
                    <a:pt x="0" y="93"/>
                  </a:lnTo>
                  <a:lnTo>
                    <a:pt x="0" y="24"/>
                  </a:lnTo>
                  <a:lnTo>
                    <a:pt x="15" y="24"/>
                  </a:lnTo>
                  <a:lnTo>
                    <a:pt x="15" y="9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04" name="Freeform 46"/>
            <p:cNvSpPr>
              <a:spLocks/>
            </p:cNvSpPr>
            <p:nvPr userDrawn="1"/>
          </p:nvSpPr>
          <p:spPr bwMode="auto">
            <a:xfrm>
              <a:off x="5871577" y="2833713"/>
              <a:ext cx="76201" cy="150813"/>
            </a:xfrm>
            <a:custGeom>
              <a:avLst/>
              <a:gdLst>
                <a:gd name="T0" fmla="*/ 20 w 20"/>
                <a:gd name="T1" fmla="*/ 5 h 40"/>
                <a:gd name="T2" fmla="*/ 16 w 20"/>
                <a:gd name="T3" fmla="*/ 5 h 40"/>
                <a:gd name="T4" fmla="*/ 11 w 20"/>
                <a:gd name="T5" fmla="*/ 10 h 40"/>
                <a:gd name="T6" fmla="*/ 11 w 20"/>
                <a:gd name="T7" fmla="*/ 11 h 40"/>
                <a:gd name="T8" fmla="*/ 18 w 20"/>
                <a:gd name="T9" fmla="*/ 11 h 40"/>
                <a:gd name="T10" fmla="*/ 18 w 20"/>
                <a:gd name="T11" fmla="*/ 15 h 40"/>
                <a:gd name="T12" fmla="*/ 11 w 20"/>
                <a:gd name="T13" fmla="*/ 15 h 40"/>
                <a:gd name="T14" fmla="*/ 11 w 20"/>
                <a:gd name="T15" fmla="*/ 40 h 40"/>
                <a:gd name="T16" fmla="*/ 5 w 20"/>
                <a:gd name="T17" fmla="*/ 40 h 40"/>
                <a:gd name="T18" fmla="*/ 5 w 20"/>
                <a:gd name="T19" fmla="*/ 15 h 40"/>
                <a:gd name="T20" fmla="*/ 0 w 20"/>
                <a:gd name="T21" fmla="*/ 15 h 40"/>
                <a:gd name="T22" fmla="*/ 0 w 20"/>
                <a:gd name="T23" fmla="*/ 11 h 40"/>
                <a:gd name="T24" fmla="*/ 5 w 20"/>
                <a:gd name="T25" fmla="*/ 11 h 40"/>
                <a:gd name="T26" fmla="*/ 5 w 20"/>
                <a:gd name="T27" fmla="*/ 10 h 40"/>
                <a:gd name="T28" fmla="*/ 14 w 20"/>
                <a:gd name="T29" fmla="*/ 0 h 40"/>
                <a:gd name="T30" fmla="*/ 20 w 20"/>
                <a:gd name="T31" fmla="*/ 1 h 40"/>
                <a:gd name="T32" fmla="*/ 20 w 20"/>
                <a:gd name="T33"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40">
                  <a:moveTo>
                    <a:pt x="20" y="5"/>
                  </a:moveTo>
                  <a:cubicBezTo>
                    <a:pt x="18" y="5"/>
                    <a:pt x="17" y="5"/>
                    <a:pt x="16" y="5"/>
                  </a:cubicBezTo>
                  <a:cubicBezTo>
                    <a:pt x="12" y="5"/>
                    <a:pt x="11" y="7"/>
                    <a:pt x="11" y="10"/>
                  </a:cubicBezTo>
                  <a:cubicBezTo>
                    <a:pt x="11" y="11"/>
                    <a:pt x="11" y="11"/>
                    <a:pt x="11" y="11"/>
                  </a:cubicBezTo>
                  <a:cubicBezTo>
                    <a:pt x="18" y="11"/>
                    <a:pt x="18" y="11"/>
                    <a:pt x="18" y="11"/>
                  </a:cubicBezTo>
                  <a:cubicBezTo>
                    <a:pt x="18" y="15"/>
                    <a:pt x="18" y="15"/>
                    <a:pt x="18" y="15"/>
                  </a:cubicBezTo>
                  <a:cubicBezTo>
                    <a:pt x="11" y="15"/>
                    <a:pt x="11" y="15"/>
                    <a:pt x="11" y="15"/>
                  </a:cubicBezTo>
                  <a:cubicBezTo>
                    <a:pt x="11" y="40"/>
                    <a:pt x="11" y="40"/>
                    <a:pt x="11" y="40"/>
                  </a:cubicBezTo>
                  <a:cubicBezTo>
                    <a:pt x="5" y="40"/>
                    <a:pt x="5" y="40"/>
                    <a:pt x="5" y="40"/>
                  </a:cubicBezTo>
                  <a:cubicBezTo>
                    <a:pt x="5" y="15"/>
                    <a:pt x="5" y="15"/>
                    <a:pt x="5" y="15"/>
                  </a:cubicBezTo>
                  <a:cubicBezTo>
                    <a:pt x="0" y="15"/>
                    <a:pt x="0" y="15"/>
                    <a:pt x="0" y="15"/>
                  </a:cubicBezTo>
                  <a:cubicBezTo>
                    <a:pt x="0" y="11"/>
                    <a:pt x="0" y="11"/>
                    <a:pt x="0" y="11"/>
                  </a:cubicBezTo>
                  <a:cubicBezTo>
                    <a:pt x="5" y="11"/>
                    <a:pt x="5" y="11"/>
                    <a:pt x="5" y="11"/>
                  </a:cubicBezTo>
                  <a:cubicBezTo>
                    <a:pt x="5" y="10"/>
                    <a:pt x="5" y="10"/>
                    <a:pt x="5" y="10"/>
                  </a:cubicBezTo>
                  <a:cubicBezTo>
                    <a:pt x="5" y="4"/>
                    <a:pt x="8" y="0"/>
                    <a:pt x="14" y="0"/>
                  </a:cubicBezTo>
                  <a:cubicBezTo>
                    <a:pt x="16" y="0"/>
                    <a:pt x="18" y="0"/>
                    <a:pt x="20" y="1"/>
                  </a:cubicBezTo>
                  <a:lnTo>
                    <a:pt x="20" y="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05" name="Freeform 47"/>
            <p:cNvSpPr>
              <a:spLocks noEditPoints="1"/>
            </p:cNvSpPr>
            <p:nvPr userDrawn="1"/>
          </p:nvSpPr>
          <p:spPr bwMode="auto">
            <a:xfrm>
              <a:off x="5943015" y="2871813"/>
              <a:ext cx="106363" cy="117476"/>
            </a:xfrm>
            <a:custGeom>
              <a:avLst/>
              <a:gdLst>
                <a:gd name="T0" fmla="*/ 7 w 28"/>
                <a:gd name="T1" fmla="*/ 17 h 31"/>
                <a:gd name="T2" fmla="*/ 14 w 28"/>
                <a:gd name="T3" fmla="*/ 26 h 31"/>
                <a:gd name="T4" fmla="*/ 21 w 28"/>
                <a:gd name="T5" fmla="*/ 21 h 31"/>
                <a:gd name="T6" fmla="*/ 27 w 28"/>
                <a:gd name="T7" fmla="*/ 22 h 31"/>
                <a:gd name="T8" fmla="*/ 14 w 28"/>
                <a:gd name="T9" fmla="*/ 31 h 31"/>
                <a:gd name="T10" fmla="*/ 0 w 28"/>
                <a:gd name="T11" fmla="*/ 16 h 31"/>
                <a:gd name="T12" fmla="*/ 14 w 28"/>
                <a:gd name="T13" fmla="*/ 0 h 31"/>
                <a:gd name="T14" fmla="*/ 28 w 28"/>
                <a:gd name="T15" fmla="*/ 15 h 31"/>
                <a:gd name="T16" fmla="*/ 28 w 28"/>
                <a:gd name="T17" fmla="*/ 17 h 31"/>
                <a:gd name="T18" fmla="*/ 7 w 28"/>
                <a:gd name="T19" fmla="*/ 17 h 31"/>
                <a:gd name="T20" fmla="*/ 21 w 28"/>
                <a:gd name="T21" fmla="*/ 12 h 31"/>
                <a:gd name="T22" fmla="*/ 14 w 28"/>
                <a:gd name="T23" fmla="*/ 5 h 31"/>
                <a:gd name="T24" fmla="*/ 7 w 28"/>
                <a:gd name="T25" fmla="*/ 12 h 31"/>
                <a:gd name="T26" fmla="*/ 21 w 28"/>
                <a:gd name="T27" fmla="*/ 1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31">
                  <a:moveTo>
                    <a:pt x="7" y="17"/>
                  </a:moveTo>
                  <a:cubicBezTo>
                    <a:pt x="7" y="23"/>
                    <a:pt x="10" y="26"/>
                    <a:pt x="14" y="26"/>
                  </a:cubicBezTo>
                  <a:cubicBezTo>
                    <a:pt x="18" y="26"/>
                    <a:pt x="20" y="24"/>
                    <a:pt x="21" y="21"/>
                  </a:cubicBezTo>
                  <a:cubicBezTo>
                    <a:pt x="27" y="22"/>
                    <a:pt x="27" y="22"/>
                    <a:pt x="27" y="22"/>
                  </a:cubicBezTo>
                  <a:cubicBezTo>
                    <a:pt x="25" y="28"/>
                    <a:pt x="21" y="31"/>
                    <a:pt x="14" y="31"/>
                  </a:cubicBezTo>
                  <a:cubicBezTo>
                    <a:pt x="6" y="31"/>
                    <a:pt x="0" y="25"/>
                    <a:pt x="0" y="16"/>
                  </a:cubicBezTo>
                  <a:cubicBezTo>
                    <a:pt x="0" y="6"/>
                    <a:pt x="6" y="0"/>
                    <a:pt x="14" y="0"/>
                  </a:cubicBezTo>
                  <a:cubicBezTo>
                    <a:pt x="22" y="0"/>
                    <a:pt x="28" y="6"/>
                    <a:pt x="28" y="15"/>
                  </a:cubicBezTo>
                  <a:cubicBezTo>
                    <a:pt x="28" y="17"/>
                    <a:pt x="28" y="17"/>
                    <a:pt x="28" y="17"/>
                  </a:cubicBezTo>
                  <a:cubicBezTo>
                    <a:pt x="7" y="17"/>
                    <a:pt x="7" y="17"/>
                    <a:pt x="7" y="17"/>
                  </a:cubicBezTo>
                  <a:close/>
                  <a:moveTo>
                    <a:pt x="21" y="12"/>
                  </a:moveTo>
                  <a:cubicBezTo>
                    <a:pt x="21" y="7"/>
                    <a:pt x="18" y="5"/>
                    <a:pt x="14" y="5"/>
                  </a:cubicBezTo>
                  <a:cubicBezTo>
                    <a:pt x="10" y="5"/>
                    <a:pt x="7" y="8"/>
                    <a:pt x="7" y="12"/>
                  </a:cubicBezTo>
                  <a:lnTo>
                    <a:pt x="21"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grpSp>
      <p:grpSp>
        <p:nvGrpSpPr>
          <p:cNvPr id="6" name="Group 4"/>
          <p:cNvGrpSpPr>
            <a:grpSpLocks noChangeAspect="1"/>
          </p:cNvGrpSpPr>
          <p:nvPr userDrawn="1"/>
        </p:nvGrpSpPr>
        <p:grpSpPr bwMode="auto">
          <a:xfrm>
            <a:off x="6444510" y="1763961"/>
            <a:ext cx="2208213" cy="3194050"/>
            <a:chOff x="2822" y="1147"/>
            <a:chExt cx="1391" cy="2012"/>
          </a:xfrm>
        </p:grpSpPr>
        <p:sp>
          <p:nvSpPr>
            <p:cNvPr id="9" name="Freeform 5"/>
            <p:cNvSpPr>
              <a:spLocks/>
            </p:cNvSpPr>
            <p:nvPr userDrawn="1"/>
          </p:nvSpPr>
          <p:spPr bwMode="auto">
            <a:xfrm>
              <a:off x="2822" y="1216"/>
              <a:ext cx="636" cy="1943"/>
            </a:xfrm>
            <a:custGeom>
              <a:avLst/>
              <a:gdLst>
                <a:gd name="T0" fmla="*/ 48 w 64"/>
                <a:gd name="T1" fmla="*/ 56 h 197"/>
                <a:gd name="T2" fmla="*/ 42 w 64"/>
                <a:gd name="T3" fmla="*/ 62 h 197"/>
                <a:gd name="T4" fmla="*/ 38 w 64"/>
                <a:gd name="T5" fmla="*/ 63 h 197"/>
                <a:gd name="T6" fmla="*/ 35 w 64"/>
                <a:gd name="T7" fmla="*/ 62 h 197"/>
                <a:gd name="T8" fmla="*/ 35 w 64"/>
                <a:gd name="T9" fmla="*/ 56 h 197"/>
                <a:gd name="T10" fmla="*/ 37 w 64"/>
                <a:gd name="T11" fmla="*/ 47 h 197"/>
                <a:gd name="T12" fmla="*/ 31 w 64"/>
                <a:gd name="T13" fmla="*/ 38 h 197"/>
                <a:gd name="T14" fmla="*/ 28 w 64"/>
                <a:gd name="T15" fmla="*/ 36 h 197"/>
                <a:gd name="T16" fmla="*/ 24 w 64"/>
                <a:gd name="T17" fmla="*/ 29 h 197"/>
                <a:gd name="T18" fmla="*/ 26 w 64"/>
                <a:gd name="T19" fmla="*/ 29 h 197"/>
                <a:gd name="T20" fmla="*/ 30 w 64"/>
                <a:gd name="T21" fmla="*/ 25 h 197"/>
                <a:gd name="T22" fmla="*/ 32 w 64"/>
                <a:gd name="T23" fmla="*/ 18 h 197"/>
                <a:gd name="T24" fmla="*/ 32 w 64"/>
                <a:gd name="T25" fmla="*/ 18 h 197"/>
                <a:gd name="T26" fmla="*/ 33 w 64"/>
                <a:gd name="T27" fmla="*/ 16 h 197"/>
                <a:gd name="T28" fmla="*/ 33 w 64"/>
                <a:gd name="T29" fmla="*/ 11 h 197"/>
                <a:gd name="T30" fmla="*/ 33 w 64"/>
                <a:gd name="T31" fmla="*/ 6 h 197"/>
                <a:gd name="T32" fmla="*/ 26 w 64"/>
                <a:gd name="T33" fmla="*/ 1 h 197"/>
                <a:gd name="T34" fmla="*/ 15 w 64"/>
                <a:gd name="T35" fmla="*/ 5 h 197"/>
                <a:gd name="T36" fmla="*/ 12 w 64"/>
                <a:gd name="T37" fmla="*/ 8 h 197"/>
                <a:gd name="T38" fmla="*/ 11 w 64"/>
                <a:gd name="T39" fmla="*/ 12 h 197"/>
                <a:gd name="T40" fmla="*/ 10 w 64"/>
                <a:gd name="T41" fmla="*/ 14 h 197"/>
                <a:gd name="T42" fmla="*/ 13 w 64"/>
                <a:gd name="T43" fmla="*/ 18 h 197"/>
                <a:gd name="T44" fmla="*/ 15 w 64"/>
                <a:gd name="T45" fmla="*/ 21 h 197"/>
                <a:gd name="T46" fmla="*/ 13 w 64"/>
                <a:gd name="T47" fmla="*/ 24 h 197"/>
                <a:gd name="T48" fmla="*/ 12 w 64"/>
                <a:gd name="T49" fmla="*/ 25 h 197"/>
                <a:gd name="T50" fmla="*/ 10 w 64"/>
                <a:gd name="T51" fmla="*/ 30 h 197"/>
                <a:gd name="T52" fmla="*/ 4 w 64"/>
                <a:gd name="T53" fmla="*/ 33 h 197"/>
                <a:gd name="T54" fmla="*/ 0 w 64"/>
                <a:gd name="T55" fmla="*/ 45 h 197"/>
                <a:gd name="T56" fmla="*/ 2 w 64"/>
                <a:gd name="T57" fmla="*/ 66 h 197"/>
                <a:gd name="T58" fmla="*/ 4 w 64"/>
                <a:gd name="T59" fmla="*/ 74 h 197"/>
                <a:gd name="T60" fmla="*/ 10 w 64"/>
                <a:gd name="T61" fmla="*/ 91 h 197"/>
                <a:gd name="T62" fmla="*/ 14 w 64"/>
                <a:gd name="T63" fmla="*/ 109 h 197"/>
                <a:gd name="T64" fmla="*/ 16 w 64"/>
                <a:gd name="T65" fmla="*/ 140 h 197"/>
                <a:gd name="T66" fmla="*/ 14 w 64"/>
                <a:gd name="T67" fmla="*/ 155 h 197"/>
                <a:gd name="T68" fmla="*/ 15 w 64"/>
                <a:gd name="T69" fmla="*/ 172 h 197"/>
                <a:gd name="T70" fmla="*/ 12 w 64"/>
                <a:gd name="T71" fmla="*/ 176 h 197"/>
                <a:gd name="T72" fmla="*/ 13 w 64"/>
                <a:gd name="T73" fmla="*/ 186 h 197"/>
                <a:gd name="T74" fmla="*/ 14 w 64"/>
                <a:gd name="T75" fmla="*/ 187 h 197"/>
                <a:gd name="T76" fmla="*/ 24 w 64"/>
                <a:gd name="T77" fmla="*/ 197 h 197"/>
                <a:gd name="T78" fmla="*/ 22 w 64"/>
                <a:gd name="T79" fmla="*/ 185 h 197"/>
                <a:gd name="T80" fmla="*/ 21 w 64"/>
                <a:gd name="T81" fmla="*/ 177 h 197"/>
                <a:gd name="T82" fmla="*/ 22 w 64"/>
                <a:gd name="T83" fmla="*/ 174 h 197"/>
                <a:gd name="T84" fmla="*/ 34 w 64"/>
                <a:gd name="T85" fmla="*/ 182 h 197"/>
                <a:gd name="T86" fmla="*/ 35 w 64"/>
                <a:gd name="T87" fmla="*/ 178 h 197"/>
                <a:gd name="T88" fmla="*/ 29 w 64"/>
                <a:gd name="T89" fmla="*/ 173 h 197"/>
                <a:gd name="T90" fmla="*/ 27 w 64"/>
                <a:gd name="T91" fmla="*/ 163 h 197"/>
                <a:gd name="T92" fmla="*/ 31 w 64"/>
                <a:gd name="T93" fmla="*/ 143 h 197"/>
                <a:gd name="T94" fmla="*/ 38 w 64"/>
                <a:gd name="T95" fmla="*/ 106 h 197"/>
                <a:gd name="T96" fmla="*/ 39 w 64"/>
                <a:gd name="T97" fmla="*/ 87 h 197"/>
                <a:gd name="T98" fmla="*/ 38 w 64"/>
                <a:gd name="T99" fmla="*/ 75 h 197"/>
                <a:gd name="T100" fmla="*/ 42 w 64"/>
                <a:gd name="T101" fmla="*/ 73 h 197"/>
                <a:gd name="T102" fmla="*/ 43 w 64"/>
                <a:gd name="T103" fmla="*/ 70 h 197"/>
                <a:gd name="T104" fmla="*/ 63 w 64"/>
                <a:gd name="T105" fmla="*/ 63 h 197"/>
                <a:gd name="T106" fmla="*/ 63 w 64"/>
                <a:gd name="T107" fmla="*/ 46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4" h="197">
                  <a:moveTo>
                    <a:pt x="63" y="46"/>
                  </a:moveTo>
                  <a:cubicBezTo>
                    <a:pt x="62" y="46"/>
                    <a:pt x="62" y="46"/>
                    <a:pt x="62" y="46"/>
                  </a:cubicBezTo>
                  <a:cubicBezTo>
                    <a:pt x="58" y="48"/>
                    <a:pt x="49" y="55"/>
                    <a:pt x="48" y="56"/>
                  </a:cubicBezTo>
                  <a:cubicBezTo>
                    <a:pt x="48" y="56"/>
                    <a:pt x="48" y="56"/>
                    <a:pt x="48" y="56"/>
                  </a:cubicBezTo>
                  <a:cubicBezTo>
                    <a:pt x="48" y="56"/>
                    <a:pt x="44" y="59"/>
                    <a:pt x="42" y="62"/>
                  </a:cubicBezTo>
                  <a:cubicBezTo>
                    <a:pt x="42" y="62"/>
                    <a:pt x="42" y="62"/>
                    <a:pt x="42" y="62"/>
                  </a:cubicBezTo>
                  <a:cubicBezTo>
                    <a:pt x="41" y="62"/>
                    <a:pt x="41" y="62"/>
                    <a:pt x="41" y="62"/>
                  </a:cubicBezTo>
                  <a:cubicBezTo>
                    <a:pt x="40" y="62"/>
                    <a:pt x="39" y="62"/>
                    <a:pt x="39" y="63"/>
                  </a:cubicBezTo>
                  <a:cubicBezTo>
                    <a:pt x="38" y="63"/>
                    <a:pt x="38" y="63"/>
                    <a:pt x="38" y="63"/>
                  </a:cubicBezTo>
                  <a:cubicBezTo>
                    <a:pt x="38" y="63"/>
                    <a:pt x="37" y="63"/>
                    <a:pt x="37" y="63"/>
                  </a:cubicBezTo>
                  <a:cubicBezTo>
                    <a:pt x="37" y="63"/>
                    <a:pt x="36" y="63"/>
                    <a:pt x="36" y="63"/>
                  </a:cubicBezTo>
                  <a:cubicBezTo>
                    <a:pt x="35" y="63"/>
                    <a:pt x="35" y="62"/>
                    <a:pt x="35" y="62"/>
                  </a:cubicBezTo>
                  <a:cubicBezTo>
                    <a:pt x="35" y="62"/>
                    <a:pt x="35" y="60"/>
                    <a:pt x="35" y="60"/>
                  </a:cubicBezTo>
                  <a:cubicBezTo>
                    <a:pt x="34" y="59"/>
                    <a:pt x="34" y="57"/>
                    <a:pt x="34" y="57"/>
                  </a:cubicBezTo>
                  <a:cubicBezTo>
                    <a:pt x="34" y="57"/>
                    <a:pt x="35" y="56"/>
                    <a:pt x="35" y="56"/>
                  </a:cubicBezTo>
                  <a:cubicBezTo>
                    <a:pt x="36" y="56"/>
                    <a:pt x="36" y="55"/>
                    <a:pt x="36" y="54"/>
                  </a:cubicBezTo>
                  <a:cubicBezTo>
                    <a:pt x="37" y="53"/>
                    <a:pt x="37" y="52"/>
                    <a:pt x="37" y="50"/>
                  </a:cubicBezTo>
                  <a:cubicBezTo>
                    <a:pt x="37" y="49"/>
                    <a:pt x="37" y="48"/>
                    <a:pt x="37" y="47"/>
                  </a:cubicBezTo>
                  <a:cubicBezTo>
                    <a:pt x="37" y="47"/>
                    <a:pt x="35" y="45"/>
                    <a:pt x="35" y="44"/>
                  </a:cubicBezTo>
                  <a:cubicBezTo>
                    <a:pt x="34" y="44"/>
                    <a:pt x="33" y="42"/>
                    <a:pt x="33" y="41"/>
                  </a:cubicBezTo>
                  <a:cubicBezTo>
                    <a:pt x="32" y="40"/>
                    <a:pt x="31" y="38"/>
                    <a:pt x="31" y="38"/>
                  </a:cubicBezTo>
                  <a:cubicBezTo>
                    <a:pt x="31" y="38"/>
                    <a:pt x="30" y="37"/>
                    <a:pt x="29" y="37"/>
                  </a:cubicBezTo>
                  <a:cubicBezTo>
                    <a:pt x="29" y="36"/>
                    <a:pt x="29" y="36"/>
                    <a:pt x="28" y="36"/>
                  </a:cubicBezTo>
                  <a:cubicBezTo>
                    <a:pt x="28" y="36"/>
                    <a:pt x="28" y="36"/>
                    <a:pt x="28" y="36"/>
                  </a:cubicBezTo>
                  <a:cubicBezTo>
                    <a:pt x="28" y="36"/>
                    <a:pt x="28" y="36"/>
                    <a:pt x="28" y="36"/>
                  </a:cubicBezTo>
                  <a:cubicBezTo>
                    <a:pt x="28" y="35"/>
                    <a:pt x="24" y="32"/>
                    <a:pt x="23" y="31"/>
                  </a:cubicBezTo>
                  <a:cubicBezTo>
                    <a:pt x="23" y="31"/>
                    <a:pt x="24" y="29"/>
                    <a:pt x="24" y="29"/>
                  </a:cubicBezTo>
                  <a:cubicBezTo>
                    <a:pt x="24" y="29"/>
                    <a:pt x="24" y="29"/>
                    <a:pt x="24" y="29"/>
                  </a:cubicBezTo>
                  <a:cubicBezTo>
                    <a:pt x="24" y="29"/>
                    <a:pt x="24" y="29"/>
                    <a:pt x="24" y="29"/>
                  </a:cubicBezTo>
                  <a:cubicBezTo>
                    <a:pt x="24" y="29"/>
                    <a:pt x="25" y="29"/>
                    <a:pt x="26" y="29"/>
                  </a:cubicBezTo>
                  <a:cubicBezTo>
                    <a:pt x="27" y="29"/>
                    <a:pt x="28" y="28"/>
                    <a:pt x="28" y="28"/>
                  </a:cubicBezTo>
                  <a:cubicBezTo>
                    <a:pt x="28" y="27"/>
                    <a:pt x="29" y="27"/>
                    <a:pt x="29" y="26"/>
                  </a:cubicBezTo>
                  <a:cubicBezTo>
                    <a:pt x="29" y="26"/>
                    <a:pt x="30" y="25"/>
                    <a:pt x="30" y="25"/>
                  </a:cubicBezTo>
                  <a:cubicBezTo>
                    <a:pt x="30" y="24"/>
                    <a:pt x="31" y="23"/>
                    <a:pt x="31" y="22"/>
                  </a:cubicBezTo>
                  <a:cubicBezTo>
                    <a:pt x="32" y="21"/>
                    <a:pt x="32" y="20"/>
                    <a:pt x="32" y="19"/>
                  </a:cubicBezTo>
                  <a:cubicBezTo>
                    <a:pt x="32" y="19"/>
                    <a:pt x="32" y="18"/>
                    <a:pt x="32" y="18"/>
                  </a:cubicBezTo>
                  <a:cubicBezTo>
                    <a:pt x="32" y="18"/>
                    <a:pt x="32" y="18"/>
                    <a:pt x="32" y="19"/>
                  </a:cubicBezTo>
                  <a:cubicBezTo>
                    <a:pt x="32" y="19"/>
                    <a:pt x="32" y="18"/>
                    <a:pt x="32" y="18"/>
                  </a:cubicBezTo>
                  <a:cubicBezTo>
                    <a:pt x="32" y="18"/>
                    <a:pt x="32" y="18"/>
                    <a:pt x="32" y="18"/>
                  </a:cubicBezTo>
                  <a:cubicBezTo>
                    <a:pt x="32" y="18"/>
                    <a:pt x="32" y="18"/>
                    <a:pt x="32" y="18"/>
                  </a:cubicBezTo>
                  <a:cubicBezTo>
                    <a:pt x="32" y="18"/>
                    <a:pt x="32" y="17"/>
                    <a:pt x="32" y="17"/>
                  </a:cubicBezTo>
                  <a:cubicBezTo>
                    <a:pt x="33" y="16"/>
                    <a:pt x="33" y="16"/>
                    <a:pt x="33" y="16"/>
                  </a:cubicBezTo>
                  <a:cubicBezTo>
                    <a:pt x="33" y="15"/>
                    <a:pt x="33" y="15"/>
                    <a:pt x="33" y="15"/>
                  </a:cubicBezTo>
                  <a:cubicBezTo>
                    <a:pt x="33" y="15"/>
                    <a:pt x="33" y="13"/>
                    <a:pt x="33" y="12"/>
                  </a:cubicBezTo>
                  <a:cubicBezTo>
                    <a:pt x="33" y="12"/>
                    <a:pt x="33" y="11"/>
                    <a:pt x="33" y="11"/>
                  </a:cubicBezTo>
                  <a:cubicBezTo>
                    <a:pt x="33" y="11"/>
                    <a:pt x="34" y="9"/>
                    <a:pt x="34" y="9"/>
                  </a:cubicBezTo>
                  <a:cubicBezTo>
                    <a:pt x="34" y="8"/>
                    <a:pt x="34" y="8"/>
                    <a:pt x="33" y="8"/>
                  </a:cubicBezTo>
                  <a:cubicBezTo>
                    <a:pt x="33" y="7"/>
                    <a:pt x="33" y="6"/>
                    <a:pt x="33" y="6"/>
                  </a:cubicBezTo>
                  <a:cubicBezTo>
                    <a:pt x="32" y="6"/>
                    <a:pt x="32" y="5"/>
                    <a:pt x="32" y="4"/>
                  </a:cubicBezTo>
                  <a:cubicBezTo>
                    <a:pt x="31" y="4"/>
                    <a:pt x="30" y="3"/>
                    <a:pt x="29" y="3"/>
                  </a:cubicBezTo>
                  <a:cubicBezTo>
                    <a:pt x="29" y="3"/>
                    <a:pt x="28" y="2"/>
                    <a:pt x="26" y="1"/>
                  </a:cubicBezTo>
                  <a:cubicBezTo>
                    <a:pt x="24" y="0"/>
                    <a:pt x="21" y="0"/>
                    <a:pt x="20" y="0"/>
                  </a:cubicBezTo>
                  <a:cubicBezTo>
                    <a:pt x="20" y="1"/>
                    <a:pt x="18" y="2"/>
                    <a:pt x="17" y="3"/>
                  </a:cubicBezTo>
                  <a:cubicBezTo>
                    <a:pt x="16" y="3"/>
                    <a:pt x="15" y="5"/>
                    <a:pt x="15" y="5"/>
                  </a:cubicBezTo>
                  <a:cubicBezTo>
                    <a:pt x="15" y="6"/>
                    <a:pt x="13" y="8"/>
                    <a:pt x="13" y="8"/>
                  </a:cubicBezTo>
                  <a:cubicBezTo>
                    <a:pt x="13" y="8"/>
                    <a:pt x="13" y="8"/>
                    <a:pt x="13" y="8"/>
                  </a:cubicBezTo>
                  <a:cubicBezTo>
                    <a:pt x="12" y="8"/>
                    <a:pt x="12" y="8"/>
                    <a:pt x="12" y="8"/>
                  </a:cubicBezTo>
                  <a:cubicBezTo>
                    <a:pt x="12" y="9"/>
                    <a:pt x="11" y="9"/>
                    <a:pt x="11" y="9"/>
                  </a:cubicBezTo>
                  <a:cubicBezTo>
                    <a:pt x="11" y="10"/>
                    <a:pt x="11" y="10"/>
                    <a:pt x="11" y="11"/>
                  </a:cubicBezTo>
                  <a:cubicBezTo>
                    <a:pt x="11" y="11"/>
                    <a:pt x="11" y="12"/>
                    <a:pt x="11" y="12"/>
                  </a:cubicBezTo>
                  <a:cubicBezTo>
                    <a:pt x="11" y="12"/>
                    <a:pt x="11" y="12"/>
                    <a:pt x="11" y="12"/>
                  </a:cubicBezTo>
                  <a:cubicBezTo>
                    <a:pt x="11" y="13"/>
                    <a:pt x="11" y="13"/>
                    <a:pt x="11" y="13"/>
                  </a:cubicBezTo>
                  <a:cubicBezTo>
                    <a:pt x="10" y="14"/>
                    <a:pt x="10" y="14"/>
                    <a:pt x="10" y="14"/>
                  </a:cubicBezTo>
                  <a:cubicBezTo>
                    <a:pt x="10" y="14"/>
                    <a:pt x="10" y="15"/>
                    <a:pt x="11" y="15"/>
                  </a:cubicBezTo>
                  <a:cubicBezTo>
                    <a:pt x="11" y="15"/>
                    <a:pt x="11" y="17"/>
                    <a:pt x="11" y="17"/>
                  </a:cubicBezTo>
                  <a:cubicBezTo>
                    <a:pt x="12" y="18"/>
                    <a:pt x="12" y="18"/>
                    <a:pt x="13" y="18"/>
                  </a:cubicBezTo>
                  <a:cubicBezTo>
                    <a:pt x="13" y="18"/>
                    <a:pt x="14" y="18"/>
                    <a:pt x="14" y="18"/>
                  </a:cubicBezTo>
                  <a:cubicBezTo>
                    <a:pt x="14" y="18"/>
                    <a:pt x="14" y="19"/>
                    <a:pt x="14" y="19"/>
                  </a:cubicBezTo>
                  <a:cubicBezTo>
                    <a:pt x="14" y="20"/>
                    <a:pt x="14" y="20"/>
                    <a:pt x="15" y="21"/>
                  </a:cubicBezTo>
                  <a:cubicBezTo>
                    <a:pt x="15" y="21"/>
                    <a:pt x="15" y="22"/>
                    <a:pt x="15" y="22"/>
                  </a:cubicBezTo>
                  <a:cubicBezTo>
                    <a:pt x="15" y="23"/>
                    <a:pt x="14" y="24"/>
                    <a:pt x="14" y="24"/>
                  </a:cubicBezTo>
                  <a:cubicBezTo>
                    <a:pt x="13" y="24"/>
                    <a:pt x="13" y="24"/>
                    <a:pt x="13" y="24"/>
                  </a:cubicBezTo>
                  <a:cubicBezTo>
                    <a:pt x="13" y="24"/>
                    <a:pt x="13" y="24"/>
                    <a:pt x="13" y="24"/>
                  </a:cubicBezTo>
                  <a:cubicBezTo>
                    <a:pt x="13" y="24"/>
                    <a:pt x="13" y="24"/>
                    <a:pt x="13" y="24"/>
                  </a:cubicBezTo>
                  <a:cubicBezTo>
                    <a:pt x="13" y="24"/>
                    <a:pt x="12" y="24"/>
                    <a:pt x="12" y="25"/>
                  </a:cubicBezTo>
                  <a:cubicBezTo>
                    <a:pt x="12" y="25"/>
                    <a:pt x="11" y="26"/>
                    <a:pt x="11" y="27"/>
                  </a:cubicBezTo>
                  <a:cubicBezTo>
                    <a:pt x="10" y="28"/>
                    <a:pt x="10" y="29"/>
                    <a:pt x="10" y="29"/>
                  </a:cubicBezTo>
                  <a:cubicBezTo>
                    <a:pt x="10" y="30"/>
                    <a:pt x="10" y="30"/>
                    <a:pt x="10" y="30"/>
                  </a:cubicBezTo>
                  <a:cubicBezTo>
                    <a:pt x="9" y="30"/>
                    <a:pt x="8" y="31"/>
                    <a:pt x="8" y="31"/>
                  </a:cubicBezTo>
                  <a:cubicBezTo>
                    <a:pt x="6" y="32"/>
                    <a:pt x="6" y="32"/>
                    <a:pt x="5" y="32"/>
                  </a:cubicBezTo>
                  <a:cubicBezTo>
                    <a:pt x="4" y="32"/>
                    <a:pt x="4" y="33"/>
                    <a:pt x="4" y="33"/>
                  </a:cubicBezTo>
                  <a:cubicBezTo>
                    <a:pt x="4" y="33"/>
                    <a:pt x="3" y="33"/>
                    <a:pt x="2" y="34"/>
                  </a:cubicBezTo>
                  <a:cubicBezTo>
                    <a:pt x="1" y="35"/>
                    <a:pt x="1" y="37"/>
                    <a:pt x="0" y="39"/>
                  </a:cubicBezTo>
                  <a:cubicBezTo>
                    <a:pt x="0" y="42"/>
                    <a:pt x="0" y="43"/>
                    <a:pt x="0" y="45"/>
                  </a:cubicBezTo>
                  <a:cubicBezTo>
                    <a:pt x="1" y="46"/>
                    <a:pt x="1" y="50"/>
                    <a:pt x="1" y="51"/>
                  </a:cubicBezTo>
                  <a:cubicBezTo>
                    <a:pt x="1" y="51"/>
                    <a:pt x="1" y="58"/>
                    <a:pt x="1" y="59"/>
                  </a:cubicBezTo>
                  <a:cubicBezTo>
                    <a:pt x="1" y="60"/>
                    <a:pt x="1" y="65"/>
                    <a:pt x="2" y="66"/>
                  </a:cubicBezTo>
                  <a:cubicBezTo>
                    <a:pt x="2" y="67"/>
                    <a:pt x="2" y="69"/>
                    <a:pt x="2" y="70"/>
                  </a:cubicBezTo>
                  <a:cubicBezTo>
                    <a:pt x="2" y="70"/>
                    <a:pt x="2" y="72"/>
                    <a:pt x="2" y="72"/>
                  </a:cubicBezTo>
                  <a:cubicBezTo>
                    <a:pt x="3" y="72"/>
                    <a:pt x="4" y="74"/>
                    <a:pt x="4" y="74"/>
                  </a:cubicBezTo>
                  <a:cubicBezTo>
                    <a:pt x="5" y="74"/>
                    <a:pt x="6" y="75"/>
                    <a:pt x="6" y="75"/>
                  </a:cubicBezTo>
                  <a:cubicBezTo>
                    <a:pt x="7" y="75"/>
                    <a:pt x="12" y="76"/>
                    <a:pt x="12" y="76"/>
                  </a:cubicBezTo>
                  <a:cubicBezTo>
                    <a:pt x="10" y="91"/>
                    <a:pt x="10" y="91"/>
                    <a:pt x="10" y="91"/>
                  </a:cubicBezTo>
                  <a:cubicBezTo>
                    <a:pt x="12" y="93"/>
                    <a:pt x="12" y="93"/>
                    <a:pt x="12" y="93"/>
                  </a:cubicBezTo>
                  <a:cubicBezTo>
                    <a:pt x="12" y="93"/>
                    <a:pt x="11" y="93"/>
                    <a:pt x="11" y="96"/>
                  </a:cubicBezTo>
                  <a:cubicBezTo>
                    <a:pt x="11" y="99"/>
                    <a:pt x="13" y="106"/>
                    <a:pt x="14" y="109"/>
                  </a:cubicBezTo>
                  <a:cubicBezTo>
                    <a:pt x="15" y="113"/>
                    <a:pt x="16" y="116"/>
                    <a:pt x="17" y="122"/>
                  </a:cubicBezTo>
                  <a:cubicBezTo>
                    <a:pt x="17" y="128"/>
                    <a:pt x="16" y="137"/>
                    <a:pt x="16" y="138"/>
                  </a:cubicBezTo>
                  <a:cubicBezTo>
                    <a:pt x="16" y="139"/>
                    <a:pt x="16" y="140"/>
                    <a:pt x="16" y="140"/>
                  </a:cubicBezTo>
                  <a:cubicBezTo>
                    <a:pt x="17" y="141"/>
                    <a:pt x="17" y="142"/>
                    <a:pt x="17" y="142"/>
                  </a:cubicBezTo>
                  <a:cubicBezTo>
                    <a:pt x="17" y="142"/>
                    <a:pt x="17" y="142"/>
                    <a:pt x="16" y="145"/>
                  </a:cubicBezTo>
                  <a:cubicBezTo>
                    <a:pt x="15" y="148"/>
                    <a:pt x="14" y="152"/>
                    <a:pt x="14" y="155"/>
                  </a:cubicBezTo>
                  <a:cubicBezTo>
                    <a:pt x="14" y="158"/>
                    <a:pt x="15" y="163"/>
                    <a:pt x="15" y="164"/>
                  </a:cubicBezTo>
                  <a:cubicBezTo>
                    <a:pt x="15" y="164"/>
                    <a:pt x="15" y="170"/>
                    <a:pt x="15" y="171"/>
                  </a:cubicBezTo>
                  <a:cubicBezTo>
                    <a:pt x="15" y="172"/>
                    <a:pt x="15" y="172"/>
                    <a:pt x="15" y="172"/>
                  </a:cubicBezTo>
                  <a:cubicBezTo>
                    <a:pt x="15" y="172"/>
                    <a:pt x="15" y="172"/>
                    <a:pt x="15" y="173"/>
                  </a:cubicBezTo>
                  <a:cubicBezTo>
                    <a:pt x="15" y="173"/>
                    <a:pt x="14" y="173"/>
                    <a:pt x="13" y="174"/>
                  </a:cubicBezTo>
                  <a:cubicBezTo>
                    <a:pt x="13" y="174"/>
                    <a:pt x="12" y="175"/>
                    <a:pt x="12" y="176"/>
                  </a:cubicBezTo>
                  <a:cubicBezTo>
                    <a:pt x="12" y="177"/>
                    <a:pt x="12" y="178"/>
                    <a:pt x="12" y="179"/>
                  </a:cubicBezTo>
                  <a:cubicBezTo>
                    <a:pt x="12" y="180"/>
                    <a:pt x="13" y="182"/>
                    <a:pt x="13" y="184"/>
                  </a:cubicBezTo>
                  <a:cubicBezTo>
                    <a:pt x="14" y="185"/>
                    <a:pt x="13" y="186"/>
                    <a:pt x="13" y="186"/>
                  </a:cubicBezTo>
                  <a:cubicBezTo>
                    <a:pt x="13" y="186"/>
                    <a:pt x="13" y="186"/>
                    <a:pt x="14" y="187"/>
                  </a:cubicBezTo>
                  <a:cubicBezTo>
                    <a:pt x="14" y="187"/>
                    <a:pt x="14" y="187"/>
                    <a:pt x="14" y="187"/>
                  </a:cubicBezTo>
                  <a:cubicBezTo>
                    <a:pt x="14" y="187"/>
                    <a:pt x="14" y="187"/>
                    <a:pt x="14" y="187"/>
                  </a:cubicBezTo>
                  <a:cubicBezTo>
                    <a:pt x="14" y="188"/>
                    <a:pt x="14" y="190"/>
                    <a:pt x="14" y="191"/>
                  </a:cubicBezTo>
                  <a:cubicBezTo>
                    <a:pt x="14" y="192"/>
                    <a:pt x="16" y="194"/>
                    <a:pt x="18" y="195"/>
                  </a:cubicBezTo>
                  <a:cubicBezTo>
                    <a:pt x="21" y="196"/>
                    <a:pt x="23" y="197"/>
                    <a:pt x="24" y="197"/>
                  </a:cubicBezTo>
                  <a:cubicBezTo>
                    <a:pt x="25" y="196"/>
                    <a:pt x="25" y="194"/>
                    <a:pt x="25" y="194"/>
                  </a:cubicBezTo>
                  <a:cubicBezTo>
                    <a:pt x="25" y="193"/>
                    <a:pt x="24" y="191"/>
                    <a:pt x="24" y="191"/>
                  </a:cubicBezTo>
                  <a:cubicBezTo>
                    <a:pt x="24" y="190"/>
                    <a:pt x="22" y="186"/>
                    <a:pt x="22" y="185"/>
                  </a:cubicBezTo>
                  <a:cubicBezTo>
                    <a:pt x="22" y="185"/>
                    <a:pt x="22" y="183"/>
                    <a:pt x="22" y="182"/>
                  </a:cubicBezTo>
                  <a:cubicBezTo>
                    <a:pt x="22" y="181"/>
                    <a:pt x="22" y="179"/>
                    <a:pt x="21" y="179"/>
                  </a:cubicBezTo>
                  <a:cubicBezTo>
                    <a:pt x="21" y="179"/>
                    <a:pt x="21" y="178"/>
                    <a:pt x="21" y="177"/>
                  </a:cubicBezTo>
                  <a:cubicBezTo>
                    <a:pt x="21" y="177"/>
                    <a:pt x="22" y="176"/>
                    <a:pt x="22" y="175"/>
                  </a:cubicBezTo>
                  <a:cubicBezTo>
                    <a:pt x="22" y="174"/>
                    <a:pt x="21" y="173"/>
                    <a:pt x="21" y="173"/>
                  </a:cubicBezTo>
                  <a:cubicBezTo>
                    <a:pt x="21" y="173"/>
                    <a:pt x="22" y="173"/>
                    <a:pt x="22" y="174"/>
                  </a:cubicBezTo>
                  <a:cubicBezTo>
                    <a:pt x="23" y="174"/>
                    <a:pt x="25" y="177"/>
                    <a:pt x="25" y="178"/>
                  </a:cubicBezTo>
                  <a:cubicBezTo>
                    <a:pt x="26" y="179"/>
                    <a:pt x="26" y="180"/>
                    <a:pt x="27" y="181"/>
                  </a:cubicBezTo>
                  <a:cubicBezTo>
                    <a:pt x="27" y="181"/>
                    <a:pt x="32" y="182"/>
                    <a:pt x="34" y="182"/>
                  </a:cubicBezTo>
                  <a:cubicBezTo>
                    <a:pt x="35" y="182"/>
                    <a:pt x="36" y="182"/>
                    <a:pt x="37" y="181"/>
                  </a:cubicBezTo>
                  <a:cubicBezTo>
                    <a:pt x="37" y="181"/>
                    <a:pt x="37" y="180"/>
                    <a:pt x="37" y="180"/>
                  </a:cubicBezTo>
                  <a:cubicBezTo>
                    <a:pt x="37" y="179"/>
                    <a:pt x="36" y="179"/>
                    <a:pt x="35" y="178"/>
                  </a:cubicBezTo>
                  <a:cubicBezTo>
                    <a:pt x="35" y="178"/>
                    <a:pt x="33" y="177"/>
                    <a:pt x="32" y="176"/>
                  </a:cubicBezTo>
                  <a:cubicBezTo>
                    <a:pt x="32" y="176"/>
                    <a:pt x="30" y="174"/>
                    <a:pt x="30" y="174"/>
                  </a:cubicBezTo>
                  <a:cubicBezTo>
                    <a:pt x="29" y="174"/>
                    <a:pt x="29" y="173"/>
                    <a:pt x="29" y="173"/>
                  </a:cubicBezTo>
                  <a:cubicBezTo>
                    <a:pt x="29" y="173"/>
                    <a:pt x="28" y="170"/>
                    <a:pt x="27" y="169"/>
                  </a:cubicBezTo>
                  <a:cubicBezTo>
                    <a:pt x="27" y="169"/>
                    <a:pt x="27" y="167"/>
                    <a:pt x="27" y="166"/>
                  </a:cubicBezTo>
                  <a:cubicBezTo>
                    <a:pt x="27" y="165"/>
                    <a:pt x="27" y="164"/>
                    <a:pt x="27" y="163"/>
                  </a:cubicBezTo>
                  <a:cubicBezTo>
                    <a:pt x="27" y="162"/>
                    <a:pt x="27" y="160"/>
                    <a:pt x="28" y="159"/>
                  </a:cubicBezTo>
                  <a:cubicBezTo>
                    <a:pt x="28" y="158"/>
                    <a:pt x="29" y="152"/>
                    <a:pt x="30" y="149"/>
                  </a:cubicBezTo>
                  <a:cubicBezTo>
                    <a:pt x="31" y="146"/>
                    <a:pt x="31" y="143"/>
                    <a:pt x="31" y="143"/>
                  </a:cubicBezTo>
                  <a:cubicBezTo>
                    <a:pt x="32" y="142"/>
                    <a:pt x="33" y="140"/>
                    <a:pt x="33" y="139"/>
                  </a:cubicBezTo>
                  <a:cubicBezTo>
                    <a:pt x="34" y="137"/>
                    <a:pt x="36" y="127"/>
                    <a:pt x="36" y="125"/>
                  </a:cubicBezTo>
                  <a:cubicBezTo>
                    <a:pt x="36" y="124"/>
                    <a:pt x="38" y="114"/>
                    <a:pt x="38" y="106"/>
                  </a:cubicBezTo>
                  <a:cubicBezTo>
                    <a:pt x="39" y="98"/>
                    <a:pt x="38" y="92"/>
                    <a:pt x="38" y="92"/>
                  </a:cubicBezTo>
                  <a:cubicBezTo>
                    <a:pt x="39" y="91"/>
                    <a:pt x="39" y="91"/>
                    <a:pt x="39" y="91"/>
                  </a:cubicBezTo>
                  <a:cubicBezTo>
                    <a:pt x="39" y="91"/>
                    <a:pt x="39" y="88"/>
                    <a:pt x="39" y="87"/>
                  </a:cubicBezTo>
                  <a:cubicBezTo>
                    <a:pt x="38" y="85"/>
                    <a:pt x="38" y="82"/>
                    <a:pt x="38" y="80"/>
                  </a:cubicBezTo>
                  <a:cubicBezTo>
                    <a:pt x="37" y="79"/>
                    <a:pt x="37" y="75"/>
                    <a:pt x="37" y="75"/>
                  </a:cubicBezTo>
                  <a:cubicBezTo>
                    <a:pt x="38" y="75"/>
                    <a:pt x="38" y="75"/>
                    <a:pt x="38" y="75"/>
                  </a:cubicBezTo>
                  <a:cubicBezTo>
                    <a:pt x="40" y="76"/>
                    <a:pt x="40" y="76"/>
                    <a:pt x="40" y="76"/>
                  </a:cubicBezTo>
                  <a:cubicBezTo>
                    <a:pt x="40" y="76"/>
                    <a:pt x="41" y="75"/>
                    <a:pt x="41" y="75"/>
                  </a:cubicBezTo>
                  <a:cubicBezTo>
                    <a:pt x="41" y="74"/>
                    <a:pt x="41" y="74"/>
                    <a:pt x="42" y="73"/>
                  </a:cubicBezTo>
                  <a:cubicBezTo>
                    <a:pt x="42" y="73"/>
                    <a:pt x="42" y="71"/>
                    <a:pt x="42" y="71"/>
                  </a:cubicBezTo>
                  <a:cubicBezTo>
                    <a:pt x="42" y="71"/>
                    <a:pt x="42" y="71"/>
                    <a:pt x="43" y="71"/>
                  </a:cubicBezTo>
                  <a:cubicBezTo>
                    <a:pt x="43" y="71"/>
                    <a:pt x="43" y="70"/>
                    <a:pt x="43" y="70"/>
                  </a:cubicBezTo>
                  <a:cubicBezTo>
                    <a:pt x="43" y="70"/>
                    <a:pt x="43" y="69"/>
                    <a:pt x="44" y="69"/>
                  </a:cubicBezTo>
                  <a:cubicBezTo>
                    <a:pt x="63" y="63"/>
                    <a:pt x="63" y="63"/>
                    <a:pt x="63" y="63"/>
                  </a:cubicBezTo>
                  <a:cubicBezTo>
                    <a:pt x="63" y="63"/>
                    <a:pt x="63" y="63"/>
                    <a:pt x="63" y="63"/>
                  </a:cubicBezTo>
                  <a:cubicBezTo>
                    <a:pt x="64" y="63"/>
                    <a:pt x="64" y="63"/>
                    <a:pt x="64" y="63"/>
                  </a:cubicBezTo>
                  <a:cubicBezTo>
                    <a:pt x="62" y="60"/>
                    <a:pt x="62" y="56"/>
                    <a:pt x="62" y="53"/>
                  </a:cubicBezTo>
                  <a:cubicBezTo>
                    <a:pt x="62" y="50"/>
                    <a:pt x="63" y="46"/>
                    <a:pt x="63" y="46"/>
                  </a:cubicBezTo>
                </a:path>
              </a:pathLst>
            </a:custGeom>
            <a:solidFill>
              <a:schemeClr val="bg1"/>
            </a:solidFill>
            <a:ln w="9525">
              <a:noFill/>
              <a:round/>
              <a:headEnd/>
              <a:tailEnd/>
            </a:ln>
            <a:effectLst>
              <a:innerShdw blurRad="63500" dist="50800" dir="15000000">
                <a:prstClr val="black">
                  <a:alpha val="27000"/>
                </a:prstClr>
              </a:innerShdw>
            </a:effectLst>
          </p:spPr>
          <p:txBody>
            <a:bodyPr vert="horz" wrap="square" lIns="91440" tIns="45720" rIns="91440" bIns="45720" numCol="1" anchor="t" anchorCtr="0" compatLnSpc="1">
              <a:prstTxWarp prst="textNoShape">
                <a:avLst/>
              </a:prstTxWarp>
            </a:bodyPr>
            <a:lstStyle/>
            <a:p>
              <a:pPr lvl="0"/>
              <a:endParaRPr lang="en-GB"/>
            </a:p>
          </p:txBody>
        </p:sp>
        <p:sp>
          <p:nvSpPr>
            <p:cNvPr id="10" name="Freeform 6"/>
            <p:cNvSpPr>
              <a:spLocks/>
            </p:cNvSpPr>
            <p:nvPr userDrawn="1"/>
          </p:nvSpPr>
          <p:spPr bwMode="auto">
            <a:xfrm>
              <a:off x="3408" y="1147"/>
              <a:ext cx="805" cy="1943"/>
            </a:xfrm>
            <a:custGeom>
              <a:avLst/>
              <a:gdLst>
                <a:gd name="T0" fmla="*/ 13 w 81"/>
                <a:gd name="T1" fmla="*/ 186 h 197"/>
                <a:gd name="T2" fmla="*/ 16 w 81"/>
                <a:gd name="T3" fmla="*/ 177 h 197"/>
                <a:gd name="T4" fmla="*/ 20 w 81"/>
                <a:gd name="T5" fmla="*/ 159 h 197"/>
                <a:gd name="T6" fmla="*/ 23 w 81"/>
                <a:gd name="T7" fmla="*/ 143 h 197"/>
                <a:gd name="T8" fmla="*/ 26 w 81"/>
                <a:gd name="T9" fmla="*/ 125 h 197"/>
                <a:gd name="T10" fmla="*/ 30 w 81"/>
                <a:gd name="T11" fmla="*/ 104 h 197"/>
                <a:gd name="T12" fmla="*/ 30 w 81"/>
                <a:gd name="T13" fmla="*/ 101 h 197"/>
                <a:gd name="T14" fmla="*/ 35 w 81"/>
                <a:gd name="T15" fmla="*/ 86 h 197"/>
                <a:gd name="T16" fmla="*/ 35 w 81"/>
                <a:gd name="T17" fmla="*/ 83 h 197"/>
                <a:gd name="T18" fmla="*/ 20 w 81"/>
                <a:gd name="T19" fmla="*/ 94 h 197"/>
                <a:gd name="T20" fmla="*/ 1 w 81"/>
                <a:gd name="T21" fmla="*/ 68 h 197"/>
                <a:gd name="T22" fmla="*/ 9 w 81"/>
                <a:gd name="T23" fmla="*/ 59 h 197"/>
                <a:gd name="T24" fmla="*/ 11 w 81"/>
                <a:gd name="T25" fmla="*/ 58 h 197"/>
                <a:gd name="T26" fmla="*/ 29 w 81"/>
                <a:gd name="T27" fmla="*/ 60 h 197"/>
                <a:gd name="T28" fmla="*/ 30 w 81"/>
                <a:gd name="T29" fmla="*/ 60 h 197"/>
                <a:gd name="T30" fmla="*/ 32 w 81"/>
                <a:gd name="T31" fmla="*/ 57 h 197"/>
                <a:gd name="T32" fmla="*/ 35 w 81"/>
                <a:gd name="T33" fmla="*/ 38 h 197"/>
                <a:gd name="T34" fmla="*/ 41 w 81"/>
                <a:gd name="T35" fmla="*/ 33 h 197"/>
                <a:gd name="T36" fmla="*/ 42 w 81"/>
                <a:gd name="T37" fmla="*/ 30 h 197"/>
                <a:gd name="T38" fmla="*/ 36 w 81"/>
                <a:gd name="T39" fmla="*/ 26 h 197"/>
                <a:gd name="T40" fmla="*/ 35 w 81"/>
                <a:gd name="T41" fmla="*/ 20 h 197"/>
                <a:gd name="T42" fmla="*/ 34 w 81"/>
                <a:gd name="T43" fmla="*/ 18 h 197"/>
                <a:gd name="T44" fmla="*/ 34 w 81"/>
                <a:gd name="T45" fmla="*/ 13 h 197"/>
                <a:gd name="T46" fmla="*/ 34 w 81"/>
                <a:gd name="T47" fmla="*/ 9 h 197"/>
                <a:gd name="T48" fmla="*/ 46 w 81"/>
                <a:gd name="T49" fmla="*/ 0 h 197"/>
                <a:gd name="T50" fmla="*/ 52 w 81"/>
                <a:gd name="T51" fmla="*/ 2 h 197"/>
                <a:gd name="T52" fmla="*/ 55 w 81"/>
                <a:gd name="T53" fmla="*/ 21 h 197"/>
                <a:gd name="T54" fmla="*/ 54 w 81"/>
                <a:gd name="T55" fmla="*/ 24 h 197"/>
                <a:gd name="T56" fmla="*/ 57 w 81"/>
                <a:gd name="T57" fmla="*/ 26 h 197"/>
                <a:gd name="T58" fmla="*/ 60 w 81"/>
                <a:gd name="T59" fmla="*/ 30 h 197"/>
                <a:gd name="T60" fmla="*/ 63 w 81"/>
                <a:gd name="T61" fmla="*/ 32 h 197"/>
                <a:gd name="T62" fmla="*/ 73 w 81"/>
                <a:gd name="T63" fmla="*/ 45 h 197"/>
                <a:gd name="T64" fmla="*/ 76 w 81"/>
                <a:gd name="T65" fmla="*/ 55 h 197"/>
                <a:gd name="T66" fmla="*/ 76 w 81"/>
                <a:gd name="T67" fmla="*/ 60 h 197"/>
                <a:gd name="T68" fmla="*/ 76 w 81"/>
                <a:gd name="T69" fmla="*/ 66 h 197"/>
                <a:gd name="T70" fmla="*/ 71 w 81"/>
                <a:gd name="T71" fmla="*/ 76 h 197"/>
                <a:gd name="T72" fmla="*/ 72 w 81"/>
                <a:gd name="T73" fmla="*/ 97 h 197"/>
                <a:gd name="T74" fmla="*/ 72 w 81"/>
                <a:gd name="T75" fmla="*/ 102 h 197"/>
                <a:gd name="T76" fmla="*/ 70 w 81"/>
                <a:gd name="T77" fmla="*/ 117 h 197"/>
                <a:gd name="T78" fmla="*/ 74 w 81"/>
                <a:gd name="T79" fmla="*/ 142 h 197"/>
                <a:gd name="T80" fmla="*/ 78 w 81"/>
                <a:gd name="T81" fmla="*/ 171 h 197"/>
                <a:gd name="T82" fmla="*/ 80 w 81"/>
                <a:gd name="T83" fmla="*/ 186 h 197"/>
                <a:gd name="T84" fmla="*/ 81 w 81"/>
                <a:gd name="T85" fmla="*/ 189 h 197"/>
                <a:gd name="T86" fmla="*/ 63 w 81"/>
                <a:gd name="T87" fmla="*/ 194 h 197"/>
                <a:gd name="T88" fmla="*/ 60 w 81"/>
                <a:gd name="T89" fmla="*/ 189 h 197"/>
                <a:gd name="T90" fmla="*/ 62 w 81"/>
                <a:gd name="T91" fmla="*/ 183 h 197"/>
                <a:gd name="T92" fmla="*/ 62 w 81"/>
                <a:gd name="T93" fmla="*/ 163 h 197"/>
                <a:gd name="T94" fmla="*/ 58 w 81"/>
                <a:gd name="T95" fmla="*/ 148 h 197"/>
                <a:gd name="T96" fmla="*/ 56 w 81"/>
                <a:gd name="T97" fmla="*/ 137 h 197"/>
                <a:gd name="T98" fmla="*/ 49 w 81"/>
                <a:gd name="T99" fmla="*/ 121 h 197"/>
                <a:gd name="T100" fmla="*/ 40 w 81"/>
                <a:gd name="T101" fmla="*/ 142 h 197"/>
                <a:gd name="T102" fmla="*/ 37 w 81"/>
                <a:gd name="T103" fmla="*/ 156 h 197"/>
                <a:gd name="T104" fmla="*/ 31 w 81"/>
                <a:gd name="T105" fmla="*/ 188 h 197"/>
                <a:gd name="T106" fmla="*/ 30 w 81"/>
                <a:gd name="T107" fmla="*/ 196 h 197"/>
                <a:gd name="T108" fmla="*/ 7 w 81"/>
                <a:gd name="T109" fmla="*/ 194 h 197"/>
                <a:gd name="T110" fmla="*/ 10 w 81"/>
                <a:gd name="T111" fmla="*/ 187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1" h="197">
                  <a:moveTo>
                    <a:pt x="10" y="187"/>
                  </a:moveTo>
                  <a:cubicBezTo>
                    <a:pt x="12" y="187"/>
                    <a:pt x="13" y="186"/>
                    <a:pt x="13" y="186"/>
                  </a:cubicBezTo>
                  <a:cubicBezTo>
                    <a:pt x="13" y="186"/>
                    <a:pt x="12" y="186"/>
                    <a:pt x="12" y="185"/>
                  </a:cubicBezTo>
                  <a:cubicBezTo>
                    <a:pt x="12" y="185"/>
                    <a:pt x="14" y="181"/>
                    <a:pt x="16" y="177"/>
                  </a:cubicBezTo>
                  <a:cubicBezTo>
                    <a:pt x="18" y="173"/>
                    <a:pt x="20" y="167"/>
                    <a:pt x="20" y="167"/>
                  </a:cubicBezTo>
                  <a:cubicBezTo>
                    <a:pt x="20" y="167"/>
                    <a:pt x="20" y="163"/>
                    <a:pt x="20" y="159"/>
                  </a:cubicBezTo>
                  <a:cubicBezTo>
                    <a:pt x="19" y="156"/>
                    <a:pt x="20" y="151"/>
                    <a:pt x="20" y="148"/>
                  </a:cubicBezTo>
                  <a:cubicBezTo>
                    <a:pt x="20" y="145"/>
                    <a:pt x="23" y="143"/>
                    <a:pt x="23" y="143"/>
                  </a:cubicBezTo>
                  <a:cubicBezTo>
                    <a:pt x="23" y="142"/>
                    <a:pt x="23" y="138"/>
                    <a:pt x="24" y="134"/>
                  </a:cubicBezTo>
                  <a:cubicBezTo>
                    <a:pt x="24" y="130"/>
                    <a:pt x="26" y="129"/>
                    <a:pt x="26" y="125"/>
                  </a:cubicBezTo>
                  <a:cubicBezTo>
                    <a:pt x="26" y="121"/>
                    <a:pt x="28" y="112"/>
                    <a:pt x="28" y="111"/>
                  </a:cubicBezTo>
                  <a:cubicBezTo>
                    <a:pt x="28" y="109"/>
                    <a:pt x="29" y="105"/>
                    <a:pt x="30" y="104"/>
                  </a:cubicBezTo>
                  <a:cubicBezTo>
                    <a:pt x="30" y="103"/>
                    <a:pt x="31" y="101"/>
                    <a:pt x="31" y="101"/>
                  </a:cubicBezTo>
                  <a:cubicBezTo>
                    <a:pt x="31" y="101"/>
                    <a:pt x="30" y="101"/>
                    <a:pt x="30" y="101"/>
                  </a:cubicBezTo>
                  <a:cubicBezTo>
                    <a:pt x="30" y="100"/>
                    <a:pt x="31" y="98"/>
                    <a:pt x="32" y="95"/>
                  </a:cubicBezTo>
                  <a:cubicBezTo>
                    <a:pt x="33" y="92"/>
                    <a:pt x="35" y="86"/>
                    <a:pt x="35" y="86"/>
                  </a:cubicBezTo>
                  <a:cubicBezTo>
                    <a:pt x="35" y="85"/>
                    <a:pt x="36" y="84"/>
                    <a:pt x="36" y="82"/>
                  </a:cubicBezTo>
                  <a:cubicBezTo>
                    <a:pt x="35" y="82"/>
                    <a:pt x="35" y="82"/>
                    <a:pt x="35" y="83"/>
                  </a:cubicBezTo>
                  <a:cubicBezTo>
                    <a:pt x="33" y="87"/>
                    <a:pt x="28" y="90"/>
                    <a:pt x="26" y="92"/>
                  </a:cubicBezTo>
                  <a:cubicBezTo>
                    <a:pt x="23" y="93"/>
                    <a:pt x="20" y="94"/>
                    <a:pt x="20" y="94"/>
                  </a:cubicBezTo>
                  <a:cubicBezTo>
                    <a:pt x="20" y="94"/>
                    <a:pt x="0" y="70"/>
                    <a:pt x="0" y="70"/>
                  </a:cubicBezTo>
                  <a:cubicBezTo>
                    <a:pt x="0" y="70"/>
                    <a:pt x="0" y="69"/>
                    <a:pt x="1" y="68"/>
                  </a:cubicBezTo>
                  <a:cubicBezTo>
                    <a:pt x="2" y="67"/>
                    <a:pt x="3" y="66"/>
                    <a:pt x="6" y="64"/>
                  </a:cubicBezTo>
                  <a:cubicBezTo>
                    <a:pt x="8" y="62"/>
                    <a:pt x="9" y="59"/>
                    <a:pt x="9" y="59"/>
                  </a:cubicBezTo>
                  <a:cubicBezTo>
                    <a:pt x="9" y="59"/>
                    <a:pt x="10" y="59"/>
                    <a:pt x="11" y="59"/>
                  </a:cubicBezTo>
                  <a:cubicBezTo>
                    <a:pt x="11" y="59"/>
                    <a:pt x="11" y="58"/>
                    <a:pt x="11" y="58"/>
                  </a:cubicBezTo>
                  <a:cubicBezTo>
                    <a:pt x="14" y="55"/>
                    <a:pt x="16" y="53"/>
                    <a:pt x="16" y="53"/>
                  </a:cubicBezTo>
                  <a:cubicBezTo>
                    <a:pt x="16" y="53"/>
                    <a:pt x="26" y="58"/>
                    <a:pt x="29" y="60"/>
                  </a:cubicBezTo>
                  <a:cubicBezTo>
                    <a:pt x="29" y="60"/>
                    <a:pt x="29" y="60"/>
                    <a:pt x="29" y="60"/>
                  </a:cubicBezTo>
                  <a:cubicBezTo>
                    <a:pt x="29" y="60"/>
                    <a:pt x="29" y="60"/>
                    <a:pt x="30" y="60"/>
                  </a:cubicBezTo>
                  <a:cubicBezTo>
                    <a:pt x="30" y="60"/>
                    <a:pt x="31" y="60"/>
                    <a:pt x="32" y="60"/>
                  </a:cubicBezTo>
                  <a:cubicBezTo>
                    <a:pt x="32" y="59"/>
                    <a:pt x="32" y="58"/>
                    <a:pt x="32" y="57"/>
                  </a:cubicBezTo>
                  <a:cubicBezTo>
                    <a:pt x="32" y="55"/>
                    <a:pt x="32" y="49"/>
                    <a:pt x="32" y="46"/>
                  </a:cubicBezTo>
                  <a:cubicBezTo>
                    <a:pt x="32" y="42"/>
                    <a:pt x="33" y="40"/>
                    <a:pt x="35" y="38"/>
                  </a:cubicBezTo>
                  <a:cubicBezTo>
                    <a:pt x="37" y="36"/>
                    <a:pt x="41" y="35"/>
                    <a:pt x="41" y="35"/>
                  </a:cubicBezTo>
                  <a:cubicBezTo>
                    <a:pt x="41" y="35"/>
                    <a:pt x="41" y="34"/>
                    <a:pt x="41" y="33"/>
                  </a:cubicBezTo>
                  <a:cubicBezTo>
                    <a:pt x="41" y="32"/>
                    <a:pt x="43" y="31"/>
                    <a:pt x="43" y="31"/>
                  </a:cubicBezTo>
                  <a:cubicBezTo>
                    <a:pt x="43" y="31"/>
                    <a:pt x="43" y="31"/>
                    <a:pt x="42" y="30"/>
                  </a:cubicBezTo>
                  <a:cubicBezTo>
                    <a:pt x="41" y="29"/>
                    <a:pt x="40" y="29"/>
                    <a:pt x="38" y="29"/>
                  </a:cubicBezTo>
                  <a:cubicBezTo>
                    <a:pt x="36" y="28"/>
                    <a:pt x="37" y="27"/>
                    <a:pt x="36" y="26"/>
                  </a:cubicBezTo>
                  <a:cubicBezTo>
                    <a:pt x="36" y="25"/>
                    <a:pt x="35" y="23"/>
                    <a:pt x="35" y="22"/>
                  </a:cubicBezTo>
                  <a:cubicBezTo>
                    <a:pt x="35" y="21"/>
                    <a:pt x="35" y="20"/>
                    <a:pt x="35" y="20"/>
                  </a:cubicBezTo>
                  <a:cubicBezTo>
                    <a:pt x="35" y="20"/>
                    <a:pt x="34" y="20"/>
                    <a:pt x="34" y="20"/>
                  </a:cubicBezTo>
                  <a:cubicBezTo>
                    <a:pt x="33" y="19"/>
                    <a:pt x="34" y="19"/>
                    <a:pt x="34" y="18"/>
                  </a:cubicBezTo>
                  <a:cubicBezTo>
                    <a:pt x="35" y="17"/>
                    <a:pt x="34" y="16"/>
                    <a:pt x="34" y="16"/>
                  </a:cubicBezTo>
                  <a:cubicBezTo>
                    <a:pt x="33" y="15"/>
                    <a:pt x="33" y="14"/>
                    <a:pt x="34" y="13"/>
                  </a:cubicBezTo>
                  <a:cubicBezTo>
                    <a:pt x="34" y="12"/>
                    <a:pt x="34" y="10"/>
                    <a:pt x="34" y="10"/>
                  </a:cubicBezTo>
                  <a:cubicBezTo>
                    <a:pt x="34" y="9"/>
                    <a:pt x="34" y="9"/>
                    <a:pt x="34" y="9"/>
                  </a:cubicBezTo>
                  <a:cubicBezTo>
                    <a:pt x="33" y="9"/>
                    <a:pt x="32" y="7"/>
                    <a:pt x="34" y="4"/>
                  </a:cubicBezTo>
                  <a:cubicBezTo>
                    <a:pt x="37" y="2"/>
                    <a:pt x="42" y="0"/>
                    <a:pt x="46" y="0"/>
                  </a:cubicBezTo>
                  <a:cubicBezTo>
                    <a:pt x="50" y="0"/>
                    <a:pt x="50" y="2"/>
                    <a:pt x="50" y="2"/>
                  </a:cubicBezTo>
                  <a:cubicBezTo>
                    <a:pt x="50" y="2"/>
                    <a:pt x="51" y="2"/>
                    <a:pt x="52" y="2"/>
                  </a:cubicBezTo>
                  <a:cubicBezTo>
                    <a:pt x="53" y="3"/>
                    <a:pt x="55" y="4"/>
                    <a:pt x="56" y="9"/>
                  </a:cubicBezTo>
                  <a:cubicBezTo>
                    <a:pt x="57" y="13"/>
                    <a:pt x="55" y="19"/>
                    <a:pt x="55" y="21"/>
                  </a:cubicBezTo>
                  <a:cubicBezTo>
                    <a:pt x="55" y="22"/>
                    <a:pt x="54" y="23"/>
                    <a:pt x="54" y="23"/>
                  </a:cubicBezTo>
                  <a:cubicBezTo>
                    <a:pt x="54" y="23"/>
                    <a:pt x="54" y="23"/>
                    <a:pt x="54" y="24"/>
                  </a:cubicBezTo>
                  <a:cubicBezTo>
                    <a:pt x="54" y="25"/>
                    <a:pt x="54" y="26"/>
                    <a:pt x="54" y="26"/>
                  </a:cubicBezTo>
                  <a:cubicBezTo>
                    <a:pt x="54" y="26"/>
                    <a:pt x="56" y="26"/>
                    <a:pt x="57" y="26"/>
                  </a:cubicBezTo>
                  <a:cubicBezTo>
                    <a:pt x="58" y="26"/>
                    <a:pt x="58" y="26"/>
                    <a:pt x="58" y="27"/>
                  </a:cubicBezTo>
                  <a:cubicBezTo>
                    <a:pt x="58" y="29"/>
                    <a:pt x="60" y="29"/>
                    <a:pt x="60" y="30"/>
                  </a:cubicBezTo>
                  <a:cubicBezTo>
                    <a:pt x="60" y="30"/>
                    <a:pt x="60" y="30"/>
                    <a:pt x="60" y="30"/>
                  </a:cubicBezTo>
                  <a:cubicBezTo>
                    <a:pt x="60" y="30"/>
                    <a:pt x="61" y="31"/>
                    <a:pt x="63" y="32"/>
                  </a:cubicBezTo>
                  <a:cubicBezTo>
                    <a:pt x="65" y="33"/>
                    <a:pt x="68" y="35"/>
                    <a:pt x="70" y="37"/>
                  </a:cubicBezTo>
                  <a:cubicBezTo>
                    <a:pt x="71" y="39"/>
                    <a:pt x="72" y="43"/>
                    <a:pt x="73" y="45"/>
                  </a:cubicBezTo>
                  <a:cubicBezTo>
                    <a:pt x="75" y="47"/>
                    <a:pt x="75" y="48"/>
                    <a:pt x="75" y="50"/>
                  </a:cubicBezTo>
                  <a:cubicBezTo>
                    <a:pt x="75" y="51"/>
                    <a:pt x="76" y="54"/>
                    <a:pt x="76" y="55"/>
                  </a:cubicBezTo>
                  <a:cubicBezTo>
                    <a:pt x="76" y="57"/>
                    <a:pt x="76" y="56"/>
                    <a:pt x="76" y="57"/>
                  </a:cubicBezTo>
                  <a:cubicBezTo>
                    <a:pt x="76" y="58"/>
                    <a:pt x="76" y="59"/>
                    <a:pt x="76" y="60"/>
                  </a:cubicBezTo>
                  <a:cubicBezTo>
                    <a:pt x="76" y="60"/>
                    <a:pt x="76" y="60"/>
                    <a:pt x="76" y="60"/>
                  </a:cubicBezTo>
                  <a:cubicBezTo>
                    <a:pt x="76" y="61"/>
                    <a:pt x="76" y="62"/>
                    <a:pt x="76" y="66"/>
                  </a:cubicBezTo>
                  <a:cubicBezTo>
                    <a:pt x="76" y="70"/>
                    <a:pt x="76" y="73"/>
                    <a:pt x="75" y="74"/>
                  </a:cubicBezTo>
                  <a:cubicBezTo>
                    <a:pt x="75" y="76"/>
                    <a:pt x="73" y="76"/>
                    <a:pt x="71" y="76"/>
                  </a:cubicBezTo>
                  <a:cubicBezTo>
                    <a:pt x="71" y="80"/>
                    <a:pt x="71" y="90"/>
                    <a:pt x="71" y="92"/>
                  </a:cubicBezTo>
                  <a:cubicBezTo>
                    <a:pt x="71" y="95"/>
                    <a:pt x="72" y="95"/>
                    <a:pt x="72" y="97"/>
                  </a:cubicBezTo>
                  <a:cubicBezTo>
                    <a:pt x="73" y="99"/>
                    <a:pt x="73" y="101"/>
                    <a:pt x="73" y="101"/>
                  </a:cubicBezTo>
                  <a:cubicBezTo>
                    <a:pt x="73" y="102"/>
                    <a:pt x="72" y="102"/>
                    <a:pt x="72" y="102"/>
                  </a:cubicBezTo>
                  <a:cubicBezTo>
                    <a:pt x="72" y="103"/>
                    <a:pt x="71" y="104"/>
                    <a:pt x="71" y="108"/>
                  </a:cubicBezTo>
                  <a:cubicBezTo>
                    <a:pt x="71" y="111"/>
                    <a:pt x="70" y="113"/>
                    <a:pt x="70" y="117"/>
                  </a:cubicBezTo>
                  <a:cubicBezTo>
                    <a:pt x="70" y="121"/>
                    <a:pt x="70" y="130"/>
                    <a:pt x="70" y="132"/>
                  </a:cubicBezTo>
                  <a:cubicBezTo>
                    <a:pt x="70" y="134"/>
                    <a:pt x="72" y="134"/>
                    <a:pt x="74" y="142"/>
                  </a:cubicBezTo>
                  <a:cubicBezTo>
                    <a:pt x="76" y="149"/>
                    <a:pt x="75" y="155"/>
                    <a:pt x="76" y="159"/>
                  </a:cubicBezTo>
                  <a:cubicBezTo>
                    <a:pt x="78" y="164"/>
                    <a:pt x="77" y="169"/>
                    <a:pt x="78" y="171"/>
                  </a:cubicBezTo>
                  <a:cubicBezTo>
                    <a:pt x="79" y="173"/>
                    <a:pt x="80" y="182"/>
                    <a:pt x="81" y="183"/>
                  </a:cubicBezTo>
                  <a:cubicBezTo>
                    <a:pt x="81" y="184"/>
                    <a:pt x="80" y="186"/>
                    <a:pt x="80" y="186"/>
                  </a:cubicBezTo>
                  <a:cubicBezTo>
                    <a:pt x="80" y="186"/>
                    <a:pt x="80" y="187"/>
                    <a:pt x="80" y="188"/>
                  </a:cubicBezTo>
                  <a:cubicBezTo>
                    <a:pt x="80" y="189"/>
                    <a:pt x="81" y="188"/>
                    <a:pt x="81" y="189"/>
                  </a:cubicBezTo>
                  <a:cubicBezTo>
                    <a:pt x="81" y="189"/>
                    <a:pt x="80" y="191"/>
                    <a:pt x="76" y="192"/>
                  </a:cubicBezTo>
                  <a:cubicBezTo>
                    <a:pt x="71" y="193"/>
                    <a:pt x="69" y="194"/>
                    <a:pt x="63" y="194"/>
                  </a:cubicBezTo>
                  <a:cubicBezTo>
                    <a:pt x="58" y="195"/>
                    <a:pt x="56" y="195"/>
                    <a:pt x="56" y="193"/>
                  </a:cubicBezTo>
                  <a:cubicBezTo>
                    <a:pt x="56" y="191"/>
                    <a:pt x="58" y="190"/>
                    <a:pt x="60" y="189"/>
                  </a:cubicBezTo>
                  <a:cubicBezTo>
                    <a:pt x="61" y="188"/>
                    <a:pt x="62" y="186"/>
                    <a:pt x="62" y="186"/>
                  </a:cubicBezTo>
                  <a:cubicBezTo>
                    <a:pt x="62" y="186"/>
                    <a:pt x="62" y="185"/>
                    <a:pt x="62" y="183"/>
                  </a:cubicBezTo>
                  <a:cubicBezTo>
                    <a:pt x="62" y="181"/>
                    <a:pt x="61" y="182"/>
                    <a:pt x="61" y="178"/>
                  </a:cubicBezTo>
                  <a:cubicBezTo>
                    <a:pt x="61" y="175"/>
                    <a:pt x="62" y="165"/>
                    <a:pt x="62" y="163"/>
                  </a:cubicBezTo>
                  <a:cubicBezTo>
                    <a:pt x="62" y="160"/>
                    <a:pt x="59" y="158"/>
                    <a:pt x="59" y="155"/>
                  </a:cubicBezTo>
                  <a:cubicBezTo>
                    <a:pt x="58" y="152"/>
                    <a:pt x="58" y="151"/>
                    <a:pt x="58" y="148"/>
                  </a:cubicBezTo>
                  <a:cubicBezTo>
                    <a:pt x="58" y="146"/>
                    <a:pt x="58" y="145"/>
                    <a:pt x="58" y="144"/>
                  </a:cubicBezTo>
                  <a:cubicBezTo>
                    <a:pt x="57" y="143"/>
                    <a:pt x="56" y="141"/>
                    <a:pt x="56" y="137"/>
                  </a:cubicBezTo>
                  <a:cubicBezTo>
                    <a:pt x="56" y="133"/>
                    <a:pt x="55" y="132"/>
                    <a:pt x="54" y="129"/>
                  </a:cubicBezTo>
                  <a:cubicBezTo>
                    <a:pt x="52" y="126"/>
                    <a:pt x="49" y="121"/>
                    <a:pt x="49" y="121"/>
                  </a:cubicBezTo>
                  <a:cubicBezTo>
                    <a:pt x="49" y="121"/>
                    <a:pt x="47" y="127"/>
                    <a:pt x="45" y="130"/>
                  </a:cubicBezTo>
                  <a:cubicBezTo>
                    <a:pt x="44" y="133"/>
                    <a:pt x="41" y="139"/>
                    <a:pt x="40" y="142"/>
                  </a:cubicBezTo>
                  <a:cubicBezTo>
                    <a:pt x="38" y="145"/>
                    <a:pt x="39" y="143"/>
                    <a:pt x="39" y="145"/>
                  </a:cubicBezTo>
                  <a:cubicBezTo>
                    <a:pt x="38" y="147"/>
                    <a:pt x="37" y="151"/>
                    <a:pt x="37" y="156"/>
                  </a:cubicBezTo>
                  <a:cubicBezTo>
                    <a:pt x="36" y="161"/>
                    <a:pt x="34" y="168"/>
                    <a:pt x="33" y="174"/>
                  </a:cubicBezTo>
                  <a:cubicBezTo>
                    <a:pt x="33" y="180"/>
                    <a:pt x="30" y="183"/>
                    <a:pt x="31" y="188"/>
                  </a:cubicBezTo>
                  <a:cubicBezTo>
                    <a:pt x="31" y="193"/>
                    <a:pt x="30" y="195"/>
                    <a:pt x="30" y="195"/>
                  </a:cubicBezTo>
                  <a:cubicBezTo>
                    <a:pt x="30" y="195"/>
                    <a:pt x="30" y="195"/>
                    <a:pt x="30" y="196"/>
                  </a:cubicBezTo>
                  <a:cubicBezTo>
                    <a:pt x="30" y="197"/>
                    <a:pt x="27" y="196"/>
                    <a:pt x="24" y="196"/>
                  </a:cubicBezTo>
                  <a:cubicBezTo>
                    <a:pt x="21" y="196"/>
                    <a:pt x="11" y="195"/>
                    <a:pt x="7" y="194"/>
                  </a:cubicBezTo>
                  <a:cubicBezTo>
                    <a:pt x="3" y="193"/>
                    <a:pt x="3" y="191"/>
                    <a:pt x="3" y="189"/>
                  </a:cubicBezTo>
                  <a:cubicBezTo>
                    <a:pt x="4" y="187"/>
                    <a:pt x="9" y="187"/>
                    <a:pt x="10" y="187"/>
                  </a:cubicBezTo>
                </a:path>
              </a:pathLst>
            </a:custGeom>
            <a:solidFill>
              <a:schemeClr val="bg1"/>
            </a:solidFill>
            <a:ln w="9525">
              <a:noFill/>
              <a:round/>
              <a:headEnd/>
              <a:tailEnd/>
            </a:ln>
            <a:effectLst>
              <a:innerShdw blurRad="63500" dist="50800" dir="15000000">
                <a:prstClr val="black">
                  <a:alpha val="27000"/>
                </a:prstClr>
              </a:innerShdw>
            </a:effectLst>
          </p:spPr>
          <p:txBody>
            <a:bodyPr vert="horz" wrap="square" lIns="91440" tIns="45720" rIns="91440" bIns="45720" numCol="1" anchor="t" anchorCtr="0" compatLnSpc="1">
              <a:prstTxWarp prst="textNoShape">
                <a:avLst/>
              </a:prstTxWarp>
            </a:bodyPr>
            <a:lstStyle/>
            <a:p>
              <a:pPr lvl="0"/>
              <a:endParaRPr lang="en-GB"/>
            </a:p>
          </p:txBody>
        </p:sp>
      </p:grpSp>
      <p:sp>
        <p:nvSpPr>
          <p:cNvPr id="61" name="Rectangle 60"/>
          <p:cNvSpPr/>
          <p:nvPr userDrawn="1"/>
        </p:nvSpPr>
        <p:spPr>
          <a:xfrm>
            <a:off x="6568432" y="4932371"/>
            <a:ext cx="2016224" cy="1925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93873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pos="43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277832" y="1370014"/>
            <a:ext cx="8494503" cy="3073399"/>
          </a:xfrm>
        </p:spPr>
        <p:txBody>
          <a:bodyPr/>
          <a:lstStyle>
            <a:lvl1pPr>
              <a:defRPr cap="none" baseline="0"/>
            </a:lvl1pPr>
          </a:lstStyle>
          <a:p>
            <a:pPr lvl="0"/>
            <a:r>
              <a:rPr lang="en-US" cap="none" baseline="0" dirty="0"/>
              <a:t>Click to edit master text styles</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E406AB4-22D1-4ABB-99CF-8A54ADA954A2}" type="slidenum">
              <a:rPr lang="en-GB" smtClean="0"/>
              <a:t>‹#›</a:t>
            </a:fld>
            <a:endParaRPr lang="en-GB" dirty="0"/>
          </a:p>
        </p:txBody>
      </p:sp>
      <p:sp>
        <p:nvSpPr>
          <p:cNvPr id="13" name="Title 12"/>
          <p:cNvSpPr>
            <a:spLocks noGrp="1"/>
          </p:cNvSpPr>
          <p:nvPr>
            <p:ph type="title"/>
          </p:nvPr>
        </p:nvSpPr>
        <p:spPr>
          <a:xfrm>
            <a:off x="277832" y="117018"/>
            <a:ext cx="8494504" cy="891939"/>
          </a:xfrm>
        </p:spPr>
        <p:txBody>
          <a:bodyPr/>
          <a:lstStyle/>
          <a:p>
            <a:r>
              <a:rPr lang="en-US" dirty="0"/>
              <a:t>Click to edit Master title style</a:t>
            </a:r>
            <a:endParaRPr lang="en-GB" dirty="0"/>
          </a:p>
        </p:txBody>
      </p:sp>
      <p:sp>
        <p:nvSpPr>
          <p:cNvPr id="9" name="Freeform 5"/>
          <p:cNvSpPr>
            <a:spLocks noEditPoints="1"/>
          </p:cNvSpPr>
          <p:nvPr userDrawn="1"/>
        </p:nvSpPr>
        <p:spPr bwMode="auto">
          <a:xfrm>
            <a:off x="8574088" y="3600450"/>
            <a:ext cx="336550" cy="896937"/>
          </a:xfrm>
          <a:custGeom>
            <a:avLst/>
            <a:gdLst>
              <a:gd name="T0" fmla="*/ 46 w 57"/>
              <a:gd name="T1" fmla="*/ 79 h 156"/>
              <a:gd name="T2" fmla="*/ 48 w 57"/>
              <a:gd name="T3" fmla="*/ 81 h 156"/>
              <a:gd name="T4" fmla="*/ 47 w 57"/>
              <a:gd name="T5" fmla="*/ 86 h 156"/>
              <a:gd name="T6" fmla="*/ 43 w 57"/>
              <a:gd name="T7" fmla="*/ 61 h 156"/>
              <a:gd name="T8" fmla="*/ 43 w 57"/>
              <a:gd name="T9" fmla="*/ 59 h 156"/>
              <a:gd name="T10" fmla="*/ 44 w 57"/>
              <a:gd name="T11" fmla="*/ 69 h 156"/>
              <a:gd name="T12" fmla="*/ 20 w 57"/>
              <a:gd name="T13" fmla="*/ 8 h 156"/>
              <a:gd name="T14" fmla="*/ 18 w 57"/>
              <a:gd name="T15" fmla="*/ 20 h 156"/>
              <a:gd name="T16" fmla="*/ 15 w 57"/>
              <a:gd name="T17" fmla="*/ 25 h 156"/>
              <a:gd name="T18" fmla="*/ 10 w 57"/>
              <a:gd name="T19" fmla="*/ 29 h 156"/>
              <a:gd name="T20" fmla="*/ 9 w 57"/>
              <a:gd name="T21" fmla="*/ 38 h 156"/>
              <a:gd name="T22" fmla="*/ 8 w 57"/>
              <a:gd name="T23" fmla="*/ 51 h 156"/>
              <a:gd name="T24" fmla="*/ 8 w 57"/>
              <a:gd name="T25" fmla="*/ 60 h 156"/>
              <a:gd name="T26" fmla="*/ 7 w 57"/>
              <a:gd name="T27" fmla="*/ 66 h 156"/>
              <a:gd name="T28" fmla="*/ 7 w 57"/>
              <a:gd name="T29" fmla="*/ 80 h 156"/>
              <a:gd name="T30" fmla="*/ 0 w 57"/>
              <a:gd name="T31" fmla="*/ 99 h 156"/>
              <a:gd name="T32" fmla="*/ 3 w 57"/>
              <a:gd name="T33" fmla="*/ 101 h 156"/>
              <a:gd name="T34" fmla="*/ 19 w 57"/>
              <a:gd name="T35" fmla="*/ 101 h 156"/>
              <a:gd name="T36" fmla="*/ 20 w 57"/>
              <a:gd name="T37" fmla="*/ 104 h 156"/>
              <a:gd name="T38" fmla="*/ 21 w 57"/>
              <a:gd name="T39" fmla="*/ 107 h 156"/>
              <a:gd name="T40" fmla="*/ 21 w 57"/>
              <a:gd name="T41" fmla="*/ 109 h 156"/>
              <a:gd name="T42" fmla="*/ 21 w 57"/>
              <a:gd name="T43" fmla="*/ 114 h 156"/>
              <a:gd name="T44" fmla="*/ 25 w 57"/>
              <a:gd name="T45" fmla="*/ 131 h 156"/>
              <a:gd name="T46" fmla="*/ 26 w 57"/>
              <a:gd name="T47" fmla="*/ 137 h 156"/>
              <a:gd name="T48" fmla="*/ 26 w 57"/>
              <a:gd name="T49" fmla="*/ 148 h 156"/>
              <a:gd name="T50" fmla="*/ 29 w 57"/>
              <a:gd name="T51" fmla="*/ 146 h 156"/>
              <a:gd name="T52" fmla="*/ 29 w 57"/>
              <a:gd name="T53" fmla="*/ 152 h 156"/>
              <a:gd name="T54" fmla="*/ 29 w 57"/>
              <a:gd name="T55" fmla="*/ 155 h 156"/>
              <a:gd name="T56" fmla="*/ 36 w 57"/>
              <a:gd name="T57" fmla="*/ 150 h 156"/>
              <a:gd name="T58" fmla="*/ 35 w 57"/>
              <a:gd name="T59" fmla="*/ 143 h 156"/>
              <a:gd name="T60" fmla="*/ 34 w 57"/>
              <a:gd name="T61" fmla="*/ 134 h 156"/>
              <a:gd name="T62" fmla="*/ 35 w 57"/>
              <a:gd name="T63" fmla="*/ 127 h 156"/>
              <a:gd name="T64" fmla="*/ 38 w 57"/>
              <a:gd name="T65" fmla="*/ 119 h 156"/>
              <a:gd name="T66" fmla="*/ 40 w 57"/>
              <a:gd name="T67" fmla="*/ 111 h 156"/>
              <a:gd name="T68" fmla="*/ 40 w 57"/>
              <a:gd name="T69" fmla="*/ 109 h 156"/>
              <a:gd name="T70" fmla="*/ 40 w 57"/>
              <a:gd name="T71" fmla="*/ 106 h 156"/>
              <a:gd name="T72" fmla="*/ 40 w 57"/>
              <a:gd name="T73" fmla="*/ 101 h 156"/>
              <a:gd name="T74" fmla="*/ 42 w 57"/>
              <a:gd name="T75" fmla="*/ 101 h 156"/>
              <a:gd name="T76" fmla="*/ 44 w 57"/>
              <a:gd name="T77" fmla="*/ 101 h 156"/>
              <a:gd name="T78" fmla="*/ 50 w 57"/>
              <a:gd name="T79" fmla="*/ 100 h 156"/>
              <a:gd name="T80" fmla="*/ 51 w 57"/>
              <a:gd name="T81" fmla="*/ 98 h 156"/>
              <a:gd name="T82" fmla="*/ 55 w 57"/>
              <a:gd name="T83" fmla="*/ 98 h 156"/>
              <a:gd name="T84" fmla="*/ 56 w 57"/>
              <a:gd name="T85" fmla="*/ 91 h 156"/>
              <a:gd name="T86" fmla="*/ 53 w 57"/>
              <a:gd name="T87" fmla="*/ 83 h 156"/>
              <a:gd name="T88" fmla="*/ 54 w 57"/>
              <a:gd name="T89" fmla="*/ 77 h 156"/>
              <a:gd name="T90" fmla="*/ 51 w 57"/>
              <a:gd name="T91" fmla="*/ 55 h 156"/>
              <a:gd name="T92" fmla="*/ 50 w 57"/>
              <a:gd name="T93" fmla="*/ 46 h 156"/>
              <a:gd name="T94" fmla="*/ 48 w 57"/>
              <a:gd name="T95" fmla="*/ 33 h 156"/>
              <a:gd name="T96" fmla="*/ 40 w 57"/>
              <a:gd name="T97" fmla="*/ 24 h 156"/>
              <a:gd name="T98" fmla="*/ 37 w 57"/>
              <a:gd name="T99" fmla="*/ 17 h 156"/>
              <a:gd name="T100" fmla="*/ 31 w 57"/>
              <a:gd name="T101"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7" h="156">
                <a:moveTo>
                  <a:pt x="47" y="86"/>
                </a:moveTo>
                <a:cubicBezTo>
                  <a:pt x="47" y="84"/>
                  <a:pt x="47" y="82"/>
                  <a:pt x="46" y="81"/>
                </a:cubicBezTo>
                <a:cubicBezTo>
                  <a:pt x="46" y="80"/>
                  <a:pt x="46" y="80"/>
                  <a:pt x="46" y="79"/>
                </a:cubicBezTo>
                <a:cubicBezTo>
                  <a:pt x="46" y="79"/>
                  <a:pt x="46" y="79"/>
                  <a:pt x="46" y="78"/>
                </a:cubicBezTo>
                <a:cubicBezTo>
                  <a:pt x="47" y="78"/>
                  <a:pt x="47" y="79"/>
                  <a:pt x="47" y="79"/>
                </a:cubicBezTo>
                <a:cubicBezTo>
                  <a:pt x="47" y="79"/>
                  <a:pt x="47" y="80"/>
                  <a:pt x="48" y="81"/>
                </a:cubicBezTo>
                <a:cubicBezTo>
                  <a:pt x="48" y="81"/>
                  <a:pt x="49" y="82"/>
                  <a:pt x="49" y="82"/>
                </a:cubicBezTo>
                <a:cubicBezTo>
                  <a:pt x="49" y="83"/>
                  <a:pt x="48" y="85"/>
                  <a:pt x="48" y="86"/>
                </a:cubicBezTo>
                <a:cubicBezTo>
                  <a:pt x="47" y="86"/>
                  <a:pt x="47" y="86"/>
                  <a:pt x="47" y="86"/>
                </a:cubicBezTo>
                <a:moveTo>
                  <a:pt x="44" y="69"/>
                </a:moveTo>
                <a:cubicBezTo>
                  <a:pt x="44" y="69"/>
                  <a:pt x="44" y="69"/>
                  <a:pt x="44" y="69"/>
                </a:cubicBezTo>
                <a:cubicBezTo>
                  <a:pt x="43" y="66"/>
                  <a:pt x="43" y="64"/>
                  <a:pt x="43" y="61"/>
                </a:cubicBezTo>
                <a:cubicBezTo>
                  <a:pt x="43" y="61"/>
                  <a:pt x="42" y="59"/>
                  <a:pt x="43" y="59"/>
                </a:cubicBezTo>
                <a:cubicBezTo>
                  <a:pt x="43" y="59"/>
                  <a:pt x="43" y="59"/>
                  <a:pt x="43" y="59"/>
                </a:cubicBezTo>
                <a:cubicBezTo>
                  <a:pt x="43" y="59"/>
                  <a:pt x="43" y="59"/>
                  <a:pt x="43" y="59"/>
                </a:cubicBezTo>
                <a:cubicBezTo>
                  <a:pt x="43" y="59"/>
                  <a:pt x="43" y="59"/>
                  <a:pt x="43" y="59"/>
                </a:cubicBezTo>
                <a:cubicBezTo>
                  <a:pt x="44" y="62"/>
                  <a:pt x="44" y="65"/>
                  <a:pt x="45" y="68"/>
                </a:cubicBezTo>
                <a:cubicBezTo>
                  <a:pt x="44" y="69"/>
                  <a:pt x="44" y="69"/>
                  <a:pt x="44" y="69"/>
                </a:cubicBezTo>
                <a:moveTo>
                  <a:pt x="27" y="0"/>
                </a:moveTo>
                <a:cubicBezTo>
                  <a:pt x="27" y="0"/>
                  <a:pt x="26" y="0"/>
                  <a:pt x="26" y="0"/>
                </a:cubicBezTo>
                <a:cubicBezTo>
                  <a:pt x="22" y="1"/>
                  <a:pt x="21" y="4"/>
                  <a:pt x="20" y="8"/>
                </a:cubicBezTo>
                <a:cubicBezTo>
                  <a:pt x="20" y="8"/>
                  <a:pt x="20" y="9"/>
                  <a:pt x="20" y="9"/>
                </a:cubicBezTo>
                <a:cubicBezTo>
                  <a:pt x="19" y="11"/>
                  <a:pt x="19" y="14"/>
                  <a:pt x="18" y="17"/>
                </a:cubicBezTo>
                <a:cubicBezTo>
                  <a:pt x="18" y="18"/>
                  <a:pt x="18" y="19"/>
                  <a:pt x="18" y="20"/>
                </a:cubicBezTo>
                <a:cubicBezTo>
                  <a:pt x="17" y="21"/>
                  <a:pt x="17" y="22"/>
                  <a:pt x="16" y="23"/>
                </a:cubicBezTo>
                <a:cubicBezTo>
                  <a:pt x="16" y="24"/>
                  <a:pt x="16" y="24"/>
                  <a:pt x="16" y="25"/>
                </a:cubicBezTo>
                <a:cubicBezTo>
                  <a:pt x="15" y="25"/>
                  <a:pt x="15" y="25"/>
                  <a:pt x="15" y="25"/>
                </a:cubicBezTo>
                <a:cubicBezTo>
                  <a:pt x="14" y="25"/>
                  <a:pt x="13" y="26"/>
                  <a:pt x="12" y="26"/>
                </a:cubicBezTo>
                <a:cubicBezTo>
                  <a:pt x="12" y="27"/>
                  <a:pt x="12" y="27"/>
                  <a:pt x="12" y="27"/>
                </a:cubicBezTo>
                <a:cubicBezTo>
                  <a:pt x="11" y="28"/>
                  <a:pt x="10" y="27"/>
                  <a:pt x="10" y="29"/>
                </a:cubicBezTo>
                <a:cubicBezTo>
                  <a:pt x="10" y="30"/>
                  <a:pt x="10" y="30"/>
                  <a:pt x="10" y="30"/>
                </a:cubicBezTo>
                <a:cubicBezTo>
                  <a:pt x="10" y="31"/>
                  <a:pt x="10" y="32"/>
                  <a:pt x="10" y="33"/>
                </a:cubicBezTo>
                <a:cubicBezTo>
                  <a:pt x="10" y="34"/>
                  <a:pt x="10" y="36"/>
                  <a:pt x="9" y="38"/>
                </a:cubicBezTo>
                <a:cubicBezTo>
                  <a:pt x="9" y="39"/>
                  <a:pt x="9" y="40"/>
                  <a:pt x="9" y="41"/>
                </a:cubicBezTo>
                <a:cubicBezTo>
                  <a:pt x="9" y="43"/>
                  <a:pt x="9" y="45"/>
                  <a:pt x="8" y="47"/>
                </a:cubicBezTo>
                <a:cubicBezTo>
                  <a:pt x="8" y="48"/>
                  <a:pt x="8" y="49"/>
                  <a:pt x="8" y="51"/>
                </a:cubicBezTo>
                <a:cubicBezTo>
                  <a:pt x="8" y="52"/>
                  <a:pt x="8" y="53"/>
                  <a:pt x="8" y="54"/>
                </a:cubicBezTo>
                <a:cubicBezTo>
                  <a:pt x="8" y="55"/>
                  <a:pt x="8" y="56"/>
                  <a:pt x="8" y="57"/>
                </a:cubicBezTo>
                <a:cubicBezTo>
                  <a:pt x="8" y="58"/>
                  <a:pt x="8" y="59"/>
                  <a:pt x="8" y="60"/>
                </a:cubicBezTo>
                <a:cubicBezTo>
                  <a:pt x="8" y="61"/>
                  <a:pt x="8" y="61"/>
                  <a:pt x="8" y="61"/>
                </a:cubicBezTo>
                <a:cubicBezTo>
                  <a:pt x="7" y="62"/>
                  <a:pt x="7" y="63"/>
                  <a:pt x="7" y="64"/>
                </a:cubicBezTo>
                <a:cubicBezTo>
                  <a:pt x="7" y="65"/>
                  <a:pt x="7" y="65"/>
                  <a:pt x="7" y="66"/>
                </a:cubicBezTo>
                <a:cubicBezTo>
                  <a:pt x="7" y="69"/>
                  <a:pt x="7" y="73"/>
                  <a:pt x="6" y="75"/>
                </a:cubicBezTo>
                <a:cubicBezTo>
                  <a:pt x="6" y="76"/>
                  <a:pt x="7" y="78"/>
                  <a:pt x="6" y="79"/>
                </a:cubicBezTo>
                <a:cubicBezTo>
                  <a:pt x="6" y="79"/>
                  <a:pt x="7" y="80"/>
                  <a:pt x="7" y="80"/>
                </a:cubicBezTo>
                <a:cubicBezTo>
                  <a:pt x="7" y="81"/>
                  <a:pt x="6" y="83"/>
                  <a:pt x="6" y="84"/>
                </a:cubicBezTo>
                <a:cubicBezTo>
                  <a:pt x="5" y="87"/>
                  <a:pt x="4" y="90"/>
                  <a:pt x="2" y="93"/>
                </a:cubicBezTo>
                <a:cubicBezTo>
                  <a:pt x="1" y="95"/>
                  <a:pt x="1" y="97"/>
                  <a:pt x="0" y="99"/>
                </a:cubicBezTo>
                <a:cubicBezTo>
                  <a:pt x="0" y="100"/>
                  <a:pt x="1" y="100"/>
                  <a:pt x="2" y="100"/>
                </a:cubicBezTo>
                <a:cubicBezTo>
                  <a:pt x="2" y="100"/>
                  <a:pt x="2" y="101"/>
                  <a:pt x="3" y="101"/>
                </a:cubicBezTo>
                <a:cubicBezTo>
                  <a:pt x="3" y="101"/>
                  <a:pt x="3" y="101"/>
                  <a:pt x="3" y="101"/>
                </a:cubicBezTo>
                <a:cubicBezTo>
                  <a:pt x="5" y="101"/>
                  <a:pt x="8" y="102"/>
                  <a:pt x="10" y="103"/>
                </a:cubicBezTo>
                <a:cubicBezTo>
                  <a:pt x="11" y="101"/>
                  <a:pt x="16" y="102"/>
                  <a:pt x="18" y="101"/>
                </a:cubicBezTo>
                <a:cubicBezTo>
                  <a:pt x="19" y="101"/>
                  <a:pt x="19" y="102"/>
                  <a:pt x="19" y="101"/>
                </a:cubicBezTo>
                <a:cubicBezTo>
                  <a:pt x="20" y="101"/>
                  <a:pt x="20" y="102"/>
                  <a:pt x="20" y="103"/>
                </a:cubicBezTo>
                <a:cubicBezTo>
                  <a:pt x="20" y="103"/>
                  <a:pt x="20" y="103"/>
                  <a:pt x="20" y="103"/>
                </a:cubicBezTo>
                <a:cubicBezTo>
                  <a:pt x="20" y="104"/>
                  <a:pt x="20" y="104"/>
                  <a:pt x="20" y="104"/>
                </a:cubicBezTo>
                <a:cubicBezTo>
                  <a:pt x="20" y="105"/>
                  <a:pt x="20" y="105"/>
                  <a:pt x="20" y="105"/>
                </a:cubicBezTo>
                <a:cubicBezTo>
                  <a:pt x="21" y="106"/>
                  <a:pt x="21" y="106"/>
                  <a:pt x="21" y="106"/>
                </a:cubicBezTo>
                <a:cubicBezTo>
                  <a:pt x="21" y="107"/>
                  <a:pt x="21" y="107"/>
                  <a:pt x="21" y="107"/>
                </a:cubicBezTo>
                <a:cubicBezTo>
                  <a:pt x="21" y="107"/>
                  <a:pt x="21" y="107"/>
                  <a:pt x="21" y="107"/>
                </a:cubicBezTo>
                <a:cubicBezTo>
                  <a:pt x="21" y="108"/>
                  <a:pt x="21" y="108"/>
                  <a:pt x="21" y="108"/>
                </a:cubicBezTo>
                <a:cubicBezTo>
                  <a:pt x="21" y="109"/>
                  <a:pt x="21" y="109"/>
                  <a:pt x="21" y="109"/>
                </a:cubicBezTo>
                <a:cubicBezTo>
                  <a:pt x="21" y="110"/>
                  <a:pt x="21" y="110"/>
                  <a:pt x="21" y="110"/>
                </a:cubicBezTo>
                <a:cubicBezTo>
                  <a:pt x="21" y="112"/>
                  <a:pt x="21" y="112"/>
                  <a:pt x="21" y="112"/>
                </a:cubicBezTo>
                <a:cubicBezTo>
                  <a:pt x="21" y="114"/>
                  <a:pt x="21" y="114"/>
                  <a:pt x="21" y="114"/>
                </a:cubicBezTo>
                <a:cubicBezTo>
                  <a:pt x="21" y="117"/>
                  <a:pt x="21" y="117"/>
                  <a:pt x="21" y="117"/>
                </a:cubicBezTo>
                <a:cubicBezTo>
                  <a:pt x="22" y="118"/>
                  <a:pt x="22" y="119"/>
                  <a:pt x="22" y="121"/>
                </a:cubicBezTo>
                <a:cubicBezTo>
                  <a:pt x="23" y="124"/>
                  <a:pt x="24" y="127"/>
                  <a:pt x="25" y="131"/>
                </a:cubicBezTo>
                <a:cubicBezTo>
                  <a:pt x="25" y="132"/>
                  <a:pt x="25" y="132"/>
                  <a:pt x="25" y="133"/>
                </a:cubicBezTo>
                <a:cubicBezTo>
                  <a:pt x="26" y="134"/>
                  <a:pt x="26" y="135"/>
                  <a:pt x="26" y="136"/>
                </a:cubicBezTo>
                <a:cubicBezTo>
                  <a:pt x="26" y="136"/>
                  <a:pt x="26" y="137"/>
                  <a:pt x="26" y="137"/>
                </a:cubicBezTo>
                <a:cubicBezTo>
                  <a:pt x="25" y="138"/>
                  <a:pt x="25" y="139"/>
                  <a:pt x="25" y="139"/>
                </a:cubicBezTo>
                <a:cubicBezTo>
                  <a:pt x="25" y="141"/>
                  <a:pt x="25" y="144"/>
                  <a:pt x="25" y="145"/>
                </a:cubicBezTo>
                <a:cubicBezTo>
                  <a:pt x="26" y="146"/>
                  <a:pt x="25" y="148"/>
                  <a:pt x="26" y="148"/>
                </a:cubicBezTo>
                <a:cubicBezTo>
                  <a:pt x="26" y="149"/>
                  <a:pt x="26" y="149"/>
                  <a:pt x="26" y="149"/>
                </a:cubicBezTo>
                <a:cubicBezTo>
                  <a:pt x="27" y="149"/>
                  <a:pt x="28" y="146"/>
                  <a:pt x="29" y="146"/>
                </a:cubicBezTo>
                <a:cubicBezTo>
                  <a:pt x="29" y="146"/>
                  <a:pt x="29" y="146"/>
                  <a:pt x="29" y="146"/>
                </a:cubicBezTo>
                <a:cubicBezTo>
                  <a:pt x="29" y="147"/>
                  <a:pt x="29" y="148"/>
                  <a:pt x="29" y="149"/>
                </a:cubicBezTo>
                <a:cubicBezTo>
                  <a:pt x="29" y="150"/>
                  <a:pt x="29" y="150"/>
                  <a:pt x="29" y="150"/>
                </a:cubicBezTo>
                <a:cubicBezTo>
                  <a:pt x="29" y="150"/>
                  <a:pt x="29" y="151"/>
                  <a:pt x="29" y="152"/>
                </a:cubicBezTo>
                <a:cubicBezTo>
                  <a:pt x="29" y="153"/>
                  <a:pt x="28" y="153"/>
                  <a:pt x="28" y="154"/>
                </a:cubicBezTo>
                <a:cubicBezTo>
                  <a:pt x="29" y="154"/>
                  <a:pt x="29" y="154"/>
                  <a:pt x="29" y="154"/>
                </a:cubicBezTo>
                <a:cubicBezTo>
                  <a:pt x="29" y="155"/>
                  <a:pt x="29" y="155"/>
                  <a:pt x="29" y="155"/>
                </a:cubicBezTo>
                <a:cubicBezTo>
                  <a:pt x="30" y="156"/>
                  <a:pt x="32" y="156"/>
                  <a:pt x="34" y="156"/>
                </a:cubicBezTo>
                <a:cubicBezTo>
                  <a:pt x="35" y="156"/>
                  <a:pt x="36" y="156"/>
                  <a:pt x="37" y="155"/>
                </a:cubicBezTo>
                <a:cubicBezTo>
                  <a:pt x="37" y="153"/>
                  <a:pt x="36" y="152"/>
                  <a:pt x="36" y="150"/>
                </a:cubicBezTo>
                <a:cubicBezTo>
                  <a:pt x="36" y="148"/>
                  <a:pt x="36" y="148"/>
                  <a:pt x="36" y="148"/>
                </a:cubicBezTo>
                <a:cubicBezTo>
                  <a:pt x="36" y="147"/>
                  <a:pt x="36" y="147"/>
                  <a:pt x="35" y="146"/>
                </a:cubicBezTo>
                <a:cubicBezTo>
                  <a:pt x="35" y="145"/>
                  <a:pt x="35" y="144"/>
                  <a:pt x="35" y="143"/>
                </a:cubicBezTo>
                <a:cubicBezTo>
                  <a:pt x="35" y="143"/>
                  <a:pt x="35" y="142"/>
                  <a:pt x="35" y="141"/>
                </a:cubicBezTo>
                <a:cubicBezTo>
                  <a:pt x="34" y="141"/>
                  <a:pt x="34" y="140"/>
                  <a:pt x="34" y="140"/>
                </a:cubicBezTo>
                <a:cubicBezTo>
                  <a:pt x="33" y="138"/>
                  <a:pt x="35" y="136"/>
                  <a:pt x="34" y="134"/>
                </a:cubicBezTo>
                <a:cubicBezTo>
                  <a:pt x="34" y="133"/>
                  <a:pt x="34" y="130"/>
                  <a:pt x="34" y="130"/>
                </a:cubicBezTo>
                <a:cubicBezTo>
                  <a:pt x="34" y="129"/>
                  <a:pt x="34" y="128"/>
                  <a:pt x="35" y="127"/>
                </a:cubicBezTo>
                <a:cubicBezTo>
                  <a:pt x="35" y="127"/>
                  <a:pt x="35" y="127"/>
                  <a:pt x="35" y="127"/>
                </a:cubicBezTo>
                <a:cubicBezTo>
                  <a:pt x="35" y="126"/>
                  <a:pt x="35" y="126"/>
                  <a:pt x="35" y="126"/>
                </a:cubicBezTo>
                <a:cubicBezTo>
                  <a:pt x="36" y="125"/>
                  <a:pt x="36" y="125"/>
                  <a:pt x="36" y="124"/>
                </a:cubicBezTo>
                <a:cubicBezTo>
                  <a:pt x="37" y="123"/>
                  <a:pt x="37" y="121"/>
                  <a:pt x="38" y="119"/>
                </a:cubicBezTo>
                <a:cubicBezTo>
                  <a:pt x="39" y="118"/>
                  <a:pt x="39" y="117"/>
                  <a:pt x="40" y="115"/>
                </a:cubicBezTo>
                <a:cubicBezTo>
                  <a:pt x="40" y="114"/>
                  <a:pt x="40" y="113"/>
                  <a:pt x="40" y="112"/>
                </a:cubicBezTo>
                <a:cubicBezTo>
                  <a:pt x="40" y="111"/>
                  <a:pt x="40" y="111"/>
                  <a:pt x="40" y="111"/>
                </a:cubicBezTo>
                <a:cubicBezTo>
                  <a:pt x="40" y="110"/>
                  <a:pt x="40" y="110"/>
                  <a:pt x="40" y="110"/>
                </a:cubicBezTo>
                <a:cubicBezTo>
                  <a:pt x="40" y="110"/>
                  <a:pt x="40" y="110"/>
                  <a:pt x="40" y="110"/>
                </a:cubicBezTo>
                <a:cubicBezTo>
                  <a:pt x="40" y="109"/>
                  <a:pt x="40" y="109"/>
                  <a:pt x="40" y="109"/>
                </a:cubicBezTo>
                <a:cubicBezTo>
                  <a:pt x="40" y="108"/>
                  <a:pt x="40" y="108"/>
                  <a:pt x="40" y="108"/>
                </a:cubicBezTo>
                <a:cubicBezTo>
                  <a:pt x="40" y="107"/>
                  <a:pt x="40" y="107"/>
                  <a:pt x="40" y="106"/>
                </a:cubicBezTo>
                <a:cubicBezTo>
                  <a:pt x="40" y="106"/>
                  <a:pt x="40" y="106"/>
                  <a:pt x="40" y="106"/>
                </a:cubicBezTo>
                <a:cubicBezTo>
                  <a:pt x="40" y="105"/>
                  <a:pt x="40" y="105"/>
                  <a:pt x="40" y="104"/>
                </a:cubicBezTo>
                <a:cubicBezTo>
                  <a:pt x="40" y="104"/>
                  <a:pt x="40" y="103"/>
                  <a:pt x="40" y="103"/>
                </a:cubicBezTo>
                <a:cubicBezTo>
                  <a:pt x="40" y="102"/>
                  <a:pt x="40" y="101"/>
                  <a:pt x="40" y="101"/>
                </a:cubicBezTo>
                <a:cubicBezTo>
                  <a:pt x="40" y="101"/>
                  <a:pt x="40" y="101"/>
                  <a:pt x="41" y="101"/>
                </a:cubicBezTo>
                <a:cubicBezTo>
                  <a:pt x="41" y="101"/>
                  <a:pt x="41" y="101"/>
                  <a:pt x="41" y="101"/>
                </a:cubicBezTo>
                <a:cubicBezTo>
                  <a:pt x="42" y="101"/>
                  <a:pt x="42" y="101"/>
                  <a:pt x="42" y="101"/>
                </a:cubicBezTo>
                <a:cubicBezTo>
                  <a:pt x="42" y="101"/>
                  <a:pt x="42" y="101"/>
                  <a:pt x="42" y="101"/>
                </a:cubicBezTo>
                <a:cubicBezTo>
                  <a:pt x="42" y="101"/>
                  <a:pt x="43" y="101"/>
                  <a:pt x="43" y="101"/>
                </a:cubicBezTo>
                <a:cubicBezTo>
                  <a:pt x="43" y="101"/>
                  <a:pt x="43" y="101"/>
                  <a:pt x="44" y="101"/>
                </a:cubicBezTo>
                <a:cubicBezTo>
                  <a:pt x="44" y="101"/>
                  <a:pt x="44" y="101"/>
                  <a:pt x="45" y="101"/>
                </a:cubicBezTo>
                <a:cubicBezTo>
                  <a:pt x="45" y="101"/>
                  <a:pt x="45" y="101"/>
                  <a:pt x="46" y="101"/>
                </a:cubicBezTo>
                <a:cubicBezTo>
                  <a:pt x="47" y="100"/>
                  <a:pt x="49" y="100"/>
                  <a:pt x="50" y="100"/>
                </a:cubicBezTo>
                <a:cubicBezTo>
                  <a:pt x="50" y="99"/>
                  <a:pt x="50" y="99"/>
                  <a:pt x="50" y="99"/>
                </a:cubicBezTo>
                <a:cubicBezTo>
                  <a:pt x="50" y="98"/>
                  <a:pt x="50" y="98"/>
                  <a:pt x="50" y="98"/>
                </a:cubicBezTo>
                <a:cubicBezTo>
                  <a:pt x="50" y="98"/>
                  <a:pt x="51" y="98"/>
                  <a:pt x="51" y="98"/>
                </a:cubicBezTo>
                <a:cubicBezTo>
                  <a:pt x="51" y="98"/>
                  <a:pt x="52" y="98"/>
                  <a:pt x="52" y="98"/>
                </a:cubicBezTo>
                <a:cubicBezTo>
                  <a:pt x="52" y="98"/>
                  <a:pt x="53" y="98"/>
                  <a:pt x="53" y="98"/>
                </a:cubicBezTo>
                <a:cubicBezTo>
                  <a:pt x="53" y="98"/>
                  <a:pt x="54" y="98"/>
                  <a:pt x="55" y="98"/>
                </a:cubicBezTo>
                <a:cubicBezTo>
                  <a:pt x="55" y="97"/>
                  <a:pt x="55" y="97"/>
                  <a:pt x="55" y="96"/>
                </a:cubicBezTo>
                <a:cubicBezTo>
                  <a:pt x="55" y="95"/>
                  <a:pt x="55" y="94"/>
                  <a:pt x="55" y="94"/>
                </a:cubicBezTo>
                <a:cubicBezTo>
                  <a:pt x="56" y="93"/>
                  <a:pt x="55" y="91"/>
                  <a:pt x="56" y="91"/>
                </a:cubicBezTo>
                <a:cubicBezTo>
                  <a:pt x="56" y="90"/>
                  <a:pt x="57" y="89"/>
                  <a:pt x="57" y="88"/>
                </a:cubicBezTo>
                <a:cubicBezTo>
                  <a:pt x="56" y="86"/>
                  <a:pt x="55" y="85"/>
                  <a:pt x="54" y="84"/>
                </a:cubicBezTo>
                <a:cubicBezTo>
                  <a:pt x="54" y="84"/>
                  <a:pt x="54" y="83"/>
                  <a:pt x="53" y="83"/>
                </a:cubicBezTo>
                <a:cubicBezTo>
                  <a:pt x="53" y="82"/>
                  <a:pt x="53" y="81"/>
                  <a:pt x="53" y="80"/>
                </a:cubicBezTo>
                <a:cubicBezTo>
                  <a:pt x="54" y="79"/>
                  <a:pt x="53" y="78"/>
                  <a:pt x="53" y="78"/>
                </a:cubicBezTo>
                <a:cubicBezTo>
                  <a:pt x="54" y="77"/>
                  <a:pt x="54" y="77"/>
                  <a:pt x="54" y="77"/>
                </a:cubicBezTo>
                <a:cubicBezTo>
                  <a:pt x="53" y="75"/>
                  <a:pt x="53" y="75"/>
                  <a:pt x="53" y="75"/>
                </a:cubicBezTo>
                <a:cubicBezTo>
                  <a:pt x="52" y="70"/>
                  <a:pt x="52" y="63"/>
                  <a:pt x="51" y="58"/>
                </a:cubicBezTo>
                <a:cubicBezTo>
                  <a:pt x="51" y="57"/>
                  <a:pt x="51" y="56"/>
                  <a:pt x="51" y="55"/>
                </a:cubicBezTo>
                <a:cubicBezTo>
                  <a:pt x="51" y="54"/>
                  <a:pt x="51" y="54"/>
                  <a:pt x="50" y="53"/>
                </a:cubicBezTo>
                <a:cubicBezTo>
                  <a:pt x="50" y="52"/>
                  <a:pt x="50" y="50"/>
                  <a:pt x="50" y="49"/>
                </a:cubicBezTo>
                <a:cubicBezTo>
                  <a:pt x="50" y="48"/>
                  <a:pt x="50" y="47"/>
                  <a:pt x="50" y="46"/>
                </a:cubicBezTo>
                <a:cubicBezTo>
                  <a:pt x="50" y="45"/>
                  <a:pt x="49" y="44"/>
                  <a:pt x="49" y="44"/>
                </a:cubicBezTo>
                <a:cubicBezTo>
                  <a:pt x="49" y="42"/>
                  <a:pt x="49" y="42"/>
                  <a:pt x="49" y="42"/>
                </a:cubicBezTo>
                <a:cubicBezTo>
                  <a:pt x="49" y="39"/>
                  <a:pt x="48" y="36"/>
                  <a:pt x="48" y="33"/>
                </a:cubicBezTo>
                <a:cubicBezTo>
                  <a:pt x="47" y="31"/>
                  <a:pt x="48" y="28"/>
                  <a:pt x="47" y="26"/>
                </a:cubicBezTo>
                <a:cubicBezTo>
                  <a:pt x="46" y="25"/>
                  <a:pt x="43" y="24"/>
                  <a:pt x="41" y="24"/>
                </a:cubicBezTo>
                <a:cubicBezTo>
                  <a:pt x="40" y="24"/>
                  <a:pt x="40" y="24"/>
                  <a:pt x="40" y="24"/>
                </a:cubicBezTo>
                <a:cubicBezTo>
                  <a:pt x="39" y="23"/>
                  <a:pt x="39" y="23"/>
                  <a:pt x="39" y="23"/>
                </a:cubicBezTo>
                <a:cubicBezTo>
                  <a:pt x="38" y="23"/>
                  <a:pt x="37" y="21"/>
                  <a:pt x="37" y="20"/>
                </a:cubicBezTo>
                <a:cubicBezTo>
                  <a:pt x="37" y="19"/>
                  <a:pt x="37" y="18"/>
                  <a:pt x="37" y="17"/>
                </a:cubicBezTo>
                <a:cubicBezTo>
                  <a:pt x="35" y="12"/>
                  <a:pt x="36" y="3"/>
                  <a:pt x="32" y="1"/>
                </a:cubicBezTo>
                <a:cubicBezTo>
                  <a:pt x="32" y="1"/>
                  <a:pt x="31" y="1"/>
                  <a:pt x="31" y="1"/>
                </a:cubicBezTo>
                <a:cubicBezTo>
                  <a:pt x="31" y="0"/>
                  <a:pt x="31" y="0"/>
                  <a:pt x="31" y="0"/>
                </a:cubicBezTo>
                <a:cubicBezTo>
                  <a:pt x="30" y="0"/>
                  <a:pt x="29" y="0"/>
                  <a:pt x="27" y="0"/>
                </a:cubicBezTo>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909033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Slide 2">
    <p:spTree>
      <p:nvGrpSpPr>
        <p:cNvPr id="1" name=""/>
        <p:cNvGrpSpPr/>
        <p:nvPr/>
      </p:nvGrpSpPr>
      <p:grpSpPr>
        <a:xfrm>
          <a:off x="0" y="0"/>
          <a:ext cx="0" cy="0"/>
          <a:chOff x="0" y="0"/>
          <a:chExt cx="0" cy="0"/>
        </a:xfrm>
      </p:grpSpPr>
      <p:sp>
        <p:nvSpPr>
          <p:cNvPr id="64" name="Round Diagonal Corner Rectangle 63"/>
          <p:cNvSpPr/>
          <p:nvPr userDrawn="1"/>
        </p:nvSpPr>
        <p:spPr>
          <a:xfrm flipH="1">
            <a:off x="233067" y="328396"/>
            <a:ext cx="8665200" cy="4403594"/>
          </a:xfrm>
          <a:prstGeom prst="round2DiagRect">
            <a:avLst>
              <a:gd name="adj1" fmla="val 5433"/>
              <a:gd name="adj2"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Freeform 58"/>
          <p:cNvSpPr>
            <a:spLocks/>
          </p:cNvSpPr>
          <p:nvPr userDrawn="1"/>
        </p:nvSpPr>
        <p:spPr bwMode="auto">
          <a:xfrm>
            <a:off x="233067" y="223340"/>
            <a:ext cx="8665200"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sp>
        <p:nvSpPr>
          <p:cNvPr id="60" name="Freeform 59"/>
          <p:cNvSpPr>
            <a:spLocks/>
          </p:cNvSpPr>
          <p:nvPr userDrawn="1"/>
        </p:nvSpPr>
        <p:spPr bwMode="auto">
          <a:xfrm>
            <a:off x="233067" y="4482881"/>
            <a:ext cx="8666166"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sp>
        <p:nvSpPr>
          <p:cNvPr id="3" name="Subtitle 2"/>
          <p:cNvSpPr>
            <a:spLocks noGrp="1"/>
          </p:cNvSpPr>
          <p:nvPr userDrawn="1">
            <p:ph type="subTitle" idx="1"/>
          </p:nvPr>
        </p:nvSpPr>
        <p:spPr>
          <a:xfrm>
            <a:off x="593088" y="3812422"/>
            <a:ext cx="6858000" cy="631536"/>
          </a:xfrm>
        </p:spPr>
        <p:txBody>
          <a:bodyPr anchor="ctr">
            <a:normAutofit/>
          </a:bodyPr>
          <a:lstStyle>
            <a:lvl1pPr marL="0" indent="0" algn="l" defTabSz="914400" rtl="0" eaLnBrk="1" latinLnBrk="0" hangingPunct="1">
              <a:lnSpc>
                <a:spcPct val="100000"/>
              </a:lnSpc>
              <a:spcBef>
                <a:spcPts val="384"/>
              </a:spcBef>
              <a:spcAft>
                <a:spcPts val="600"/>
              </a:spcAft>
              <a:buFont typeface="Arial" panose="020B0604020202020204" pitchFamily="34" charset="0"/>
              <a:buNone/>
              <a:defRPr lang="en-GB" sz="2000" b="1" kern="1200" cap="none" baseline="0" dirty="0">
                <a:solidFill>
                  <a:schemeClr val="bg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2" name="Title 1"/>
          <p:cNvSpPr>
            <a:spLocks noGrp="1"/>
          </p:cNvSpPr>
          <p:nvPr userDrawn="1">
            <p:ph type="ctrTitle"/>
          </p:nvPr>
        </p:nvSpPr>
        <p:spPr>
          <a:xfrm>
            <a:off x="593087" y="1777522"/>
            <a:ext cx="5616625" cy="1902067"/>
          </a:xfrm>
          <a:prstGeom prst="rect">
            <a:avLst/>
          </a:prstGeom>
          <a:effectLst/>
        </p:spPr>
        <p:txBody>
          <a:bodyPr anchor="b">
            <a:noAutofit/>
          </a:bodyPr>
          <a:lstStyle>
            <a:lvl1pPr algn="l">
              <a:defRPr lang="en-GB" sz="3600" kern="1200" cap="all" dirty="0">
                <a:solidFill>
                  <a:schemeClr val="bg1"/>
                </a:solidFill>
                <a:effectLst>
                  <a:innerShdw blurRad="63500" dist="50800" dir="16200000">
                    <a:prstClr val="black">
                      <a:alpha val="50000"/>
                    </a:prstClr>
                  </a:innerShdw>
                </a:effectLst>
                <a:latin typeface="+mn-lt"/>
                <a:ea typeface="+mj-ea"/>
                <a:cs typeface="+mj-cs"/>
              </a:defRPr>
            </a:lvl1pPr>
          </a:lstStyle>
          <a:p>
            <a:r>
              <a:rPr lang="en-US" dirty="0"/>
              <a:t>Click to edit Master title style</a:t>
            </a:r>
            <a:endParaRPr lang="en-GB" dirty="0"/>
          </a:p>
        </p:txBody>
      </p:sp>
      <p:grpSp>
        <p:nvGrpSpPr>
          <p:cNvPr id="7" name="Group 4"/>
          <p:cNvGrpSpPr>
            <a:grpSpLocks noChangeAspect="1"/>
          </p:cNvGrpSpPr>
          <p:nvPr userDrawn="1"/>
        </p:nvGrpSpPr>
        <p:grpSpPr bwMode="auto">
          <a:xfrm>
            <a:off x="6907270" y="1861782"/>
            <a:ext cx="1876264" cy="3075025"/>
            <a:chOff x="2186" y="476"/>
            <a:chExt cx="1393" cy="2283"/>
          </a:xfrm>
          <a:solidFill>
            <a:schemeClr val="bg1"/>
          </a:solidFill>
        </p:grpSpPr>
        <p:sp>
          <p:nvSpPr>
            <p:cNvPr id="11" name="Freeform 5"/>
            <p:cNvSpPr>
              <a:spLocks noEditPoints="1"/>
            </p:cNvSpPr>
            <p:nvPr userDrawn="1"/>
          </p:nvSpPr>
          <p:spPr bwMode="auto">
            <a:xfrm>
              <a:off x="2708" y="511"/>
              <a:ext cx="871" cy="2248"/>
            </a:xfrm>
            <a:custGeom>
              <a:avLst/>
              <a:gdLst>
                <a:gd name="T0" fmla="*/ 172 w 367"/>
                <a:gd name="T1" fmla="*/ 260 h 949"/>
                <a:gd name="T2" fmla="*/ 155 w 367"/>
                <a:gd name="T3" fmla="*/ 349 h 949"/>
                <a:gd name="T4" fmla="*/ 138 w 367"/>
                <a:gd name="T5" fmla="*/ 144 h 949"/>
                <a:gd name="T6" fmla="*/ 91 w 367"/>
                <a:gd name="T7" fmla="*/ 124 h 949"/>
                <a:gd name="T8" fmla="*/ 38 w 367"/>
                <a:gd name="T9" fmla="*/ 98 h 949"/>
                <a:gd name="T10" fmla="*/ 7 w 367"/>
                <a:gd name="T11" fmla="*/ 97 h 949"/>
                <a:gd name="T12" fmla="*/ 11 w 367"/>
                <a:gd name="T13" fmla="*/ 102 h 949"/>
                <a:gd name="T14" fmla="*/ 20 w 367"/>
                <a:gd name="T15" fmla="*/ 116 h 949"/>
                <a:gd name="T16" fmla="*/ 17 w 367"/>
                <a:gd name="T17" fmla="*/ 132 h 949"/>
                <a:gd name="T18" fmla="*/ 32 w 367"/>
                <a:gd name="T19" fmla="*/ 136 h 949"/>
                <a:gd name="T20" fmla="*/ 46 w 367"/>
                <a:gd name="T21" fmla="*/ 133 h 949"/>
                <a:gd name="T22" fmla="*/ 68 w 367"/>
                <a:gd name="T23" fmla="*/ 134 h 949"/>
                <a:gd name="T24" fmla="*/ 78 w 367"/>
                <a:gd name="T25" fmla="*/ 148 h 949"/>
                <a:gd name="T26" fmla="*/ 174 w 367"/>
                <a:gd name="T27" fmla="*/ 230 h 949"/>
                <a:gd name="T28" fmla="*/ 141 w 367"/>
                <a:gd name="T29" fmla="*/ 378 h 949"/>
                <a:gd name="T30" fmla="*/ 153 w 367"/>
                <a:gd name="T31" fmla="*/ 358 h 949"/>
                <a:gd name="T32" fmla="*/ 150 w 367"/>
                <a:gd name="T33" fmla="*/ 370 h 949"/>
                <a:gd name="T34" fmla="*/ 153 w 367"/>
                <a:gd name="T35" fmla="*/ 425 h 949"/>
                <a:gd name="T36" fmla="*/ 155 w 367"/>
                <a:gd name="T37" fmla="*/ 457 h 949"/>
                <a:gd name="T38" fmla="*/ 195 w 367"/>
                <a:gd name="T39" fmla="*/ 741 h 949"/>
                <a:gd name="T40" fmla="*/ 235 w 367"/>
                <a:gd name="T41" fmla="*/ 883 h 949"/>
                <a:gd name="T42" fmla="*/ 216 w 367"/>
                <a:gd name="T43" fmla="*/ 911 h 949"/>
                <a:gd name="T44" fmla="*/ 145 w 367"/>
                <a:gd name="T45" fmla="*/ 941 h 949"/>
                <a:gd name="T46" fmla="*/ 263 w 367"/>
                <a:gd name="T47" fmla="*/ 947 h 949"/>
                <a:gd name="T48" fmla="*/ 365 w 367"/>
                <a:gd name="T49" fmla="*/ 926 h 949"/>
                <a:gd name="T50" fmla="*/ 352 w 367"/>
                <a:gd name="T51" fmla="*/ 879 h 949"/>
                <a:gd name="T52" fmla="*/ 308 w 367"/>
                <a:gd name="T53" fmla="*/ 651 h 949"/>
                <a:gd name="T54" fmla="*/ 299 w 367"/>
                <a:gd name="T55" fmla="*/ 599 h 949"/>
                <a:gd name="T56" fmla="*/ 293 w 367"/>
                <a:gd name="T57" fmla="*/ 545 h 949"/>
                <a:gd name="T58" fmla="*/ 294 w 367"/>
                <a:gd name="T59" fmla="*/ 520 h 949"/>
                <a:gd name="T60" fmla="*/ 297 w 367"/>
                <a:gd name="T61" fmla="*/ 420 h 949"/>
                <a:gd name="T62" fmla="*/ 319 w 367"/>
                <a:gd name="T63" fmla="*/ 330 h 949"/>
                <a:gd name="T64" fmla="*/ 268 w 367"/>
                <a:gd name="T65" fmla="*/ 129 h 949"/>
                <a:gd name="T66" fmla="*/ 260 w 367"/>
                <a:gd name="T67" fmla="*/ 112 h 949"/>
                <a:gd name="T68" fmla="*/ 262 w 367"/>
                <a:gd name="T69" fmla="*/ 105 h 949"/>
                <a:gd name="T70" fmla="*/ 277 w 367"/>
                <a:gd name="T71" fmla="*/ 59 h 949"/>
                <a:gd name="T72" fmla="*/ 250 w 367"/>
                <a:gd name="T73" fmla="*/ 7 h 949"/>
                <a:gd name="T74" fmla="*/ 243 w 367"/>
                <a:gd name="T75" fmla="*/ 8 h 949"/>
                <a:gd name="T76" fmla="*/ 181 w 367"/>
                <a:gd name="T77" fmla="*/ 17 h 949"/>
                <a:gd name="T78" fmla="*/ 178 w 367"/>
                <a:gd name="T79" fmla="*/ 27 h 949"/>
                <a:gd name="T80" fmla="*/ 161 w 367"/>
                <a:gd name="T81" fmla="*/ 67 h 949"/>
                <a:gd name="T82" fmla="*/ 156 w 367"/>
                <a:gd name="T83" fmla="*/ 94 h 949"/>
                <a:gd name="T84" fmla="*/ 164 w 367"/>
                <a:gd name="T85" fmla="*/ 104 h 949"/>
                <a:gd name="T86" fmla="*/ 167 w 367"/>
                <a:gd name="T87" fmla="*/ 114 h 949"/>
                <a:gd name="T88" fmla="*/ 168 w 367"/>
                <a:gd name="T89" fmla="*/ 128 h 949"/>
                <a:gd name="T90" fmla="*/ 203 w 367"/>
                <a:gd name="T91" fmla="*/ 151 h 949"/>
                <a:gd name="T92" fmla="*/ 164 w 367"/>
                <a:gd name="T93" fmla="*/ 155 h 9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67" h="949">
                  <a:moveTo>
                    <a:pt x="167" y="286"/>
                  </a:moveTo>
                  <a:cubicBezTo>
                    <a:pt x="168" y="277"/>
                    <a:pt x="170" y="267"/>
                    <a:pt x="172" y="262"/>
                  </a:cubicBezTo>
                  <a:cubicBezTo>
                    <a:pt x="172" y="261"/>
                    <a:pt x="172" y="261"/>
                    <a:pt x="172" y="260"/>
                  </a:cubicBezTo>
                  <a:cubicBezTo>
                    <a:pt x="171" y="268"/>
                    <a:pt x="169" y="277"/>
                    <a:pt x="167" y="286"/>
                  </a:cubicBezTo>
                  <a:moveTo>
                    <a:pt x="155" y="349"/>
                  </a:moveTo>
                  <a:cubicBezTo>
                    <a:pt x="155" y="349"/>
                    <a:pt x="155" y="349"/>
                    <a:pt x="155" y="349"/>
                  </a:cubicBezTo>
                  <a:cubicBezTo>
                    <a:pt x="155" y="349"/>
                    <a:pt x="155" y="349"/>
                    <a:pt x="155" y="349"/>
                  </a:cubicBezTo>
                  <a:moveTo>
                    <a:pt x="164" y="155"/>
                  </a:moveTo>
                  <a:cubicBezTo>
                    <a:pt x="150" y="144"/>
                    <a:pt x="147" y="143"/>
                    <a:pt x="138" y="144"/>
                  </a:cubicBezTo>
                  <a:cubicBezTo>
                    <a:pt x="130" y="146"/>
                    <a:pt x="129" y="142"/>
                    <a:pt x="123" y="139"/>
                  </a:cubicBezTo>
                  <a:cubicBezTo>
                    <a:pt x="117" y="136"/>
                    <a:pt x="99" y="124"/>
                    <a:pt x="95" y="123"/>
                  </a:cubicBezTo>
                  <a:cubicBezTo>
                    <a:pt x="94" y="123"/>
                    <a:pt x="93" y="123"/>
                    <a:pt x="91" y="124"/>
                  </a:cubicBezTo>
                  <a:cubicBezTo>
                    <a:pt x="87" y="121"/>
                    <a:pt x="74" y="115"/>
                    <a:pt x="70" y="113"/>
                  </a:cubicBezTo>
                  <a:cubicBezTo>
                    <a:pt x="64" y="111"/>
                    <a:pt x="53" y="106"/>
                    <a:pt x="47" y="103"/>
                  </a:cubicBezTo>
                  <a:cubicBezTo>
                    <a:pt x="42" y="100"/>
                    <a:pt x="40" y="100"/>
                    <a:pt x="38" y="98"/>
                  </a:cubicBezTo>
                  <a:cubicBezTo>
                    <a:pt x="36" y="97"/>
                    <a:pt x="35" y="97"/>
                    <a:pt x="32" y="97"/>
                  </a:cubicBezTo>
                  <a:cubicBezTo>
                    <a:pt x="32" y="97"/>
                    <a:pt x="21" y="97"/>
                    <a:pt x="18" y="97"/>
                  </a:cubicBezTo>
                  <a:cubicBezTo>
                    <a:pt x="15" y="97"/>
                    <a:pt x="10" y="97"/>
                    <a:pt x="7" y="97"/>
                  </a:cubicBezTo>
                  <a:cubicBezTo>
                    <a:pt x="5" y="97"/>
                    <a:pt x="2" y="96"/>
                    <a:pt x="1" y="97"/>
                  </a:cubicBezTo>
                  <a:cubicBezTo>
                    <a:pt x="1" y="97"/>
                    <a:pt x="0" y="99"/>
                    <a:pt x="2" y="100"/>
                  </a:cubicBezTo>
                  <a:cubicBezTo>
                    <a:pt x="4" y="101"/>
                    <a:pt x="8" y="101"/>
                    <a:pt x="11" y="102"/>
                  </a:cubicBezTo>
                  <a:cubicBezTo>
                    <a:pt x="13" y="102"/>
                    <a:pt x="18" y="105"/>
                    <a:pt x="20" y="105"/>
                  </a:cubicBezTo>
                  <a:cubicBezTo>
                    <a:pt x="21" y="106"/>
                    <a:pt x="24" y="108"/>
                    <a:pt x="24" y="110"/>
                  </a:cubicBezTo>
                  <a:cubicBezTo>
                    <a:pt x="24" y="111"/>
                    <a:pt x="21" y="114"/>
                    <a:pt x="20" y="116"/>
                  </a:cubicBezTo>
                  <a:cubicBezTo>
                    <a:pt x="18" y="118"/>
                    <a:pt x="18" y="120"/>
                    <a:pt x="18" y="122"/>
                  </a:cubicBezTo>
                  <a:cubicBezTo>
                    <a:pt x="18" y="123"/>
                    <a:pt x="13" y="127"/>
                    <a:pt x="13" y="129"/>
                  </a:cubicBezTo>
                  <a:cubicBezTo>
                    <a:pt x="14" y="130"/>
                    <a:pt x="15" y="133"/>
                    <a:pt x="17" y="132"/>
                  </a:cubicBezTo>
                  <a:cubicBezTo>
                    <a:pt x="19" y="131"/>
                    <a:pt x="22" y="129"/>
                    <a:pt x="24" y="129"/>
                  </a:cubicBezTo>
                  <a:cubicBezTo>
                    <a:pt x="25" y="130"/>
                    <a:pt x="26" y="132"/>
                    <a:pt x="27" y="134"/>
                  </a:cubicBezTo>
                  <a:cubicBezTo>
                    <a:pt x="29" y="135"/>
                    <a:pt x="29" y="136"/>
                    <a:pt x="32" y="136"/>
                  </a:cubicBezTo>
                  <a:cubicBezTo>
                    <a:pt x="33" y="135"/>
                    <a:pt x="34" y="132"/>
                    <a:pt x="35" y="132"/>
                  </a:cubicBezTo>
                  <a:cubicBezTo>
                    <a:pt x="36" y="132"/>
                    <a:pt x="39" y="137"/>
                    <a:pt x="40" y="137"/>
                  </a:cubicBezTo>
                  <a:cubicBezTo>
                    <a:pt x="41" y="137"/>
                    <a:pt x="43" y="137"/>
                    <a:pt x="46" y="133"/>
                  </a:cubicBezTo>
                  <a:cubicBezTo>
                    <a:pt x="46" y="133"/>
                    <a:pt x="47" y="131"/>
                    <a:pt x="50" y="131"/>
                  </a:cubicBezTo>
                  <a:cubicBezTo>
                    <a:pt x="54" y="131"/>
                    <a:pt x="54" y="132"/>
                    <a:pt x="57" y="133"/>
                  </a:cubicBezTo>
                  <a:cubicBezTo>
                    <a:pt x="60" y="134"/>
                    <a:pt x="65" y="134"/>
                    <a:pt x="68" y="134"/>
                  </a:cubicBezTo>
                  <a:cubicBezTo>
                    <a:pt x="71" y="134"/>
                    <a:pt x="73" y="137"/>
                    <a:pt x="73" y="138"/>
                  </a:cubicBezTo>
                  <a:cubicBezTo>
                    <a:pt x="74" y="138"/>
                    <a:pt x="77" y="142"/>
                    <a:pt x="78" y="144"/>
                  </a:cubicBezTo>
                  <a:cubicBezTo>
                    <a:pt x="78" y="146"/>
                    <a:pt x="78" y="147"/>
                    <a:pt x="78" y="148"/>
                  </a:cubicBezTo>
                  <a:cubicBezTo>
                    <a:pt x="78" y="148"/>
                    <a:pt x="99" y="161"/>
                    <a:pt x="117" y="180"/>
                  </a:cubicBezTo>
                  <a:cubicBezTo>
                    <a:pt x="124" y="188"/>
                    <a:pt x="130" y="195"/>
                    <a:pt x="130" y="195"/>
                  </a:cubicBezTo>
                  <a:cubicBezTo>
                    <a:pt x="143" y="213"/>
                    <a:pt x="172" y="229"/>
                    <a:pt x="174" y="230"/>
                  </a:cubicBezTo>
                  <a:cubicBezTo>
                    <a:pt x="172" y="240"/>
                    <a:pt x="170" y="250"/>
                    <a:pt x="168" y="257"/>
                  </a:cubicBezTo>
                  <a:cubicBezTo>
                    <a:pt x="166" y="272"/>
                    <a:pt x="158" y="305"/>
                    <a:pt x="154" y="320"/>
                  </a:cubicBezTo>
                  <a:cubicBezTo>
                    <a:pt x="150" y="335"/>
                    <a:pt x="145" y="371"/>
                    <a:pt x="141" y="378"/>
                  </a:cubicBezTo>
                  <a:cubicBezTo>
                    <a:pt x="138" y="386"/>
                    <a:pt x="138" y="386"/>
                    <a:pt x="139" y="386"/>
                  </a:cubicBezTo>
                  <a:cubicBezTo>
                    <a:pt x="140" y="386"/>
                    <a:pt x="143" y="385"/>
                    <a:pt x="144" y="383"/>
                  </a:cubicBezTo>
                  <a:cubicBezTo>
                    <a:pt x="145" y="380"/>
                    <a:pt x="152" y="364"/>
                    <a:pt x="153" y="358"/>
                  </a:cubicBezTo>
                  <a:cubicBezTo>
                    <a:pt x="153" y="358"/>
                    <a:pt x="153" y="357"/>
                    <a:pt x="153" y="356"/>
                  </a:cubicBezTo>
                  <a:cubicBezTo>
                    <a:pt x="154" y="357"/>
                    <a:pt x="154" y="357"/>
                    <a:pt x="154" y="358"/>
                  </a:cubicBezTo>
                  <a:cubicBezTo>
                    <a:pt x="155" y="361"/>
                    <a:pt x="154" y="363"/>
                    <a:pt x="150" y="370"/>
                  </a:cubicBezTo>
                  <a:cubicBezTo>
                    <a:pt x="146" y="378"/>
                    <a:pt x="145" y="382"/>
                    <a:pt x="143" y="390"/>
                  </a:cubicBezTo>
                  <a:cubicBezTo>
                    <a:pt x="142" y="397"/>
                    <a:pt x="141" y="414"/>
                    <a:pt x="143" y="419"/>
                  </a:cubicBezTo>
                  <a:cubicBezTo>
                    <a:pt x="145" y="425"/>
                    <a:pt x="147" y="428"/>
                    <a:pt x="153" y="425"/>
                  </a:cubicBezTo>
                  <a:cubicBezTo>
                    <a:pt x="153" y="425"/>
                    <a:pt x="158" y="429"/>
                    <a:pt x="158" y="431"/>
                  </a:cubicBezTo>
                  <a:cubicBezTo>
                    <a:pt x="159" y="432"/>
                    <a:pt x="157" y="435"/>
                    <a:pt x="154" y="439"/>
                  </a:cubicBezTo>
                  <a:cubicBezTo>
                    <a:pt x="152" y="444"/>
                    <a:pt x="155" y="457"/>
                    <a:pt x="155" y="457"/>
                  </a:cubicBezTo>
                  <a:cubicBezTo>
                    <a:pt x="161" y="472"/>
                    <a:pt x="158" y="477"/>
                    <a:pt x="158" y="477"/>
                  </a:cubicBezTo>
                  <a:cubicBezTo>
                    <a:pt x="153" y="493"/>
                    <a:pt x="157" y="540"/>
                    <a:pt x="161" y="573"/>
                  </a:cubicBezTo>
                  <a:cubicBezTo>
                    <a:pt x="165" y="605"/>
                    <a:pt x="189" y="721"/>
                    <a:pt x="195" y="741"/>
                  </a:cubicBezTo>
                  <a:cubicBezTo>
                    <a:pt x="202" y="760"/>
                    <a:pt x="207" y="789"/>
                    <a:pt x="210" y="817"/>
                  </a:cubicBezTo>
                  <a:cubicBezTo>
                    <a:pt x="214" y="844"/>
                    <a:pt x="214" y="862"/>
                    <a:pt x="219" y="868"/>
                  </a:cubicBezTo>
                  <a:cubicBezTo>
                    <a:pt x="224" y="874"/>
                    <a:pt x="235" y="881"/>
                    <a:pt x="235" y="883"/>
                  </a:cubicBezTo>
                  <a:cubicBezTo>
                    <a:pt x="234" y="885"/>
                    <a:pt x="229" y="887"/>
                    <a:pt x="224" y="891"/>
                  </a:cubicBezTo>
                  <a:cubicBezTo>
                    <a:pt x="219" y="895"/>
                    <a:pt x="215" y="906"/>
                    <a:pt x="215" y="906"/>
                  </a:cubicBezTo>
                  <a:cubicBezTo>
                    <a:pt x="216" y="911"/>
                    <a:pt x="216" y="911"/>
                    <a:pt x="216" y="911"/>
                  </a:cubicBezTo>
                  <a:cubicBezTo>
                    <a:pt x="191" y="926"/>
                    <a:pt x="176" y="928"/>
                    <a:pt x="165" y="929"/>
                  </a:cubicBezTo>
                  <a:cubicBezTo>
                    <a:pt x="155" y="929"/>
                    <a:pt x="151" y="929"/>
                    <a:pt x="151" y="929"/>
                  </a:cubicBezTo>
                  <a:cubicBezTo>
                    <a:pt x="145" y="941"/>
                    <a:pt x="145" y="941"/>
                    <a:pt x="145" y="941"/>
                  </a:cubicBezTo>
                  <a:cubicBezTo>
                    <a:pt x="155" y="946"/>
                    <a:pt x="177" y="948"/>
                    <a:pt x="177" y="948"/>
                  </a:cubicBezTo>
                  <a:cubicBezTo>
                    <a:pt x="213" y="949"/>
                    <a:pt x="261" y="942"/>
                    <a:pt x="261" y="942"/>
                  </a:cubicBezTo>
                  <a:cubicBezTo>
                    <a:pt x="263" y="947"/>
                    <a:pt x="263" y="947"/>
                    <a:pt x="263" y="947"/>
                  </a:cubicBezTo>
                  <a:cubicBezTo>
                    <a:pt x="319" y="946"/>
                    <a:pt x="319" y="946"/>
                    <a:pt x="319" y="946"/>
                  </a:cubicBezTo>
                  <a:cubicBezTo>
                    <a:pt x="319" y="946"/>
                    <a:pt x="361" y="944"/>
                    <a:pt x="361" y="942"/>
                  </a:cubicBezTo>
                  <a:cubicBezTo>
                    <a:pt x="361" y="940"/>
                    <a:pt x="367" y="929"/>
                    <a:pt x="365" y="926"/>
                  </a:cubicBezTo>
                  <a:cubicBezTo>
                    <a:pt x="363" y="922"/>
                    <a:pt x="361" y="919"/>
                    <a:pt x="359" y="906"/>
                  </a:cubicBezTo>
                  <a:cubicBezTo>
                    <a:pt x="357" y="894"/>
                    <a:pt x="357" y="889"/>
                    <a:pt x="354" y="886"/>
                  </a:cubicBezTo>
                  <a:cubicBezTo>
                    <a:pt x="351" y="883"/>
                    <a:pt x="352" y="879"/>
                    <a:pt x="352" y="879"/>
                  </a:cubicBezTo>
                  <a:cubicBezTo>
                    <a:pt x="355" y="831"/>
                    <a:pt x="342" y="753"/>
                    <a:pt x="334" y="721"/>
                  </a:cubicBezTo>
                  <a:cubicBezTo>
                    <a:pt x="326" y="690"/>
                    <a:pt x="317" y="678"/>
                    <a:pt x="313" y="669"/>
                  </a:cubicBezTo>
                  <a:cubicBezTo>
                    <a:pt x="309" y="660"/>
                    <a:pt x="312" y="657"/>
                    <a:pt x="308" y="651"/>
                  </a:cubicBezTo>
                  <a:cubicBezTo>
                    <a:pt x="304" y="644"/>
                    <a:pt x="303" y="627"/>
                    <a:pt x="301" y="622"/>
                  </a:cubicBezTo>
                  <a:cubicBezTo>
                    <a:pt x="298" y="618"/>
                    <a:pt x="304" y="611"/>
                    <a:pt x="304" y="607"/>
                  </a:cubicBezTo>
                  <a:cubicBezTo>
                    <a:pt x="304" y="603"/>
                    <a:pt x="300" y="601"/>
                    <a:pt x="299" y="599"/>
                  </a:cubicBezTo>
                  <a:cubicBezTo>
                    <a:pt x="298" y="596"/>
                    <a:pt x="301" y="590"/>
                    <a:pt x="301" y="586"/>
                  </a:cubicBezTo>
                  <a:cubicBezTo>
                    <a:pt x="300" y="583"/>
                    <a:pt x="297" y="576"/>
                    <a:pt x="297" y="576"/>
                  </a:cubicBezTo>
                  <a:cubicBezTo>
                    <a:pt x="293" y="571"/>
                    <a:pt x="293" y="545"/>
                    <a:pt x="293" y="545"/>
                  </a:cubicBezTo>
                  <a:cubicBezTo>
                    <a:pt x="292" y="541"/>
                    <a:pt x="293" y="539"/>
                    <a:pt x="294" y="538"/>
                  </a:cubicBezTo>
                  <a:cubicBezTo>
                    <a:pt x="295" y="537"/>
                    <a:pt x="295" y="533"/>
                    <a:pt x="294" y="531"/>
                  </a:cubicBezTo>
                  <a:cubicBezTo>
                    <a:pt x="293" y="529"/>
                    <a:pt x="294" y="520"/>
                    <a:pt x="294" y="520"/>
                  </a:cubicBezTo>
                  <a:cubicBezTo>
                    <a:pt x="314" y="483"/>
                    <a:pt x="313" y="469"/>
                    <a:pt x="311" y="455"/>
                  </a:cubicBezTo>
                  <a:cubicBezTo>
                    <a:pt x="309" y="442"/>
                    <a:pt x="301" y="428"/>
                    <a:pt x="299" y="426"/>
                  </a:cubicBezTo>
                  <a:cubicBezTo>
                    <a:pt x="296" y="424"/>
                    <a:pt x="297" y="420"/>
                    <a:pt x="297" y="420"/>
                  </a:cubicBezTo>
                  <a:cubicBezTo>
                    <a:pt x="299" y="419"/>
                    <a:pt x="301" y="420"/>
                    <a:pt x="303" y="419"/>
                  </a:cubicBezTo>
                  <a:cubicBezTo>
                    <a:pt x="304" y="418"/>
                    <a:pt x="306" y="377"/>
                    <a:pt x="309" y="364"/>
                  </a:cubicBezTo>
                  <a:cubicBezTo>
                    <a:pt x="311" y="350"/>
                    <a:pt x="319" y="354"/>
                    <a:pt x="319" y="330"/>
                  </a:cubicBezTo>
                  <a:cubicBezTo>
                    <a:pt x="320" y="306"/>
                    <a:pt x="321" y="220"/>
                    <a:pt x="314" y="205"/>
                  </a:cubicBezTo>
                  <a:cubicBezTo>
                    <a:pt x="307" y="189"/>
                    <a:pt x="299" y="176"/>
                    <a:pt x="295" y="163"/>
                  </a:cubicBezTo>
                  <a:cubicBezTo>
                    <a:pt x="295" y="163"/>
                    <a:pt x="275" y="138"/>
                    <a:pt x="268" y="129"/>
                  </a:cubicBezTo>
                  <a:cubicBezTo>
                    <a:pt x="268" y="128"/>
                    <a:pt x="268" y="127"/>
                    <a:pt x="268" y="126"/>
                  </a:cubicBezTo>
                  <a:cubicBezTo>
                    <a:pt x="268" y="125"/>
                    <a:pt x="268" y="125"/>
                    <a:pt x="268" y="125"/>
                  </a:cubicBezTo>
                  <a:cubicBezTo>
                    <a:pt x="268" y="125"/>
                    <a:pt x="266" y="115"/>
                    <a:pt x="260" y="112"/>
                  </a:cubicBezTo>
                  <a:cubicBezTo>
                    <a:pt x="260" y="112"/>
                    <a:pt x="260" y="112"/>
                    <a:pt x="259" y="112"/>
                  </a:cubicBezTo>
                  <a:cubicBezTo>
                    <a:pt x="259" y="111"/>
                    <a:pt x="258" y="108"/>
                    <a:pt x="259" y="107"/>
                  </a:cubicBezTo>
                  <a:cubicBezTo>
                    <a:pt x="260" y="105"/>
                    <a:pt x="261" y="107"/>
                    <a:pt x="262" y="105"/>
                  </a:cubicBezTo>
                  <a:cubicBezTo>
                    <a:pt x="263" y="103"/>
                    <a:pt x="261" y="100"/>
                    <a:pt x="262" y="97"/>
                  </a:cubicBezTo>
                  <a:cubicBezTo>
                    <a:pt x="263" y="93"/>
                    <a:pt x="269" y="77"/>
                    <a:pt x="271" y="73"/>
                  </a:cubicBezTo>
                  <a:cubicBezTo>
                    <a:pt x="273" y="70"/>
                    <a:pt x="277" y="61"/>
                    <a:pt x="277" y="59"/>
                  </a:cubicBezTo>
                  <a:cubicBezTo>
                    <a:pt x="277" y="59"/>
                    <a:pt x="279" y="41"/>
                    <a:pt x="273" y="28"/>
                  </a:cubicBezTo>
                  <a:cubicBezTo>
                    <a:pt x="273" y="28"/>
                    <a:pt x="263" y="10"/>
                    <a:pt x="248" y="10"/>
                  </a:cubicBezTo>
                  <a:cubicBezTo>
                    <a:pt x="248" y="10"/>
                    <a:pt x="249" y="8"/>
                    <a:pt x="250" y="7"/>
                  </a:cubicBezTo>
                  <a:cubicBezTo>
                    <a:pt x="248" y="7"/>
                    <a:pt x="246" y="8"/>
                    <a:pt x="245" y="9"/>
                  </a:cubicBezTo>
                  <a:cubicBezTo>
                    <a:pt x="245" y="10"/>
                    <a:pt x="247" y="5"/>
                    <a:pt x="244" y="4"/>
                  </a:cubicBezTo>
                  <a:cubicBezTo>
                    <a:pt x="244" y="4"/>
                    <a:pt x="245" y="8"/>
                    <a:pt x="243" y="8"/>
                  </a:cubicBezTo>
                  <a:cubicBezTo>
                    <a:pt x="241" y="8"/>
                    <a:pt x="239" y="0"/>
                    <a:pt x="224" y="0"/>
                  </a:cubicBezTo>
                  <a:cubicBezTo>
                    <a:pt x="208" y="0"/>
                    <a:pt x="203" y="5"/>
                    <a:pt x="197" y="5"/>
                  </a:cubicBezTo>
                  <a:cubicBezTo>
                    <a:pt x="192" y="6"/>
                    <a:pt x="185" y="15"/>
                    <a:pt x="181" y="17"/>
                  </a:cubicBezTo>
                  <a:cubicBezTo>
                    <a:pt x="176" y="19"/>
                    <a:pt x="177" y="24"/>
                    <a:pt x="173" y="23"/>
                  </a:cubicBezTo>
                  <a:cubicBezTo>
                    <a:pt x="171" y="22"/>
                    <a:pt x="173" y="20"/>
                    <a:pt x="173" y="20"/>
                  </a:cubicBezTo>
                  <a:cubicBezTo>
                    <a:pt x="173" y="20"/>
                    <a:pt x="167" y="26"/>
                    <a:pt x="178" y="27"/>
                  </a:cubicBezTo>
                  <a:cubicBezTo>
                    <a:pt x="181" y="27"/>
                    <a:pt x="174" y="32"/>
                    <a:pt x="170" y="39"/>
                  </a:cubicBezTo>
                  <a:cubicBezTo>
                    <a:pt x="166" y="47"/>
                    <a:pt x="164" y="54"/>
                    <a:pt x="164" y="57"/>
                  </a:cubicBezTo>
                  <a:cubicBezTo>
                    <a:pt x="164" y="60"/>
                    <a:pt x="161" y="65"/>
                    <a:pt x="161" y="67"/>
                  </a:cubicBezTo>
                  <a:cubicBezTo>
                    <a:pt x="161" y="69"/>
                    <a:pt x="164" y="71"/>
                    <a:pt x="165" y="74"/>
                  </a:cubicBezTo>
                  <a:cubicBezTo>
                    <a:pt x="165" y="74"/>
                    <a:pt x="167" y="77"/>
                    <a:pt x="164" y="82"/>
                  </a:cubicBezTo>
                  <a:cubicBezTo>
                    <a:pt x="164" y="82"/>
                    <a:pt x="158" y="92"/>
                    <a:pt x="156" y="94"/>
                  </a:cubicBezTo>
                  <a:cubicBezTo>
                    <a:pt x="156" y="94"/>
                    <a:pt x="154" y="97"/>
                    <a:pt x="156" y="98"/>
                  </a:cubicBezTo>
                  <a:cubicBezTo>
                    <a:pt x="157" y="99"/>
                    <a:pt x="162" y="98"/>
                    <a:pt x="163" y="99"/>
                  </a:cubicBezTo>
                  <a:cubicBezTo>
                    <a:pt x="165" y="100"/>
                    <a:pt x="165" y="102"/>
                    <a:pt x="164" y="104"/>
                  </a:cubicBezTo>
                  <a:cubicBezTo>
                    <a:pt x="162" y="106"/>
                    <a:pt x="162" y="107"/>
                    <a:pt x="163" y="107"/>
                  </a:cubicBezTo>
                  <a:cubicBezTo>
                    <a:pt x="164" y="108"/>
                    <a:pt x="165" y="109"/>
                    <a:pt x="166" y="109"/>
                  </a:cubicBezTo>
                  <a:cubicBezTo>
                    <a:pt x="168" y="110"/>
                    <a:pt x="169" y="112"/>
                    <a:pt x="167" y="114"/>
                  </a:cubicBezTo>
                  <a:cubicBezTo>
                    <a:pt x="166" y="116"/>
                    <a:pt x="164" y="117"/>
                    <a:pt x="165" y="118"/>
                  </a:cubicBezTo>
                  <a:cubicBezTo>
                    <a:pt x="166" y="119"/>
                    <a:pt x="169" y="120"/>
                    <a:pt x="169" y="122"/>
                  </a:cubicBezTo>
                  <a:cubicBezTo>
                    <a:pt x="169" y="124"/>
                    <a:pt x="168" y="125"/>
                    <a:pt x="168" y="128"/>
                  </a:cubicBezTo>
                  <a:cubicBezTo>
                    <a:pt x="167" y="132"/>
                    <a:pt x="170" y="137"/>
                    <a:pt x="173" y="138"/>
                  </a:cubicBezTo>
                  <a:cubicBezTo>
                    <a:pt x="176" y="140"/>
                    <a:pt x="185" y="137"/>
                    <a:pt x="190" y="139"/>
                  </a:cubicBezTo>
                  <a:cubicBezTo>
                    <a:pt x="195" y="142"/>
                    <a:pt x="201" y="146"/>
                    <a:pt x="203" y="151"/>
                  </a:cubicBezTo>
                  <a:cubicBezTo>
                    <a:pt x="203" y="152"/>
                    <a:pt x="203" y="152"/>
                    <a:pt x="203" y="152"/>
                  </a:cubicBezTo>
                  <a:cubicBezTo>
                    <a:pt x="201" y="155"/>
                    <a:pt x="198" y="161"/>
                    <a:pt x="197" y="168"/>
                  </a:cubicBezTo>
                  <a:cubicBezTo>
                    <a:pt x="197" y="168"/>
                    <a:pt x="178" y="165"/>
                    <a:pt x="164" y="155"/>
                  </a:cubicBezTo>
                </a:path>
              </a:pathLst>
            </a:custGeom>
            <a:solidFill>
              <a:schemeClr val="bg1"/>
            </a:solidFill>
            <a:ln w="9525">
              <a:noFill/>
              <a:round/>
              <a:headEnd/>
              <a:tailEnd/>
            </a:ln>
            <a:effectLst>
              <a:innerShdw blurRad="63500" dist="50800" dir="15000000">
                <a:prstClr val="black">
                  <a:alpha val="27000"/>
                </a:prstClr>
              </a:innerShdw>
            </a:effectLst>
          </p:spPr>
          <p:txBody>
            <a:bodyPr vert="horz" wrap="square" lIns="91440" tIns="45720" rIns="91440" bIns="45720" numCol="1" anchor="t" anchorCtr="0" compatLnSpc="1">
              <a:prstTxWarp prst="textNoShape">
                <a:avLst/>
              </a:prstTxWarp>
            </a:bodyPr>
            <a:lstStyle/>
            <a:p>
              <a:pPr lvl="0"/>
              <a:endParaRPr lang="en-GB"/>
            </a:p>
          </p:txBody>
        </p:sp>
        <p:sp>
          <p:nvSpPr>
            <p:cNvPr id="57" name="Freeform 6"/>
            <p:cNvSpPr>
              <a:spLocks noEditPoints="1"/>
            </p:cNvSpPr>
            <p:nvPr userDrawn="1"/>
          </p:nvSpPr>
          <p:spPr bwMode="auto">
            <a:xfrm>
              <a:off x="2186" y="476"/>
              <a:ext cx="617" cy="2283"/>
            </a:xfrm>
            <a:custGeom>
              <a:avLst/>
              <a:gdLst>
                <a:gd name="T0" fmla="*/ 102 w 260"/>
                <a:gd name="T1" fmla="*/ 141 h 964"/>
                <a:gd name="T2" fmla="*/ 102 w 260"/>
                <a:gd name="T3" fmla="*/ 141 h 964"/>
                <a:gd name="T4" fmla="*/ 60 w 260"/>
                <a:gd name="T5" fmla="*/ 281 h 964"/>
                <a:gd name="T6" fmla="*/ 51 w 260"/>
                <a:gd name="T7" fmla="*/ 292 h 964"/>
                <a:gd name="T8" fmla="*/ 46 w 260"/>
                <a:gd name="T9" fmla="*/ 323 h 964"/>
                <a:gd name="T10" fmla="*/ 61 w 260"/>
                <a:gd name="T11" fmla="*/ 314 h 964"/>
                <a:gd name="T12" fmla="*/ 156 w 260"/>
                <a:gd name="T13" fmla="*/ 147 h 964"/>
                <a:gd name="T14" fmla="*/ 182 w 260"/>
                <a:gd name="T15" fmla="*/ 166 h 964"/>
                <a:gd name="T16" fmla="*/ 243 w 260"/>
                <a:gd name="T17" fmla="*/ 228 h 964"/>
                <a:gd name="T18" fmla="*/ 242 w 260"/>
                <a:gd name="T19" fmla="*/ 277 h 964"/>
                <a:gd name="T20" fmla="*/ 240 w 260"/>
                <a:gd name="T21" fmla="*/ 278 h 964"/>
                <a:gd name="T22" fmla="*/ 256 w 260"/>
                <a:gd name="T23" fmla="*/ 336 h 964"/>
                <a:gd name="T24" fmla="*/ 236 w 260"/>
                <a:gd name="T25" fmla="*/ 368 h 964"/>
                <a:gd name="T26" fmla="*/ 225 w 260"/>
                <a:gd name="T27" fmla="*/ 359 h 964"/>
                <a:gd name="T28" fmla="*/ 215 w 260"/>
                <a:gd name="T29" fmla="*/ 363 h 964"/>
                <a:gd name="T30" fmla="*/ 228 w 260"/>
                <a:gd name="T31" fmla="*/ 434 h 964"/>
                <a:gd name="T32" fmla="*/ 185 w 260"/>
                <a:gd name="T33" fmla="*/ 671 h 964"/>
                <a:gd name="T34" fmla="*/ 155 w 260"/>
                <a:gd name="T35" fmla="*/ 804 h 964"/>
                <a:gd name="T36" fmla="*/ 170 w 260"/>
                <a:gd name="T37" fmla="*/ 870 h 964"/>
                <a:gd name="T38" fmla="*/ 176 w 260"/>
                <a:gd name="T39" fmla="*/ 910 h 964"/>
                <a:gd name="T40" fmla="*/ 176 w 260"/>
                <a:gd name="T41" fmla="*/ 927 h 964"/>
                <a:gd name="T42" fmla="*/ 187 w 260"/>
                <a:gd name="T43" fmla="*/ 961 h 964"/>
                <a:gd name="T44" fmla="*/ 138 w 260"/>
                <a:gd name="T45" fmla="*/ 963 h 964"/>
                <a:gd name="T46" fmla="*/ 119 w 260"/>
                <a:gd name="T47" fmla="*/ 958 h 964"/>
                <a:gd name="T48" fmla="*/ 74 w 260"/>
                <a:gd name="T49" fmla="*/ 939 h 964"/>
                <a:gd name="T50" fmla="*/ 62 w 260"/>
                <a:gd name="T51" fmla="*/ 963 h 964"/>
                <a:gd name="T52" fmla="*/ 62 w 260"/>
                <a:gd name="T53" fmla="*/ 908 h 964"/>
                <a:gd name="T54" fmla="*/ 64 w 260"/>
                <a:gd name="T55" fmla="*/ 896 h 964"/>
                <a:gd name="T56" fmla="*/ 75 w 260"/>
                <a:gd name="T57" fmla="*/ 847 h 964"/>
                <a:gd name="T58" fmla="*/ 79 w 260"/>
                <a:gd name="T59" fmla="*/ 818 h 964"/>
                <a:gd name="T60" fmla="*/ 81 w 260"/>
                <a:gd name="T61" fmla="*/ 786 h 964"/>
                <a:gd name="T62" fmla="*/ 79 w 260"/>
                <a:gd name="T63" fmla="*/ 756 h 964"/>
                <a:gd name="T64" fmla="*/ 73 w 260"/>
                <a:gd name="T65" fmla="*/ 697 h 964"/>
                <a:gd name="T66" fmla="*/ 51 w 260"/>
                <a:gd name="T67" fmla="*/ 511 h 964"/>
                <a:gd name="T68" fmla="*/ 79 w 260"/>
                <a:gd name="T69" fmla="*/ 381 h 964"/>
                <a:gd name="T70" fmla="*/ 70 w 260"/>
                <a:gd name="T71" fmla="*/ 367 h 964"/>
                <a:gd name="T72" fmla="*/ 46 w 260"/>
                <a:gd name="T73" fmla="*/ 364 h 964"/>
                <a:gd name="T74" fmla="*/ 7 w 260"/>
                <a:gd name="T75" fmla="*/ 359 h 964"/>
                <a:gd name="T76" fmla="*/ 10 w 260"/>
                <a:gd name="T77" fmla="*/ 274 h 964"/>
                <a:gd name="T78" fmla="*/ 0 w 260"/>
                <a:gd name="T79" fmla="*/ 267 h 964"/>
                <a:gd name="T80" fmla="*/ 41 w 260"/>
                <a:gd name="T81" fmla="*/ 179 h 964"/>
                <a:gd name="T82" fmla="*/ 73 w 260"/>
                <a:gd name="T83" fmla="*/ 159 h 964"/>
                <a:gd name="T84" fmla="*/ 103 w 260"/>
                <a:gd name="T85" fmla="*/ 140 h 964"/>
                <a:gd name="T86" fmla="*/ 92 w 260"/>
                <a:gd name="T87" fmla="*/ 101 h 964"/>
                <a:gd name="T88" fmla="*/ 84 w 260"/>
                <a:gd name="T89" fmla="*/ 87 h 964"/>
                <a:gd name="T90" fmla="*/ 77 w 260"/>
                <a:gd name="T91" fmla="*/ 41 h 964"/>
                <a:gd name="T92" fmla="*/ 79 w 260"/>
                <a:gd name="T93" fmla="*/ 27 h 964"/>
                <a:gd name="T94" fmla="*/ 91 w 260"/>
                <a:gd name="T95" fmla="*/ 23 h 964"/>
                <a:gd name="T96" fmla="*/ 177 w 260"/>
                <a:gd name="T97" fmla="*/ 17 h 964"/>
                <a:gd name="T98" fmla="*/ 187 w 260"/>
                <a:gd name="T99" fmla="*/ 53 h 964"/>
                <a:gd name="T100" fmla="*/ 188 w 260"/>
                <a:gd name="T101" fmla="*/ 61 h 964"/>
                <a:gd name="T102" fmla="*/ 187 w 260"/>
                <a:gd name="T103" fmla="*/ 62 h 964"/>
                <a:gd name="T104" fmla="*/ 189 w 260"/>
                <a:gd name="T105" fmla="*/ 68 h 964"/>
                <a:gd name="T106" fmla="*/ 191 w 260"/>
                <a:gd name="T107" fmla="*/ 74 h 964"/>
                <a:gd name="T108" fmla="*/ 183 w 260"/>
                <a:gd name="T109" fmla="*/ 99 h 964"/>
                <a:gd name="T110" fmla="*/ 179 w 260"/>
                <a:gd name="T111" fmla="*/ 112 h 964"/>
                <a:gd name="T112" fmla="*/ 156 w 260"/>
                <a:gd name="T113" fmla="*/ 130 h 964"/>
                <a:gd name="T114" fmla="*/ 156 w 260"/>
                <a:gd name="T115" fmla="*/ 147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60" h="964">
                  <a:moveTo>
                    <a:pt x="102" y="141"/>
                  </a:moveTo>
                  <a:cubicBezTo>
                    <a:pt x="102" y="141"/>
                    <a:pt x="102" y="141"/>
                    <a:pt x="102" y="141"/>
                  </a:cubicBezTo>
                  <a:cubicBezTo>
                    <a:pt x="102" y="141"/>
                    <a:pt x="103" y="141"/>
                    <a:pt x="103" y="140"/>
                  </a:cubicBezTo>
                  <a:cubicBezTo>
                    <a:pt x="103" y="141"/>
                    <a:pt x="102" y="141"/>
                    <a:pt x="102" y="141"/>
                  </a:cubicBezTo>
                  <a:moveTo>
                    <a:pt x="61" y="289"/>
                  </a:moveTo>
                  <a:cubicBezTo>
                    <a:pt x="61" y="284"/>
                    <a:pt x="60" y="281"/>
                    <a:pt x="60" y="281"/>
                  </a:cubicBezTo>
                  <a:cubicBezTo>
                    <a:pt x="60" y="281"/>
                    <a:pt x="57" y="287"/>
                    <a:pt x="54" y="293"/>
                  </a:cubicBezTo>
                  <a:cubicBezTo>
                    <a:pt x="49" y="292"/>
                    <a:pt x="47" y="291"/>
                    <a:pt x="51" y="292"/>
                  </a:cubicBezTo>
                  <a:cubicBezTo>
                    <a:pt x="51" y="292"/>
                    <a:pt x="45" y="309"/>
                    <a:pt x="44" y="314"/>
                  </a:cubicBezTo>
                  <a:cubicBezTo>
                    <a:pt x="42" y="319"/>
                    <a:pt x="41" y="324"/>
                    <a:pt x="46" y="323"/>
                  </a:cubicBezTo>
                  <a:cubicBezTo>
                    <a:pt x="48" y="323"/>
                    <a:pt x="54" y="321"/>
                    <a:pt x="61" y="318"/>
                  </a:cubicBezTo>
                  <a:cubicBezTo>
                    <a:pt x="61" y="317"/>
                    <a:pt x="61" y="315"/>
                    <a:pt x="61" y="314"/>
                  </a:cubicBezTo>
                  <a:cubicBezTo>
                    <a:pt x="61" y="308"/>
                    <a:pt x="61" y="297"/>
                    <a:pt x="61" y="289"/>
                  </a:cubicBezTo>
                  <a:moveTo>
                    <a:pt x="156" y="147"/>
                  </a:moveTo>
                  <a:cubicBezTo>
                    <a:pt x="160" y="148"/>
                    <a:pt x="169" y="160"/>
                    <a:pt x="171" y="161"/>
                  </a:cubicBezTo>
                  <a:cubicBezTo>
                    <a:pt x="173" y="162"/>
                    <a:pt x="176" y="163"/>
                    <a:pt x="182" y="166"/>
                  </a:cubicBezTo>
                  <a:cubicBezTo>
                    <a:pt x="187" y="168"/>
                    <a:pt x="189" y="170"/>
                    <a:pt x="201" y="174"/>
                  </a:cubicBezTo>
                  <a:cubicBezTo>
                    <a:pt x="230" y="182"/>
                    <a:pt x="238" y="213"/>
                    <a:pt x="243" y="228"/>
                  </a:cubicBezTo>
                  <a:cubicBezTo>
                    <a:pt x="249" y="243"/>
                    <a:pt x="260" y="269"/>
                    <a:pt x="260" y="269"/>
                  </a:cubicBezTo>
                  <a:cubicBezTo>
                    <a:pt x="260" y="269"/>
                    <a:pt x="249" y="274"/>
                    <a:pt x="242" y="277"/>
                  </a:cubicBezTo>
                  <a:cubicBezTo>
                    <a:pt x="228" y="283"/>
                    <a:pt x="228" y="283"/>
                    <a:pt x="228" y="283"/>
                  </a:cubicBezTo>
                  <a:cubicBezTo>
                    <a:pt x="240" y="278"/>
                    <a:pt x="240" y="278"/>
                    <a:pt x="240" y="278"/>
                  </a:cubicBezTo>
                  <a:cubicBezTo>
                    <a:pt x="240" y="278"/>
                    <a:pt x="244" y="299"/>
                    <a:pt x="248" y="310"/>
                  </a:cubicBezTo>
                  <a:cubicBezTo>
                    <a:pt x="251" y="320"/>
                    <a:pt x="255" y="327"/>
                    <a:pt x="256" y="336"/>
                  </a:cubicBezTo>
                  <a:cubicBezTo>
                    <a:pt x="257" y="345"/>
                    <a:pt x="253" y="355"/>
                    <a:pt x="250" y="359"/>
                  </a:cubicBezTo>
                  <a:cubicBezTo>
                    <a:pt x="246" y="364"/>
                    <a:pt x="240" y="370"/>
                    <a:pt x="236" y="368"/>
                  </a:cubicBezTo>
                  <a:cubicBezTo>
                    <a:pt x="233" y="366"/>
                    <a:pt x="230" y="363"/>
                    <a:pt x="226" y="359"/>
                  </a:cubicBezTo>
                  <a:cubicBezTo>
                    <a:pt x="226" y="359"/>
                    <a:pt x="226" y="359"/>
                    <a:pt x="225" y="359"/>
                  </a:cubicBezTo>
                  <a:cubicBezTo>
                    <a:pt x="224" y="359"/>
                    <a:pt x="221" y="360"/>
                    <a:pt x="218" y="361"/>
                  </a:cubicBezTo>
                  <a:cubicBezTo>
                    <a:pt x="217" y="362"/>
                    <a:pt x="215" y="363"/>
                    <a:pt x="215" y="363"/>
                  </a:cubicBezTo>
                  <a:cubicBezTo>
                    <a:pt x="218" y="370"/>
                    <a:pt x="217" y="380"/>
                    <a:pt x="215" y="381"/>
                  </a:cubicBezTo>
                  <a:cubicBezTo>
                    <a:pt x="225" y="394"/>
                    <a:pt x="226" y="410"/>
                    <a:pt x="228" y="434"/>
                  </a:cubicBezTo>
                  <a:cubicBezTo>
                    <a:pt x="230" y="457"/>
                    <a:pt x="228" y="489"/>
                    <a:pt x="222" y="518"/>
                  </a:cubicBezTo>
                  <a:cubicBezTo>
                    <a:pt x="216" y="546"/>
                    <a:pt x="194" y="637"/>
                    <a:pt x="185" y="671"/>
                  </a:cubicBezTo>
                  <a:cubicBezTo>
                    <a:pt x="176" y="704"/>
                    <a:pt x="157" y="771"/>
                    <a:pt x="154" y="778"/>
                  </a:cubicBezTo>
                  <a:cubicBezTo>
                    <a:pt x="152" y="784"/>
                    <a:pt x="154" y="796"/>
                    <a:pt x="155" y="804"/>
                  </a:cubicBezTo>
                  <a:cubicBezTo>
                    <a:pt x="156" y="812"/>
                    <a:pt x="158" y="835"/>
                    <a:pt x="161" y="843"/>
                  </a:cubicBezTo>
                  <a:cubicBezTo>
                    <a:pt x="165" y="850"/>
                    <a:pt x="167" y="859"/>
                    <a:pt x="170" y="870"/>
                  </a:cubicBezTo>
                  <a:cubicBezTo>
                    <a:pt x="172" y="881"/>
                    <a:pt x="175" y="893"/>
                    <a:pt x="176" y="900"/>
                  </a:cubicBezTo>
                  <a:cubicBezTo>
                    <a:pt x="177" y="906"/>
                    <a:pt x="177" y="909"/>
                    <a:pt x="176" y="910"/>
                  </a:cubicBezTo>
                  <a:cubicBezTo>
                    <a:pt x="174" y="910"/>
                    <a:pt x="173" y="910"/>
                    <a:pt x="171" y="910"/>
                  </a:cubicBezTo>
                  <a:cubicBezTo>
                    <a:pt x="172" y="914"/>
                    <a:pt x="174" y="921"/>
                    <a:pt x="176" y="927"/>
                  </a:cubicBezTo>
                  <a:cubicBezTo>
                    <a:pt x="180" y="938"/>
                    <a:pt x="185" y="942"/>
                    <a:pt x="188" y="948"/>
                  </a:cubicBezTo>
                  <a:cubicBezTo>
                    <a:pt x="191" y="953"/>
                    <a:pt x="190" y="958"/>
                    <a:pt x="187" y="961"/>
                  </a:cubicBezTo>
                  <a:cubicBezTo>
                    <a:pt x="183" y="964"/>
                    <a:pt x="164" y="964"/>
                    <a:pt x="153" y="964"/>
                  </a:cubicBezTo>
                  <a:cubicBezTo>
                    <a:pt x="146" y="964"/>
                    <a:pt x="141" y="964"/>
                    <a:pt x="138" y="963"/>
                  </a:cubicBezTo>
                  <a:cubicBezTo>
                    <a:pt x="138" y="963"/>
                    <a:pt x="138" y="963"/>
                    <a:pt x="138" y="963"/>
                  </a:cubicBezTo>
                  <a:cubicBezTo>
                    <a:pt x="138" y="963"/>
                    <a:pt x="127" y="964"/>
                    <a:pt x="119" y="958"/>
                  </a:cubicBezTo>
                  <a:cubicBezTo>
                    <a:pt x="111" y="953"/>
                    <a:pt x="96" y="943"/>
                    <a:pt x="89" y="939"/>
                  </a:cubicBezTo>
                  <a:cubicBezTo>
                    <a:pt x="82" y="936"/>
                    <a:pt x="79" y="933"/>
                    <a:pt x="74" y="939"/>
                  </a:cubicBezTo>
                  <a:cubicBezTo>
                    <a:pt x="70" y="944"/>
                    <a:pt x="68" y="963"/>
                    <a:pt x="68" y="963"/>
                  </a:cubicBezTo>
                  <a:cubicBezTo>
                    <a:pt x="62" y="963"/>
                    <a:pt x="62" y="963"/>
                    <a:pt x="62" y="963"/>
                  </a:cubicBezTo>
                  <a:cubicBezTo>
                    <a:pt x="62" y="963"/>
                    <a:pt x="62" y="944"/>
                    <a:pt x="59" y="935"/>
                  </a:cubicBezTo>
                  <a:cubicBezTo>
                    <a:pt x="57" y="926"/>
                    <a:pt x="54" y="918"/>
                    <a:pt x="62" y="908"/>
                  </a:cubicBezTo>
                  <a:cubicBezTo>
                    <a:pt x="62" y="908"/>
                    <a:pt x="62" y="908"/>
                    <a:pt x="62" y="908"/>
                  </a:cubicBezTo>
                  <a:cubicBezTo>
                    <a:pt x="59" y="906"/>
                    <a:pt x="63" y="900"/>
                    <a:pt x="64" y="896"/>
                  </a:cubicBezTo>
                  <a:cubicBezTo>
                    <a:pt x="65" y="892"/>
                    <a:pt x="68" y="880"/>
                    <a:pt x="69" y="875"/>
                  </a:cubicBezTo>
                  <a:cubicBezTo>
                    <a:pt x="70" y="870"/>
                    <a:pt x="74" y="855"/>
                    <a:pt x="75" y="847"/>
                  </a:cubicBezTo>
                  <a:cubicBezTo>
                    <a:pt x="75" y="839"/>
                    <a:pt x="77" y="829"/>
                    <a:pt x="79" y="819"/>
                  </a:cubicBezTo>
                  <a:cubicBezTo>
                    <a:pt x="79" y="819"/>
                    <a:pt x="79" y="818"/>
                    <a:pt x="79" y="818"/>
                  </a:cubicBezTo>
                  <a:cubicBezTo>
                    <a:pt x="79" y="813"/>
                    <a:pt x="80" y="808"/>
                    <a:pt x="81" y="805"/>
                  </a:cubicBezTo>
                  <a:cubicBezTo>
                    <a:pt x="81" y="798"/>
                    <a:pt x="81" y="791"/>
                    <a:pt x="81" y="786"/>
                  </a:cubicBezTo>
                  <a:cubicBezTo>
                    <a:pt x="81" y="781"/>
                    <a:pt x="81" y="776"/>
                    <a:pt x="81" y="773"/>
                  </a:cubicBezTo>
                  <a:cubicBezTo>
                    <a:pt x="81" y="768"/>
                    <a:pt x="80" y="762"/>
                    <a:pt x="79" y="756"/>
                  </a:cubicBezTo>
                  <a:cubicBezTo>
                    <a:pt x="78" y="747"/>
                    <a:pt x="77" y="734"/>
                    <a:pt x="77" y="726"/>
                  </a:cubicBezTo>
                  <a:cubicBezTo>
                    <a:pt x="76" y="719"/>
                    <a:pt x="74" y="703"/>
                    <a:pt x="73" y="697"/>
                  </a:cubicBezTo>
                  <a:cubicBezTo>
                    <a:pt x="71" y="690"/>
                    <a:pt x="70" y="680"/>
                    <a:pt x="67" y="664"/>
                  </a:cubicBezTo>
                  <a:cubicBezTo>
                    <a:pt x="64" y="648"/>
                    <a:pt x="54" y="560"/>
                    <a:pt x="51" y="511"/>
                  </a:cubicBezTo>
                  <a:cubicBezTo>
                    <a:pt x="48" y="462"/>
                    <a:pt x="64" y="418"/>
                    <a:pt x="69" y="406"/>
                  </a:cubicBezTo>
                  <a:cubicBezTo>
                    <a:pt x="74" y="393"/>
                    <a:pt x="79" y="381"/>
                    <a:pt x="79" y="381"/>
                  </a:cubicBezTo>
                  <a:cubicBezTo>
                    <a:pt x="79" y="381"/>
                    <a:pt x="79" y="373"/>
                    <a:pt x="80" y="366"/>
                  </a:cubicBezTo>
                  <a:cubicBezTo>
                    <a:pt x="77" y="367"/>
                    <a:pt x="75" y="368"/>
                    <a:pt x="70" y="367"/>
                  </a:cubicBezTo>
                  <a:cubicBezTo>
                    <a:pt x="66" y="366"/>
                    <a:pt x="63" y="362"/>
                    <a:pt x="61" y="357"/>
                  </a:cubicBezTo>
                  <a:cubicBezTo>
                    <a:pt x="56" y="360"/>
                    <a:pt x="50" y="362"/>
                    <a:pt x="46" y="364"/>
                  </a:cubicBezTo>
                  <a:cubicBezTo>
                    <a:pt x="34" y="370"/>
                    <a:pt x="16" y="374"/>
                    <a:pt x="13" y="371"/>
                  </a:cubicBezTo>
                  <a:cubicBezTo>
                    <a:pt x="9" y="369"/>
                    <a:pt x="8" y="364"/>
                    <a:pt x="7" y="359"/>
                  </a:cubicBezTo>
                  <a:cubicBezTo>
                    <a:pt x="5" y="355"/>
                    <a:pt x="1" y="343"/>
                    <a:pt x="1" y="332"/>
                  </a:cubicBezTo>
                  <a:cubicBezTo>
                    <a:pt x="1" y="321"/>
                    <a:pt x="4" y="293"/>
                    <a:pt x="10" y="274"/>
                  </a:cubicBezTo>
                  <a:cubicBezTo>
                    <a:pt x="11" y="275"/>
                    <a:pt x="13" y="276"/>
                    <a:pt x="17" y="278"/>
                  </a:cubicBezTo>
                  <a:cubicBezTo>
                    <a:pt x="6" y="272"/>
                    <a:pt x="0" y="267"/>
                    <a:pt x="0" y="267"/>
                  </a:cubicBezTo>
                  <a:cubicBezTo>
                    <a:pt x="10" y="232"/>
                    <a:pt x="24" y="192"/>
                    <a:pt x="27" y="189"/>
                  </a:cubicBezTo>
                  <a:cubicBezTo>
                    <a:pt x="31" y="185"/>
                    <a:pt x="36" y="182"/>
                    <a:pt x="41" y="179"/>
                  </a:cubicBezTo>
                  <a:cubicBezTo>
                    <a:pt x="47" y="177"/>
                    <a:pt x="74" y="161"/>
                    <a:pt x="74" y="161"/>
                  </a:cubicBezTo>
                  <a:cubicBezTo>
                    <a:pt x="73" y="159"/>
                    <a:pt x="73" y="159"/>
                    <a:pt x="73" y="159"/>
                  </a:cubicBezTo>
                  <a:cubicBezTo>
                    <a:pt x="73" y="159"/>
                    <a:pt x="84" y="141"/>
                    <a:pt x="86" y="140"/>
                  </a:cubicBezTo>
                  <a:cubicBezTo>
                    <a:pt x="87" y="138"/>
                    <a:pt x="95" y="139"/>
                    <a:pt x="103" y="140"/>
                  </a:cubicBezTo>
                  <a:cubicBezTo>
                    <a:pt x="106" y="136"/>
                    <a:pt x="106" y="127"/>
                    <a:pt x="106" y="119"/>
                  </a:cubicBezTo>
                  <a:cubicBezTo>
                    <a:pt x="95" y="121"/>
                    <a:pt x="92" y="102"/>
                    <a:pt x="92" y="101"/>
                  </a:cubicBezTo>
                  <a:cubicBezTo>
                    <a:pt x="92" y="100"/>
                    <a:pt x="89" y="99"/>
                    <a:pt x="87" y="97"/>
                  </a:cubicBezTo>
                  <a:cubicBezTo>
                    <a:pt x="85" y="95"/>
                    <a:pt x="84" y="90"/>
                    <a:pt x="84" y="87"/>
                  </a:cubicBezTo>
                  <a:cubicBezTo>
                    <a:pt x="73" y="88"/>
                    <a:pt x="64" y="77"/>
                    <a:pt x="65" y="62"/>
                  </a:cubicBezTo>
                  <a:cubicBezTo>
                    <a:pt x="66" y="47"/>
                    <a:pt x="76" y="42"/>
                    <a:pt x="77" y="41"/>
                  </a:cubicBezTo>
                  <a:cubicBezTo>
                    <a:pt x="78" y="40"/>
                    <a:pt x="78" y="39"/>
                    <a:pt x="76" y="36"/>
                  </a:cubicBezTo>
                  <a:cubicBezTo>
                    <a:pt x="75" y="32"/>
                    <a:pt x="77" y="28"/>
                    <a:pt x="79" y="27"/>
                  </a:cubicBezTo>
                  <a:cubicBezTo>
                    <a:pt x="81" y="25"/>
                    <a:pt x="84" y="26"/>
                    <a:pt x="85" y="25"/>
                  </a:cubicBezTo>
                  <a:cubicBezTo>
                    <a:pt x="87" y="24"/>
                    <a:pt x="88" y="23"/>
                    <a:pt x="91" y="23"/>
                  </a:cubicBezTo>
                  <a:cubicBezTo>
                    <a:pt x="97" y="18"/>
                    <a:pt x="109" y="4"/>
                    <a:pt x="131" y="2"/>
                  </a:cubicBezTo>
                  <a:cubicBezTo>
                    <a:pt x="153" y="0"/>
                    <a:pt x="167" y="7"/>
                    <a:pt x="177" y="17"/>
                  </a:cubicBezTo>
                  <a:cubicBezTo>
                    <a:pt x="188" y="27"/>
                    <a:pt x="186" y="39"/>
                    <a:pt x="187" y="43"/>
                  </a:cubicBezTo>
                  <a:cubicBezTo>
                    <a:pt x="187" y="47"/>
                    <a:pt x="186" y="51"/>
                    <a:pt x="187" y="53"/>
                  </a:cubicBezTo>
                  <a:cubicBezTo>
                    <a:pt x="188" y="54"/>
                    <a:pt x="188" y="56"/>
                    <a:pt x="188" y="58"/>
                  </a:cubicBezTo>
                  <a:cubicBezTo>
                    <a:pt x="187" y="59"/>
                    <a:pt x="187" y="61"/>
                    <a:pt x="188" y="61"/>
                  </a:cubicBezTo>
                  <a:cubicBezTo>
                    <a:pt x="188" y="62"/>
                    <a:pt x="190" y="61"/>
                    <a:pt x="190" y="61"/>
                  </a:cubicBezTo>
                  <a:cubicBezTo>
                    <a:pt x="189" y="62"/>
                    <a:pt x="188" y="62"/>
                    <a:pt x="187" y="62"/>
                  </a:cubicBezTo>
                  <a:cubicBezTo>
                    <a:pt x="187" y="63"/>
                    <a:pt x="187" y="63"/>
                    <a:pt x="187" y="64"/>
                  </a:cubicBezTo>
                  <a:cubicBezTo>
                    <a:pt x="188" y="65"/>
                    <a:pt x="189" y="68"/>
                    <a:pt x="189" y="68"/>
                  </a:cubicBezTo>
                  <a:cubicBezTo>
                    <a:pt x="188" y="66"/>
                    <a:pt x="186" y="65"/>
                    <a:pt x="186" y="65"/>
                  </a:cubicBezTo>
                  <a:cubicBezTo>
                    <a:pt x="187" y="68"/>
                    <a:pt x="188" y="71"/>
                    <a:pt x="191" y="74"/>
                  </a:cubicBezTo>
                  <a:cubicBezTo>
                    <a:pt x="193" y="77"/>
                    <a:pt x="193" y="79"/>
                    <a:pt x="192" y="81"/>
                  </a:cubicBezTo>
                  <a:cubicBezTo>
                    <a:pt x="195" y="90"/>
                    <a:pt x="184" y="99"/>
                    <a:pt x="183" y="99"/>
                  </a:cubicBezTo>
                  <a:cubicBezTo>
                    <a:pt x="183" y="100"/>
                    <a:pt x="182" y="102"/>
                    <a:pt x="181" y="103"/>
                  </a:cubicBezTo>
                  <a:cubicBezTo>
                    <a:pt x="180" y="104"/>
                    <a:pt x="179" y="107"/>
                    <a:pt x="179" y="112"/>
                  </a:cubicBezTo>
                  <a:cubicBezTo>
                    <a:pt x="180" y="122"/>
                    <a:pt x="173" y="122"/>
                    <a:pt x="168" y="121"/>
                  </a:cubicBezTo>
                  <a:cubicBezTo>
                    <a:pt x="163" y="121"/>
                    <a:pt x="157" y="124"/>
                    <a:pt x="156" y="130"/>
                  </a:cubicBezTo>
                  <a:cubicBezTo>
                    <a:pt x="154" y="136"/>
                    <a:pt x="155" y="141"/>
                    <a:pt x="156" y="145"/>
                  </a:cubicBezTo>
                  <a:cubicBezTo>
                    <a:pt x="156" y="146"/>
                    <a:pt x="156" y="146"/>
                    <a:pt x="156" y="147"/>
                  </a:cubicBezTo>
                </a:path>
              </a:pathLst>
            </a:custGeom>
            <a:solidFill>
              <a:schemeClr val="bg1"/>
            </a:solidFill>
            <a:ln w="9525">
              <a:noFill/>
              <a:round/>
              <a:headEnd/>
              <a:tailEnd/>
            </a:ln>
            <a:effectLst>
              <a:innerShdw blurRad="63500" dist="50800" dir="15600000">
                <a:prstClr val="black">
                  <a:alpha val="27000"/>
                </a:prstClr>
              </a:innerShdw>
            </a:effectLst>
          </p:spPr>
          <p:txBody>
            <a:bodyPr vert="horz" wrap="square" lIns="91440" tIns="45720" rIns="91440" bIns="45720" numCol="1" anchor="t" anchorCtr="0" compatLnSpc="1">
              <a:prstTxWarp prst="textNoShape">
                <a:avLst/>
              </a:prstTxWarp>
            </a:bodyPr>
            <a:lstStyle/>
            <a:p>
              <a:pPr lvl="0"/>
              <a:endParaRPr lang="en-GB"/>
            </a:p>
          </p:txBody>
        </p:sp>
      </p:grpSp>
      <p:sp>
        <p:nvSpPr>
          <p:cNvPr id="58" name="Rectangle 57"/>
          <p:cNvSpPr/>
          <p:nvPr userDrawn="1"/>
        </p:nvSpPr>
        <p:spPr>
          <a:xfrm>
            <a:off x="6209712" y="4925793"/>
            <a:ext cx="2934288" cy="2177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5" name="Group 64"/>
          <p:cNvGrpSpPr/>
          <p:nvPr userDrawn="1"/>
        </p:nvGrpSpPr>
        <p:grpSpPr>
          <a:xfrm>
            <a:off x="519385" y="467841"/>
            <a:ext cx="1680381" cy="724662"/>
            <a:chOff x="2639403" y="1492269"/>
            <a:chExt cx="3556026" cy="1533532"/>
          </a:xfrm>
        </p:grpSpPr>
        <p:sp>
          <p:nvSpPr>
            <p:cNvPr id="66" name="AutoShape 7"/>
            <p:cNvSpPr>
              <a:spLocks noChangeAspect="1" noChangeArrowheads="1" noTextEdit="1"/>
            </p:cNvSpPr>
            <p:nvPr userDrawn="1"/>
          </p:nvSpPr>
          <p:spPr bwMode="auto">
            <a:xfrm>
              <a:off x="2639403" y="1492269"/>
              <a:ext cx="3556026" cy="1530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 name="Freeform 9"/>
            <p:cNvSpPr>
              <a:spLocks/>
            </p:cNvSpPr>
            <p:nvPr userDrawn="1"/>
          </p:nvSpPr>
          <p:spPr bwMode="auto">
            <a:xfrm>
              <a:off x="3109306" y="1855808"/>
              <a:ext cx="238127" cy="225426"/>
            </a:xfrm>
            <a:custGeom>
              <a:avLst/>
              <a:gdLst>
                <a:gd name="T0" fmla="*/ 76 w 150"/>
                <a:gd name="T1" fmla="*/ 109 h 142"/>
                <a:gd name="T2" fmla="*/ 29 w 150"/>
                <a:gd name="T3" fmla="*/ 142 h 142"/>
                <a:gd name="T4" fmla="*/ 45 w 150"/>
                <a:gd name="T5" fmla="*/ 88 h 142"/>
                <a:gd name="T6" fmla="*/ 0 w 150"/>
                <a:gd name="T7" fmla="*/ 54 h 142"/>
                <a:gd name="T8" fmla="*/ 57 w 150"/>
                <a:gd name="T9" fmla="*/ 54 h 142"/>
                <a:gd name="T10" fmla="*/ 76 w 150"/>
                <a:gd name="T11" fmla="*/ 0 h 142"/>
                <a:gd name="T12" fmla="*/ 93 w 150"/>
                <a:gd name="T13" fmla="*/ 54 h 142"/>
                <a:gd name="T14" fmla="*/ 150 w 150"/>
                <a:gd name="T15" fmla="*/ 54 h 142"/>
                <a:gd name="T16" fmla="*/ 105 w 150"/>
                <a:gd name="T17" fmla="*/ 88 h 142"/>
                <a:gd name="T18" fmla="*/ 121 w 150"/>
                <a:gd name="T19" fmla="*/ 142 h 142"/>
                <a:gd name="T20" fmla="*/ 76 w 150"/>
                <a:gd name="T21" fmla="*/ 10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0" h="142">
                  <a:moveTo>
                    <a:pt x="76" y="109"/>
                  </a:moveTo>
                  <a:lnTo>
                    <a:pt x="29" y="142"/>
                  </a:lnTo>
                  <a:lnTo>
                    <a:pt x="45" y="88"/>
                  </a:lnTo>
                  <a:lnTo>
                    <a:pt x="0" y="54"/>
                  </a:lnTo>
                  <a:lnTo>
                    <a:pt x="57" y="54"/>
                  </a:lnTo>
                  <a:lnTo>
                    <a:pt x="76" y="0"/>
                  </a:lnTo>
                  <a:lnTo>
                    <a:pt x="93" y="54"/>
                  </a:lnTo>
                  <a:lnTo>
                    <a:pt x="150" y="54"/>
                  </a:lnTo>
                  <a:lnTo>
                    <a:pt x="105" y="88"/>
                  </a:lnTo>
                  <a:lnTo>
                    <a:pt x="121" y="142"/>
                  </a:lnTo>
                  <a:lnTo>
                    <a:pt x="76" y="1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68" name="Freeform 10"/>
            <p:cNvSpPr>
              <a:spLocks/>
            </p:cNvSpPr>
            <p:nvPr userDrawn="1"/>
          </p:nvSpPr>
          <p:spPr bwMode="auto">
            <a:xfrm>
              <a:off x="3383946" y="1601807"/>
              <a:ext cx="241302" cy="227014"/>
            </a:xfrm>
            <a:custGeom>
              <a:avLst/>
              <a:gdLst>
                <a:gd name="T0" fmla="*/ 76 w 152"/>
                <a:gd name="T1" fmla="*/ 110 h 143"/>
                <a:gd name="T2" fmla="*/ 29 w 152"/>
                <a:gd name="T3" fmla="*/ 143 h 143"/>
                <a:gd name="T4" fmla="*/ 48 w 152"/>
                <a:gd name="T5" fmla="*/ 88 h 143"/>
                <a:gd name="T6" fmla="*/ 0 w 152"/>
                <a:gd name="T7" fmla="*/ 55 h 143"/>
                <a:gd name="T8" fmla="*/ 57 w 152"/>
                <a:gd name="T9" fmla="*/ 55 h 143"/>
                <a:gd name="T10" fmla="*/ 76 w 152"/>
                <a:gd name="T11" fmla="*/ 0 h 143"/>
                <a:gd name="T12" fmla="*/ 95 w 152"/>
                <a:gd name="T13" fmla="*/ 55 h 143"/>
                <a:gd name="T14" fmla="*/ 152 w 152"/>
                <a:gd name="T15" fmla="*/ 55 h 143"/>
                <a:gd name="T16" fmla="*/ 105 w 152"/>
                <a:gd name="T17" fmla="*/ 88 h 143"/>
                <a:gd name="T18" fmla="*/ 124 w 152"/>
                <a:gd name="T19" fmla="*/ 143 h 143"/>
                <a:gd name="T20" fmla="*/ 76 w 152"/>
                <a:gd name="T21" fmla="*/ 11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2" h="143">
                  <a:moveTo>
                    <a:pt x="76" y="110"/>
                  </a:moveTo>
                  <a:lnTo>
                    <a:pt x="29" y="143"/>
                  </a:lnTo>
                  <a:lnTo>
                    <a:pt x="48" y="88"/>
                  </a:lnTo>
                  <a:lnTo>
                    <a:pt x="0" y="55"/>
                  </a:lnTo>
                  <a:lnTo>
                    <a:pt x="57" y="55"/>
                  </a:lnTo>
                  <a:lnTo>
                    <a:pt x="76" y="0"/>
                  </a:lnTo>
                  <a:lnTo>
                    <a:pt x="95" y="55"/>
                  </a:lnTo>
                  <a:lnTo>
                    <a:pt x="152" y="55"/>
                  </a:lnTo>
                  <a:lnTo>
                    <a:pt x="105" y="88"/>
                  </a:lnTo>
                  <a:lnTo>
                    <a:pt x="124" y="143"/>
                  </a:lnTo>
                  <a:lnTo>
                    <a:pt x="76" y="1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69" name="Freeform 11"/>
            <p:cNvSpPr>
              <a:spLocks/>
            </p:cNvSpPr>
            <p:nvPr userDrawn="1"/>
          </p:nvSpPr>
          <p:spPr bwMode="auto">
            <a:xfrm>
              <a:off x="3742724" y="1495444"/>
              <a:ext cx="239714" cy="227014"/>
            </a:xfrm>
            <a:custGeom>
              <a:avLst/>
              <a:gdLst>
                <a:gd name="T0" fmla="*/ 75 w 151"/>
                <a:gd name="T1" fmla="*/ 110 h 143"/>
                <a:gd name="T2" fmla="*/ 28 w 151"/>
                <a:gd name="T3" fmla="*/ 143 h 143"/>
                <a:gd name="T4" fmla="*/ 47 w 151"/>
                <a:gd name="T5" fmla="*/ 89 h 143"/>
                <a:gd name="T6" fmla="*/ 0 w 151"/>
                <a:gd name="T7" fmla="*/ 55 h 143"/>
                <a:gd name="T8" fmla="*/ 56 w 151"/>
                <a:gd name="T9" fmla="*/ 55 h 143"/>
                <a:gd name="T10" fmla="*/ 75 w 151"/>
                <a:gd name="T11" fmla="*/ 0 h 143"/>
                <a:gd name="T12" fmla="*/ 92 w 151"/>
                <a:gd name="T13" fmla="*/ 55 h 143"/>
                <a:gd name="T14" fmla="*/ 151 w 151"/>
                <a:gd name="T15" fmla="*/ 55 h 143"/>
                <a:gd name="T16" fmla="*/ 104 w 151"/>
                <a:gd name="T17" fmla="*/ 89 h 143"/>
                <a:gd name="T18" fmla="*/ 123 w 151"/>
                <a:gd name="T19" fmla="*/ 143 h 143"/>
                <a:gd name="T20" fmla="*/ 75 w 151"/>
                <a:gd name="T21" fmla="*/ 11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1" h="143">
                  <a:moveTo>
                    <a:pt x="75" y="110"/>
                  </a:moveTo>
                  <a:lnTo>
                    <a:pt x="28" y="143"/>
                  </a:lnTo>
                  <a:lnTo>
                    <a:pt x="47" y="89"/>
                  </a:lnTo>
                  <a:lnTo>
                    <a:pt x="0" y="55"/>
                  </a:lnTo>
                  <a:lnTo>
                    <a:pt x="56" y="55"/>
                  </a:lnTo>
                  <a:lnTo>
                    <a:pt x="75" y="0"/>
                  </a:lnTo>
                  <a:lnTo>
                    <a:pt x="92" y="55"/>
                  </a:lnTo>
                  <a:lnTo>
                    <a:pt x="151" y="55"/>
                  </a:lnTo>
                  <a:lnTo>
                    <a:pt x="104" y="89"/>
                  </a:lnTo>
                  <a:lnTo>
                    <a:pt x="123" y="143"/>
                  </a:lnTo>
                  <a:lnTo>
                    <a:pt x="75" y="1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0" name="Freeform 12"/>
            <p:cNvSpPr>
              <a:spLocks/>
            </p:cNvSpPr>
            <p:nvPr userDrawn="1"/>
          </p:nvSpPr>
          <p:spPr bwMode="auto">
            <a:xfrm>
              <a:off x="4111026" y="1557357"/>
              <a:ext cx="236539" cy="225426"/>
            </a:xfrm>
            <a:custGeom>
              <a:avLst/>
              <a:gdLst>
                <a:gd name="T0" fmla="*/ 76 w 149"/>
                <a:gd name="T1" fmla="*/ 109 h 142"/>
                <a:gd name="T2" fmla="*/ 28 w 149"/>
                <a:gd name="T3" fmla="*/ 142 h 142"/>
                <a:gd name="T4" fmla="*/ 45 w 149"/>
                <a:gd name="T5" fmla="*/ 88 h 142"/>
                <a:gd name="T6" fmla="*/ 0 w 149"/>
                <a:gd name="T7" fmla="*/ 54 h 142"/>
                <a:gd name="T8" fmla="*/ 57 w 149"/>
                <a:gd name="T9" fmla="*/ 54 h 142"/>
                <a:gd name="T10" fmla="*/ 76 w 149"/>
                <a:gd name="T11" fmla="*/ 0 h 142"/>
                <a:gd name="T12" fmla="*/ 92 w 149"/>
                <a:gd name="T13" fmla="*/ 54 h 142"/>
                <a:gd name="T14" fmla="*/ 149 w 149"/>
                <a:gd name="T15" fmla="*/ 54 h 142"/>
                <a:gd name="T16" fmla="*/ 104 w 149"/>
                <a:gd name="T17" fmla="*/ 88 h 142"/>
                <a:gd name="T18" fmla="*/ 121 w 149"/>
                <a:gd name="T19" fmla="*/ 142 h 142"/>
                <a:gd name="T20" fmla="*/ 76 w 149"/>
                <a:gd name="T21" fmla="*/ 10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 h="142">
                  <a:moveTo>
                    <a:pt x="76" y="109"/>
                  </a:moveTo>
                  <a:lnTo>
                    <a:pt x="28" y="142"/>
                  </a:lnTo>
                  <a:lnTo>
                    <a:pt x="45" y="88"/>
                  </a:lnTo>
                  <a:lnTo>
                    <a:pt x="0" y="54"/>
                  </a:lnTo>
                  <a:lnTo>
                    <a:pt x="57" y="54"/>
                  </a:lnTo>
                  <a:lnTo>
                    <a:pt x="76" y="0"/>
                  </a:lnTo>
                  <a:lnTo>
                    <a:pt x="92" y="54"/>
                  </a:lnTo>
                  <a:lnTo>
                    <a:pt x="149" y="54"/>
                  </a:lnTo>
                  <a:lnTo>
                    <a:pt x="104" y="88"/>
                  </a:lnTo>
                  <a:lnTo>
                    <a:pt x="121" y="142"/>
                  </a:lnTo>
                  <a:lnTo>
                    <a:pt x="76" y="1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1" name="Freeform 13"/>
            <p:cNvSpPr>
              <a:spLocks/>
            </p:cNvSpPr>
            <p:nvPr userDrawn="1"/>
          </p:nvSpPr>
          <p:spPr bwMode="auto">
            <a:xfrm>
              <a:off x="4415828" y="1763733"/>
              <a:ext cx="236539" cy="227014"/>
            </a:xfrm>
            <a:custGeom>
              <a:avLst/>
              <a:gdLst>
                <a:gd name="T0" fmla="*/ 76 w 149"/>
                <a:gd name="T1" fmla="*/ 110 h 143"/>
                <a:gd name="T2" fmla="*/ 28 w 149"/>
                <a:gd name="T3" fmla="*/ 143 h 143"/>
                <a:gd name="T4" fmla="*/ 45 w 149"/>
                <a:gd name="T5" fmla="*/ 89 h 143"/>
                <a:gd name="T6" fmla="*/ 0 w 149"/>
                <a:gd name="T7" fmla="*/ 55 h 143"/>
                <a:gd name="T8" fmla="*/ 57 w 149"/>
                <a:gd name="T9" fmla="*/ 55 h 143"/>
                <a:gd name="T10" fmla="*/ 76 w 149"/>
                <a:gd name="T11" fmla="*/ 0 h 143"/>
                <a:gd name="T12" fmla="*/ 92 w 149"/>
                <a:gd name="T13" fmla="*/ 55 h 143"/>
                <a:gd name="T14" fmla="*/ 149 w 149"/>
                <a:gd name="T15" fmla="*/ 55 h 143"/>
                <a:gd name="T16" fmla="*/ 104 w 149"/>
                <a:gd name="T17" fmla="*/ 89 h 143"/>
                <a:gd name="T18" fmla="*/ 121 w 149"/>
                <a:gd name="T19" fmla="*/ 143 h 143"/>
                <a:gd name="T20" fmla="*/ 76 w 149"/>
                <a:gd name="T21" fmla="*/ 11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 h="143">
                  <a:moveTo>
                    <a:pt x="76" y="110"/>
                  </a:moveTo>
                  <a:lnTo>
                    <a:pt x="28" y="143"/>
                  </a:lnTo>
                  <a:lnTo>
                    <a:pt x="45" y="89"/>
                  </a:lnTo>
                  <a:lnTo>
                    <a:pt x="0" y="55"/>
                  </a:lnTo>
                  <a:lnTo>
                    <a:pt x="57" y="55"/>
                  </a:lnTo>
                  <a:lnTo>
                    <a:pt x="76" y="0"/>
                  </a:lnTo>
                  <a:lnTo>
                    <a:pt x="92" y="55"/>
                  </a:lnTo>
                  <a:lnTo>
                    <a:pt x="149" y="55"/>
                  </a:lnTo>
                  <a:lnTo>
                    <a:pt x="104" y="89"/>
                  </a:lnTo>
                  <a:lnTo>
                    <a:pt x="121" y="143"/>
                  </a:lnTo>
                  <a:lnTo>
                    <a:pt x="76" y="1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2" name="Freeform 14"/>
            <p:cNvSpPr>
              <a:spLocks/>
            </p:cNvSpPr>
            <p:nvPr userDrawn="1"/>
          </p:nvSpPr>
          <p:spPr bwMode="auto">
            <a:xfrm>
              <a:off x="4561880" y="2105047"/>
              <a:ext cx="241302" cy="225426"/>
            </a:xfrm>
            <a:custGeom>
              <a:avLst/>
              <a:gdLst>
                <a:gd name="T0" fmla="*/ 76 w 152"/>
                <a:gd name="T1" fmla="*/ 109 h 142"/>
                <a:gd name="T2" fmla="*/ 29 w 152"/>
                <a:gd name="T3" fmla="*/ 142 h 142"/>
                <a:gd name="T4" fmla="*/ 45 w 152"/>
                <a:gd name="T5" fmla="*/ 88 h 142"/>
                <a:gd name="T6" fmla="*/ 0 w 152"/>
                <a:gd name="T7" fmla="*/ 54 h 142"/>
                <a:gd name="T8" fmla="*/ 57 w 152"/>
                <a:gd name="T9" fmla="*/ 54 h 142"/>
                <a:gd name="T10" fmla="*/ 76 w 152"/>
                <a:gd name="T11" fmla="*/ 0 h 142"/>
                <a:gd name="T12" fmla="*/ 93 w 152"/>
                <a:gd name="T13" fmla="*/ 54 h 142"/>
                <a:gd name="T14" fmla="*/ 152 w 152"/>
                <a:gd name="T15" fmla="*/ 54 h 142"/>
                <a:gd name="T16" fmla="*/ 105 w 152"/>
                <a:gd name="T17" fmla="*/ 88 h 142"/>
                <a:gd name="T18" fmla="*/ 121 w 152"/>
                <a:gd name="T19" fmla="*/ 142 h 142"/>
                <a:gd name="T20" fmla="*/ 76 w 152"/>
                <a:gd name="T21" fmla="*/ 10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2" h="142">
                  <a:moveTo>
                    <a:pt x="76" y="109"/>
                  </a:moveTo>
                  <a:lnTo>
                    <a:pt x="29" y="142"/>
                  </a:lnTo>
                  <a:lnTo>
                    <a:pt x="45" y="88"/>
                  </a:lnTo>
                  <a:lnTo>
                    <a:pt x="0" y="54"/>
                  </a:lnTo>
                  <a:lnTo>
                    <a:pt x="57" y="54"/>
                  </a:lnTo>
                  <a:lnTo>
                    <a:pt x="76" y="0"/>
                  </a:lnTo>
                  <a:lnTo>
                    <a:pt x="93" y="54"/>
                  </a:lnTo>
                  <a:lnTo>
                    <a:pt x="152" y="54"/>
                  </a:lnTo>
                  <a:lnTo>
                    <a:pt x="105" y="88"/>
                  </a:lnTo>
                  <a:lnTo>
                    <a:pt x="121" y="142"/>
                  </a:lnTo>
                  <a:lnTo>
                    <a:pt x="76" y="1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3" name="Freeform 15"/>
            <p:cNvSpPr>
              <a:spLocks/>
            </p:cNvSpPr>
            <p:nvPr userDrawn="1"/>
          </p:nvSpPr>
          <p:spPr bwMode="auto">
            <a:xfrm>
              <a:off x="3937987" y="2190772"/>
              <a:ext cx="544516" cy="798516"/>
            </a:xfrm>
            <a:custGeom>
              <a:avLst/>
              <a:gdLst>
                <a:gd name="T0" fmla="*/ 0 w 343"/>
                <a:gd name="T1" fmla="*/ 0 h 503"/>
                <a:gd name="T2" fmla="*/ 0 w 343"/>
                <a:gd name="T3" fmla="*/ 503 h 503"/>
                <a:gd name="T4" fmla="*/ 142 w 343"/>
                <a:gd name="T5" fmla="*/ 503 h 503"/>
                <a:gd name="T6" fmla="*/ 142 w 343"/>
                <a:gd name="T7" fmla="*/ 310 h 503"/>
                <a:gd name="T8" fmla="*/ 324 w 343"/>
                <a:gd name="T9" fmla="*/ 310 h 503"/>
                <a:gd name="T10" fmla="*/ 324 w 343"/>
                <a:gd name="T11" fmla="*/ 196 h 503"/>
                <a:gd name="T12" fmla="*/ 142 w 343"/>
                <a:gd name="T13" fmla="*/ 196 h 503"/>
                <a:gd name="T14" fmla="*/ 142 w 343"/>
                <a:gd name="T15" fmla="*/ 115 h 503"/>
                <a:gd name="T16" fmla="*/ 343 w 343"/>
                <a:gd name="T17" fmla="*/ 115 h 503"/>
                <a:gd name="T18" fmla="*/ 343 w 343"/>
                <a:gd name="T19" fmla="*/ 0 h 503"/>
                <a:gd name="T20" fmla="*/ 0 w 343"/>
                <a:gd name="T21" fmla="*/ 0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503">
                  <a:moveTo>
                    <a:pt x="0" y="0"/>
                  </a:moveTo>
                  <a:lnTo>
                    <a:pt x="0" y="503"/>
                  </a:lnTo>
                  <a:lnTo>
                    <a:pt x="142" y="503"/>
                  </a:lnTo>
                  <a:lnTo>
                    <a:pt x="142" y="310"/>
                  </a:lnTo>
                  <a:lnTo>
                    <a:pt x="324" y="310"/>
                  </a:lnTo>
                  <a:lnTo>
                    <a:pt x="324" y="196"/>
                  </a:lnTo>
                  <a:lnTo>
                    <a:pt x="142" y="196"/>
                  </a:lnTo>
                  <a:lnTo>
                    <a:pt x="142" y="115"/>
                  </a:lnTo>
                  <a:lnTo>
                    <a:pt x="343" y="115"/>
                  </a:lnTo>
                  <a:lnTo>
                    <a:pt x="343" y="0"/>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4" name="Freeform 16"/>
            <p:cNvSpPr>
              <a:spLocks/>
            </p:cNvSpPr>
            <p:nvPr userDrawn="1"/>
          </p:nvSpPr>
          <p:spPr bwMode="auto">
            <a:xfrm>
              <a:off x="3268058" y="2190772"/>
              <a:ext cx="598492" cy="798516"/>
            </a:xfrm>
            <a:custGeom>
              <a:avLst/>
              <a:gdLst>
                <a:gd name="T0" fmla="*/ 377 w 377"/>
                <a:gd name="T1" fmla="*/ 0 h 503"/>
                <a:gd name="T2" fmla="*/ 0 w 377"/>
                <a:gd name="T3" fmla="*/ 0 h 503"/>
                <a:gd name="T4" fmla="*/ 0 w 377"/>
                <a:gd name="T5" fmla="*/ 115 h 503"/>
                <a:gd name="T6" fmla="*/ 118 w 377"/>
                <a:gd name="T7" fmla="*/ 115 h 503"/>
                <a:gd name="T8" fmla="*/ 118 w 377"/>
                <a:gd name="T9" fmla="*/ 503 h 503"/>
                <a:gd name="T10" fmla="*/ 261 w 377"/>
                <a:gd name="T11" fmla="*/ 503 h 503"/>
                <a:gd name="T12" fmla="*/ 261 w 377"/>
                <a:gd name="T13" fmla="*/ 115 h 503"/>
                <a:gd name="T14" fmla="*/ 377 w 377"/>
                <a:gd name="T15" fmla="*/ 115 h 503"/>
                <a:gd name="T16" fmla="*/ 377 w 377"/>
                <a:gd name="T17" fmla="*/ 0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7" h="503">
                  <a:moveTo>
                    <a:pt x="377" y="0"/>
                  </a:moveTo>
                  <a:lnTo>
                    <a:pt x="0" y="0"/>
                  </a:lnTo>
                  <a:lnTo>
                    <a:pt x="0" y="115"/>
                  </a:lnTo>
                  <a:lnTo>
                    <a:pt x="118" y="115"/>
                  </a:lnTo>
                  <a:lnTo>
                    <a:pt x="118" y="503"/>
                  </a:lnTo>
                  <a:lnTo>
                    <a:pt x="261" y="503"/>
                  </a:lnTo>
                  <a:lnTo>
                    <a:pt x="261" y="115"/>
                  </a:lnTo>
                  <a:lnTo>
                    <a:pt x="377" y="115"/>
                  </a:lnTo>
                  <a:lnTo>
                    <a:pt x="377"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5" name="Freeform 17"/>
            <p:cNvSpPr>
              <a:spLocks/>
            </p:cNvSpPr>
            <p:nvPr userDrawn="1"/>
          </p:nvSpPr>
          <p:spPr bwMode="auto">
            <a:xfrm>
              <a:off x="2642578" y="2190772"/>
              <a:ext cx="546104" cy="798516"/>
            </a:xfrm>
            <a:custGeom>
              <a:avLst/>
              <a:gdLst>
                <a:gd name="T0" fmla="*/ 344 w 344"/>
                <a:gd name="T1" fmla="*/ 115 h 503"/>
                <a:gd name="T2" fmla="*/ 344 w 344"/>
                <a:gd name="T3" fmla="*/ 0 h 503"/>
                <a:gd name="T4" fmla="*/ 0 w 344"/>
                <a:gd name="T5" fmla="*/ 0 h 503"/>
                <a:gd name="T6" fmla="*/ 0 w 344"/>
                <a:gd name="T7" fmla="*/ 503 h 503"/>
                <a:gd name="T8" fmla="*/ 344 w 344"/>
                <a:gd name="T9" fmla="*/ 503 h 503"/>
                <a:gd name="T10" fmla="*/ 344 w 344"/>
                <a:gd name="T11" fmla="*/ 388 h 503"/>
                <a:gd name="T12" fmla="*/ 143 w 344"/>
                <a:gd name="T13" fmla="*/ 388 h 503"/>
                <a:gd name="T14" fmla="*/ 143 w 344"/>
                <a:gd name="T15" fmla="*/ 310 h 503"/>
                <a:gd name="T16" fmla="*/ 325 w 344"/>
                <a:gd name="T17" fmla="*/ 310 h 503"/>
                <a:gd name="T18" fmla="*/ 325 w 344"/>
                <a:gd name="T19" fmla="*/ 196 h 503"/>
                <a:gd name="T20" fmla="*/ 143 w 344"/>
                <a:gd name="T21" fmla="*/ 196 h 503"/>
                <a:gd name="T22" fmla="*/ 143 w 344"/>
                <a:gd name="T23" fmla="*/ 115 h 503"/>
                <a:gd name="T24" fmla="*/ 344 w 344"/>
                <a:gd name="T25" fmla="*/ 115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4" h="503">
                  <a:moveTo>
                    <a:pt x="344" y="115"/>
                  </a:moveTo>
                  <a:lnTo>
                    <a:pt x="344" y="0"/>
                  </a:lnTo>
                  <a:lnTo>
                    <a:pt x="0" y="0"/>
                  </a:lnTo>
                  <a:lnTo>
                    <a:pt x="0" y="503"/>
                  </a:lnTo>
                  <a:lnTo>
                    <a:pt x="344" y="503"/>
                  </a:lnTo>
                  <a:lnTo>
                    <a:pt x="344" y="388"/>
                  </a:lnTo>
                  <a:lnTo>
                    <a:pt x="143" y="388"/>
                  </a:lnTo>
                  <a:lnTo>
                    <a:pt x="143" y="310"/>
                  </a:lnTo>
                  <a:lnTo>
                    <a:pt x="325" y="310"/>
                  </a:lnTo>
                  <a:lnTo>
                    <a:pt x="325" y="196"/>
                  </a:lnTo>
                  <a:lnTo>
                    <a:pt x="143" y="196"/>
                  </a:lnTo>
                  <a:lnTo>
                    <a:pt x="143" y="115"/>
                  </a:lnTo>
                  <a:lnTo>
                    <a:pt x="344" y="11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6" name="Freeform 18"/>
            <p:cNvSpPr>
              <a:spLocks/>
            </p:cNvSpPr>
            <p:nvPr userDrawn="1"/>
          </p:nvSpPr>
          <p:spPr bwMode="auto">
            <a:xfrm>
              <a:off x="4596805" y="2581299"/>
              <a:ext cx="179389" cy="146051"/>
            </a:xfrm>
            <a:custGeom>
              <a:avLst/>
              <a:gdLst>
                <a:gd name="T0" fmla="*/ 0 w 113"/>
                <a:gd name="T1" fmla="*/ 0 h 92"/>
                <a:gd name="T2" fmla="*/ 16 w 113"/>
                <a:gd name="T3" fmla="*/ 0 h 92"/>
                <a:gd name="T4" fmla="*/ 33 w 113"/>
                <a:gd name="T5" fmla="*/ 71 h 92"/>
                <a:gd name="T6" fmla="*/ 52 w 113"/>
                <a:gd name="T7" fmla="*/ 0 h 92"/>
                <a:gd name="T8" fmla="*/ 66 w 113"/>
                <a:gd name="T9" fmla="*/ 0 h 92"/>
                <a:gd name="T10" fmla="*/ 83 w 113"/>
                <a:gd name="T11" fmla="*/ 71 h 92"/>
                <a:gd name="T12" fmla="*/ 101 w 113"/>
                <a:gd name="T13" fmla="*/ 0 h 92"/>
                <a:gd name="T14" fmla="*/ 113 w 113"/>
                <a:gd name="T15" fmla="*/ 0 h 92"/>
                <a:gd name="T16" fmla="*/ 90 w 113"/>
                <a:gd name="T17" fmla="*/ 92 h 92"/>
                <a:gd name="T18" fmla="*/ 75 w 113"/>
                <a:gd name="T19" fmla="*/ 92 h 92"/>
                <a:gd name="T20" fmla="*/ 56 w 113"/>
                <a:gd name="T21" fmla="*/ 26 h 92"/>
                <a:gd name="T22" fmla="*/ 40 w 113"/>
                <a:gd name="T23" fmla="*/ 92 h 92"/>
                <a:gd name="T24" fmla="*/ 23 w 113"/>
                <a:gd name="T25" fmla="*/ 92 h 92"/>
                <a:gd name="T26" fmla="*/ 0 w 113"/>
                <a:gd name="T27"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3" h="92">
                  <a:moveTo>
                    <a:pt x="0" y="0"/>
                  </a:moveTo>
                  <a:lnTo>
                    <a:pt x="16" y="0"/>
                  </a:lnTo>
                  <a:lnTo>
                    <a:pt x="33" y="71"/>
                  </a:lnTo>
                  <a:lnTo>
                    <a:pt x="52" y="0"/>
                  </a:lnTo>
                  <a:lnTo>
                    <a:pt x="66" y="0"/>
                  </a:lnTo>
                  <a:lnTo>
                    <a:pt x="83" y="71"/>
                  </a:lnTo>
                  <a:lnTo>
                    <a:pt x="101" y="0"/>
                  </a:lnTo>
                  <a:lnTo>
                    <a:pt x="113" y="0"/>
                  </a:lnTo>
                  <a:lnTo>
                    <a:pt x="90" y="92"/>
                  </a:lnTo>
                  <a:lnTo>
                    <a:pt x="75" y="92"/>
                  </a:lnTo>
                  <a:lnTo>
                    <a:pt x="56" y="26"/>
                  </a:lnTo>
                  <a:lnTo>
                    <a:pt x="40" y="92"/>
                  </a:lnTo>
                  <a:lnTo>
                    <a:pt x="23" y="92"/>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7" name="Freeform 19"/>
            <p:cNvSpPr>
              <a:spLocks noEditPoints="1"/>
            </p:cNvSpPr>
            <p:nvPr userDrawn="1"/>
          </p:nvSpPr>
          <p:spPr bwMode="auto">
            <a:xfrm>
              <a:off x="4776194" y="2614637"/>
              <a:ext cx="106363" cy="117476"/>
            </a:xfrm>
            <a:custGeom>
              <a:avLst/>
              <a:gdLst>
                <a:gd name="T0" fmla="*/ 28 w 28"/>
                <a:gd name="T1" fmla="*/ 16 h 31"/>
                <a:gd name="T2" fmla="*/ 14 w 28"/>
                <a:gd name="T3" fmla="*/ 31 h 31"/>
                <a:gd name="T4" fmla="*/ 0 w 28"/>
                <a:gd name="T5" fmla="*/ 16 h 31"/>
                <a:gd name="T6" fmla="*/ 14 w 28"/>
                <a:gd name="T7" fmla="*/ 0 h 31"/>
                <a:gd name="T8" fmla="*/ 28 w 28"/>
                <a:gd name="T9" fmla="*/ 16 h 31"/>
                <a:gd name="T10" fmla="*/ 7 w 28"/>
                <a:gd name="T11" fmla="*/ 16 h 31"/>
                <a:gd name="T12" fmla="*/ 14 w 28"/>
                <a:gd name="T13" fmla="*/ 26 h 31"/>
                <a:gd name="T14" fmla="*/ 21 w 28"/>
                <a:gd name="T15" fmla="*/ 16 h 31"/>
                <a:gd name="T16" fmla="*/ 14 w 28"/>
                <a:gd name="T17" fmla="*/ 5 h 31"/>
                <a:gd name="T18" fmla="*/ 7 w 28"/>
                <a:gd name="T1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1">
                  <a:moveTo>
                    <a:pt x="28" y="16"/>
                  </a:moveTo>
                  <a:cubicBezTo>
                    <a:pt x="28" y="25"/>
                    <a:pt x="22" y="31"/>
                    <a:pt x="14" y="31"/>
                  </a:cubicBezTo>
                  <a:cubicBezTo>
                    <a:pt x="6" y="31"/>
                    <a:pt x="0" y="25"/>
                    <a:pt x="0" y="16"/>
                  </a:cubicBezTo>
                  <a:cubicBezTo>
                    <a:pt x="0" y="6"/>
                    <a:pt x="6" y="0"/>
                    <a:pt x="14" y="0"/>
                  </a:cubicBezTo>
                  <a:cubicBezTo>
                    <a:pt x="22" y="0"/>
                    <a:pt x="28" y="6"/>
                    <a:pt x="28" y="16"/>
                  </a:cubicBezTo>
                  <a:moveTo>
                    <a:pt x="7" y="16"/>
                  </a:moveTo>
                  <a:cubicBezTo>
                    <a:pt x="7" y="23"/>
                    <a:pt x="10" y="26"/>
                    <a:pt x="14" y="26"/>
                  </a:cubicBezTo>
                  <a:cubicBezTo>
                    <a:pt x="18" y="26"/>
                    <a:pt x="21" y="23"/>
                    <a:pt x="21" y="16"/>
                  </a:cubicBezTo>
                  <a:cubicBezTo>
                    <a:pt x="21" y="9"/>
                    <a:pt x="18" y="5"/>
                    <a:pt x="14" y="5"/>
                  </a:cubicBezTo>
                  <a:cubicBezTo>
                    <a:pt x="10" y="5"/>
                    <a:pt x="7" y="9"/>
                    <a:pt x="7" y="16"/>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8" name="Freeform 20"/>
            <p:cNvSpPr>
              <a:spLocks/>
            </p:cNvSpPr>
            <p:nvPr userDrawn="1"/>
          </p:nvSpPr>
          <p:spPr bwMode="auto">
            <a:xfrm>
              <a:off x="4901607" y="2614637"/>
              <a:ext cx="58738" cy="112713"/>
            </a:xfrm>
            <a:custGeom>
              <a:avLst/>
              <a:gdLst>
                <a:gd name="T0" fmla="*/ 16 w 16"/>
                <a:gd name="T1" fmla="*/ 7 h 30"/>
                <a:gd name="T2" fmla="*/ 14 w 16"/>
                <a:gd name="T3" fmla="*/ 7 h 30"/>
                <a:gd name="T4" fmla="*/ 6 w 16"/>
                <a:gd name="T5" fmla="*/ 16 h 30"/>
                <a:gd name="T6" fmla="*/ 6 w 16"/>
                <a:gd name="T7" fmla="*/ 30 h 30"/>
                <a:gd name="T8" fmla="*/ 0 w 16"/>
                <a:gd name="T9" fmla="*/ 30 h 30"/>
                <a:gd name="T10" fmla="*/ 0 w 16"/>
                <a:gd name="T11" fmla="*/ 1 h 30"/>
                <a:gd name="T12" fmla="*/ 6 w 16"/>
                <a:gd name="T13" fmla="*/ 1 h 30"/>
                <a:gd name="T14" fmla="*/ 6 w 16"/>
                <a:gd name="T15" fmla="*/ 8 h 30"/>
                <a:gd name="T16" fmla="*/ 14 w 16"/>
                <a:gd name="T17" fmla="*/ 0 h 30"/>
                <a:gd name="T18" fmla="*/ 16 w 16"/>
                <a:gd name="T19" fmla="*/ 1 h 30"/>
                <a:gd name="T20" fmla="*/ 16 w 16"/>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0">
                  <a:moveTo>
                    <a:pt x="16" y="7"/>
                  </a:moveTo>
                  <a:cubicBezTo>
                    <a:pt x="15" y="7"/>
                    <a:pt x="14" y="7"/>
                    <a:pt x="14" y="7"/>
                  </a:cubicBezTo>
                  <a:cubicBezTo>
                    <a:pt x="9" y="7"/>
                    <a:pt x="6" y="10"/>
                    <a:pt x="6" y="16"/>
                  </a:cubicBezTo>
                  <a:cubicBezTo>
                    <a:pt x="6" y="30"/>
                    <a:pt x="6" y="30"/>
                    <a:pt x="6" y="30"/>
                  </a:cubicBezTo>
                  <a:cubicBezTo>
                    <a:pt x="0" y="30"/>
                    <a:pt x="0" y="30"/>
                    <a:pt x="0" y="30"/>
                  </a:cubicBezTo>
                  <a:cubicBezTo>
                    <a:pt x="0" y="1"/>
                    <a:pt x="0" y="1"/>
                    <a:pt x="0" y="1"/>
                  </a:cubicBezTo>
                  <a:cubicBezTo>
                    <a:pt x="6" y="1"/>
                    <a:pt x="6" y="1"/>
                    <a:pt x="6" y="1"/>
                  </a:cubicBezTo>
                  <a:cubicBezTo>
                    <a:pt x="6" y="8"/>
                    <a:pt x="6" y="8"/>
                    <a:pt x="6" y="8"/>
                  </a:cubicBezTo>
                  <a:cubicBezTo>
                    <a:pt x="7" y="3"/>
                    <a:pt x="10" y="0"/>
                    <a:pt x="14" y="0"/>
                  </a:cubicBezTo>
                  <a:cubicBezTo>
                    <a:pt x="14" y="0"/>
                    <a:pt x="15" y="0"/>
                    <a:pt x="16" y="1"/>
                  </a:cubicBezTo>
                  <a:lnTo>
                    <a:pt x="16"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9" name="Freeform 21"/>
            <p:cNvSpPr>
              <a:spLocks/>
            </p:cNvSpPr>
            <p:nvPr userDrawn="1"/>
          </p:nvSpPr>
          <p:spPr bwMode="auto">
            <a:xfrm>
              <a:off x="4973045" y="2581299"/>
              <a:ext cx="96838" cy="146051"/>
            </a:xfrm>
            <a:custGeom>
              <a:avLst/>
              <a:gdLst>
                <a:gd name="T0" fmla="*/ 14 w 61"/>
                <a:gd name="T1" fmla="*/ 0 h 92"/>
                <a:gd name="T2" fmla="*/ 14 w 61"/>
                <a:gd name="T3" fmla="*/ 57 h 92"/>
                <a:gd name="T4" fmla="*/ 42 w 61"/>
                <a:gd name="T5" fmla="*/ 23 h 92"/>
                <a:gd name="T6" fmla="*/ 59 w 61"/>
                <a:gd name="T7" fmla="*/ 23 h 92"/>
                <a:gd name="T8" fmla="*/ 38 w 61"/>
                <a:gd name="T9" fmla="*/ 47 h 92"/>
                <a:gd name="T10" fmla="*/ 61 w 61"/>
                <a:gd name="T11" fmla="*/ 92 h 92"/>
                <a:gd name="T12" fmla="*/ 45 w 61"/>
                <a:gd name="T13" fmla="*/ 92 h 92"/>
                <a:gd name="T14" fmla="*/ 26 w 61"/>
                <a:gd name="T15" fmla="*/ 57 h 92"/>
                <a:gd name="T16" fmla="*/ 14 w 61"/>
                <a:gd name="T17" fmla="*/ 71 h 92"/>
                <a:gd name="T18" fmla="*/ 14 w 61"/>
                <a:gd name="T19" fmla="*/ 92 h 92"/>
                <a:gd name="T20" fmla="*/ 0 w 61"/>
                <a:gd name="T21" fmla="*/ 92 h 92"/>
                <a:gd name="T22" fmla="*/ 0 w 61"/>
                <a:gd name="T23" fmla="*/ 0 h 92"/>
                <a:gd name="T24" fmla="*/ 14 w 61"/>
                <a:gd name="T25"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92">
                  <a:moveTo>
                    <a:pt x="14" y="0"/>
                  </a:moveTo>
                  <a:lnTo>
                    <a:pt x="14" y="57"/>
                  </a:lnTo>
                  <a:lnTo>
                    <a:pt x="42" y="23"/>
                  </a:lnTo>
                  <a:lnTo>
                    <a:pt x="59" y="23"/>
                  </a:lnTo>
                  <a:lnTo>
                    <a:pt x="38" y="47"/>
                  </a:lnTo>
                  <a:lnTo>
                    <a:pt x="61" y="92"/>
                  </a:lnTo>
                  <a:lnTo>
                    <a:pt x="45" y="92"/>
                  </a:lnTo>
                  <a:lnTo>
                    <a:pt x="26" y="57"/>
                  </a:lnTo>
                  <a:lnTo>
                    <a:pt x="14" y="71"/>
                  </a:lnTo>
                  <a:lnTo>
                    <a:pt x="14" y="92"/>
                  </a:lnTo>
                  <a:lnTo>
                    <a:pt x="0" y="92"/>
                  </a:lnTo>
                  <a:lnTo>
                    <a:pt x="0" y="0"/>
                  </a:lnTo>
                  <a:lnTo>
                    <a:pt x="14"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0" name="Freeform 22"/>
            <p:cNvSpPr>
              <a:spLocks noEditPoints="1"/>
            </p:cNvSpPr>
            <p:nvPr userDrawn="1"/>
          </p:nvSpPr>
          <p:spPr bwMode="auto">
            <a:xfrm>
              <a:off x="5080996" y="2581299"/>
              <a:ext cx="26988" cy="146051"/>
            </a:xfrm>
            <a:custGeom>
              <a:avLst/>
              <a:gdLst>
                <a:gd name="T0" fmla="*/ 17 w 17"/>
                <a:gd name="T1" fmla="*/ 14 h 92"/>
                <a:gd name="T2" fmla="*/ 0 w 17"/>
                <a:gd name="T3" fmla="*/ 14 h 92"/>
                <a:gd name="T4" fmla="*/ 0 w 17"/>
                <a:gd name="T5" fmla="*/ 0 h 92"/>
                <a:gd name="T6" fmla="*/ 17 w 17"/>
                <a:gd name="T7" fmla="*/ 0 h 92"/>
                <a:gd name="T8" fmla="*/ 17 w 17"/>
                <a:gd name="T9" fmla="*/ 14 h 92"/>
                <a:gd name="T10" fmla="*/ 17 w 17"/>
                <a:gd name="T11" fmla="*/ 92 h 92"/>
                <a:gd name="T12" fmla="*/ 0 w 17"/>
                <a:gd name="T13" fmla="*/ 92 h 92"/>
                <a:gd name="T14" fmla="*/ 0 w 17"/>
                <a:gd name="T15" fmla="*/ 23 h 92"/>
                <a:gd name="T16" fmla="*/ 17 w 17"/>
                <a:gd name="T17" fmla="*/ 23 h 92"/>
                <a:gd name="T18" fmla="*/ 17 w 17"/>
                <a:gd name="T19"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92">
                  <a:moveTo>
                    <a:pt x="17" y="14"/>
                  </a:moveTo>
                  <a:lnTo>
                    <a:pt x="0" y="14"/>
                  </a:lnTo>
                  <a:lnTo>
                    <a:pt x="0" y="0"/>
                  </a:lnTo>
                  <a:lnTo>
                    <a:pt x="17" y="0"/>
                  </a:lnTo>
                  <a:lnTo>
                    <a:pt x="17" y="14"/>
                  </a:lnTo>
                  <a:close/>
                  <a:moveTo>
                    <a:pt x="17" y="92"/>
                  </a:moveTo>
                  <a:lnTo>
                    <a:pt x="0" y="92"/>
                  </a:lnTo>
                  <a:lnTo>
                    <a:pt x="0" y="23"/>
                  </a:lnTo>
                  <a:lnTo>
                    <a:pt x="17" y="23"/>
                  </a:lnTo>
                  <a:lnTo>
                    <a:pt x="17" y="9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1" name="Freeform 23"/>
            <p:cNvSpPr>
              <a:spLocks/>
            </p:cNvSpPr>
            <p:nvPr userDrawn="1"/>
          </p:nvSpPr>
          <p:spPr bwMode="auto">
            <a:xfrm>
              <a:off x="5130209" y="2614637"/>
              <a:ext cx="90488" cy="112713"/>
            </a:xfrm>
            <a:custGeom>
              <a:avLst/>
              <a:gdLst>
                <a:gd name="T0" fmla="*/ 6 w 24"/>
                <a:gd name="T1" fmla="*/ 1 h 30"/>
                <a:gd name="T2" fmla="*/ 6 w 24"/>
                <a:gd name="T3" fmla="*/ 6 h 30"/>
                <a:gd name="T4" fmla="*/ 15 w 24"/>
                <a:gd name="T5" fmla="*/ 0 h 30"/>
                <a:gd name="T6" fmla="*/ 24 w 24"/>
                <a:gd name="T7" fmla="*/ 12 h 30"/>
                <a:gd name="T8" fmla="*/ 24 w 24"/>
                <a:gd name="T9" fmla="*/ 30 h 30"/>
                <a:gd name="T10" fmla="*/ 18 w 24"/>
                <a:gd name="T11" fmla="*/ 30 h 30"/>
                <a:gd name="T12" fmla="*/ 18 w 24"/>
                <a:gd name="T13" fmla="*/ 12 h 30"/>
                <a:gd name="T14" fmla="*/ 13 w 24"/>
                <a:gd name="T15" fmla="*/ 5 h 30"/>
                <a:gd name="T16" fmla="*/ 6 w 24"/>
                <a:gd name="T17" fmla="*/ 14 h 30"/>
                <a:gd name="T18" fmla="*/ 6 w 24"/>
                <a:gd name="T19" fmla="*/ 30 h 30"/>
                <a:gd name="T20" fmla="*/ 0 w 24"/>
                <a:gd name="T21" fmla="*/ 30 h 30"/>
                <a:gd name="T22" fmla="*/ 0 w 24"/>
                <a:gd name="T23" fmla="*/ 1 h 30"/>
                <a:gd name="T24" fmla="*/ 6 w 24"/>
                <a:gd name="T25"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0">
                  <a:moveTo>
                    <a:pt x="6" y="1"/>
                  </a:moveTo>
                  <a:cubicBezTo>
                    <a:pt x="6" y="6"/>
                    <a:pt x="6" y="6"/>
                    <a:pt x="6" y="6"/>
                  </a:cubicBezTo>
                  <a:cubicBezTo>
                    <a:pt x="8" y="2"/>
                    <a:pt x="11" y="0"/>
                    <a:pt x="15" y="0"/>
                  </a:cubicBezTo>
                  <a:cubicBezTo>
                    <a:pt x="21" y="0"/>
                    <a:pt x="24" y="4"/>
                    <a:pt x="24" y="12"/>
                  </a:cubicBezTo>
                  <a:cubicBezTo>
                    <a:pt x="24" y="30"/>
                    <a:pt x="24" y="30"/>
                    <a:pt x="24" y="30"/>
                  </a:cubicBezTo>
                  <a:cubicBezTo>
                    <a:pt x="18" y="30"/>
                    <a:pt x="18" y="30"/>
                    <a:pt x="18" y="30"/>
                  </a:cubicBezTo>
                  <a:cubicBezTo>
                    <a:pt x="18" y="12"/>
                    <a:pt x="18" y="12"/>
                    <a:pt x="18" y="12"/>
                  </a:cubicBezTo>
                  <a:cubicBezTo>
                    <a:pt x="18" y="8"/>
                    <a:pt x="16" y="5"/>
                    <a:pt x="13" y="5"/>
                  </a:cubicBezTo>
                  <a:cubicBezTo>
                    <a:pt x="9" y="5"/>
                    <a:pt x="6" y="9"/>
                    <a:pt x="6" y="14"/>
                  </a:cubicBezTo>
                  <a:cubicBezTo>
                    <a:pt x="6" y="30"/>
                    <a:pt x="6" y="30"/>
                    <a:pt x="6" y="30"/>
                  </a:cubicBezTo>
                  <a:cubicBezTo>
                    <a:pt x="0" y="30"/>
                    <a:pt x="0" y="30"/>
                    <a:pt x="0" y="30"/>
                  </a:cubicBezTo>
                  <a:cubicBezTo>
                    <a:pt x="0" y="1"/>
                    <a:pt x="0" y="1"/>
                    <a:pt x="0" y="1"/>
                  </a:cubicBezTo>
                  <a:lnTo>
                    <a:pt x="6"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2" name="Freeform 24"/>
            <p:cNvSpPr>
              <a:spLocks noEditPoints="1"/>
            </p:cNvSpPr>
            <p:nvPr userDrawn="1"/>
          </p:nvSpPr>
          <p:spPr bwMode="auto">
            <a:xfrm>
              <a:off x="5236572" y="2598762"/>
              <a:ext cx="107951" cy="171451"/>
            </a:xfrm>
            <a:custGeom>
              <a:avLst/>
              <a:gdLst>
                <a:gd name="T0" fmla="*/ 29 w 29"/>
                <a:gd name="T1" fmla="*/ 5 h 45"/>
                <a:gd name="T2" fmla="*/ 27 w 29"/>
                <a:gd name="T3" fmla="*/ 5 h 45"/>
                <a:gd name="T4" fmla="*/ 23 w 29"/>
                <a:gd name="T5" fmla="*/ 8 h 45"/>
                <a:gd name="T6" fmla="*/ 26 w 29"/>
                <a:gd name="T7" fmla="*/ 14 h 45"/>
                <a:gd name="T8" fmla="*/ 14 w 29"/>
                <a:gd name="T9" fmla="*/ 24 h 45"/>
                <a:gd name="T10" fmla="*/ 10 w 29"/>
                <a:gd name="T11" fmla="*/ 23 h 45"/>
                <a:gd name="T12" fmla="*/ 7 w 29"/>
                <a:gd name="T13" fmla="*/ 26 h 45"/>
                <a:gd name="T14" fmla="*/ 11 w 29"/>
                <a:gd name="T15" fmla="*/ 28 h 45"/>
                <a:gd name="T16" fmla="*/ 20 w 29"/>
                <a:gd name="T17" fmla="*/ 29 h 45"/>
                <a:gd name="T18" fmla="*/ 29 w 29"/>
                <a:gd name="T19" fmla="*/ 36 h 45"/>
                <a:gd name="T20" fmla="*/ 15 w 29"/>
                <a:gd name="T21" fmla="*/ 45 h 45"/>
                <a:gd name="T22" fmla="*/ 0 w 29"/>
                <a:gd name="T23" fmla="*/ 37 h 45"/>
                <a:gd name="T24" fmla="*/ 4 w 29"/>
                <a:gd name="T25" fmla="*/ 32 h 45"/>
                <a:gd name="T26" fmla="*/ 1 w 29"/>
                <a:gd name="T27" fmla="*/ 27 h 45"/>
                <a:gd name="T28" fmla="*/ 6 w 29"/>
                <a:gd name="T29" fmla="*/ 22 h 45"/>
                <a:gd name="T30" fmla="*/ 2 w 29"/>
                <a:gd name="T31" fmla="*/ 14 h 45"/>
                <a:gd name="T32" fmla="*/ 14 w 29"/>
                <a:gd name="T33" fmla="*/ 5 h 45"/>
                <a:gd name="T34" fmla="*/ 20 w 29"/>
                <a:gd name="T35" fmla="*/ 6 h 45"/>
                <a:gd name="T36" fmla="*/ 27 w 29"/>
                <a:gd name="T37" fmla="*/ 0 h 45"/>
                <a:gd name="T38" fmla="*/ 29 w 29"/>
                <a:gd name="T39" fmla="*/ 0 h 45"/>
                <a:gd name="T40" fmla="*/ 29 w 29"/>
                <a:gd name="T41" fmla="*/ 5 h 45"/>
                <a:gd name="T42" fmla="*/ 6 w 29"/>
                <a:gd name="T43" fmla="*/ 37 h 45"/>
                <a:gd name="T44" fmla="*/ 15 w 29"/>
                <a:gd name="T45" fmla="*/ 41 h 45"/>
                <a:gd name="T46" fmla="*/ 23 w 29"/>
                <a:gd name="T47" fmla="*/ 37 h 45"/>
                <a:gd name="T48" fmla="*/ 18 w 29"/>
                <a:gd name="T49" fmla="*/ 34 h 45"/>
                <a:gd name="T50" fmla="*/ 8 w 29"/>
                <a:gd name="T51" fmla="*/ 33 h 45"/>
                <a:gd name="T52" fmla="*/ 6 w 29"/>
                <a:gd name="T53" fmla="*/ 37 h 45"/>
                <a:gd name="T54" fmla="*/ 9 w 29"/>
                <a:gd name="T55" fmla="*/ 14 h 45"/>
                <a:gd name="T56" fmla="*/ 14 w 29"/>
                <a:gd name="T57" fmla="*/ 20 h 45"/>
                <a:gd name="T58" fmla="*/ 20 w 29"/>
                <a:gd name="T59" fmla="*/ 14 h 45"/>
                <a:gd name="T60" fmla="*/ 14 w 29"/>
                <a:gd name="T61" fmla="*/ 9 h 45"/>
                <a:gd name="T62" fmla="*/ 9 w 29"/>
                <a:gd name="T63"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 h="45">
                  <a:moveTo>
                    <a:pt x="29" y="5"/>
                  </a:moveTo>
                  <a:cubicBezTo>
                    <a:pt x="28" y="5"/>
                    <a:pt x="28" y="5"/>
                    <a:pt x="27" y="5"/>
                  </a:cubicBezTo>
                  <a:cubicBezTo>
                    <a:pt x="25" y="5"/>
                    <a:pt x="23" y="6"/>
                    <a:pt x="23" y="8"/>
                  </a:cubicBezTo>
                  <a:cubicBezTo>
                    <a:pt x="25" y="10"/>
                    <a:pt x="26" y="12"/>
                    <a:pt x="26" y="14"/>
                  </a:cubicBezTo>
                  <a:cubicBezTo>
                    <a:pt x="26" y="20"/>
                    <a:pt x="22" y="24"/>
                    <a:pt x="14" y="24"/>
                  </a:cubicBezTo>
                  <a:cubicBezTo>
                    <a:pt x="13" y="24"/>
                    <a:pt x="11" y="24"/>
                    <a:pt x="10" y="23"/>
                  </a:cubicBezTo>
                  <a:cubicBezTo>
                    <a:pt x="8" y="24"/>
                    <a:pt x="7" y="25"/>
                    <a:pt x="7" y="26"/>
                  </a:cubicBezTo>
                  <a:cubicBezTo>
                    <a:pt x="7" y="27"/>
                    <a:pt x="8" y="28"/>
                    <a:pt x="11" y="28"/>
                  </a:cubicBezTo>
                  <a:cubicBezTo>
                    <a:pt x="20" y="29"/>
                    <a:pt x="20" y="29"/>
                    <a:pt x="20" y="29"/>
                  </a:cubicBezTo>
                  <a:cubicBezTo>
                    <a:pt x="26" y="29"/>
                    <a:pt x="29" y="32"/>
                    <a:pt x="29" y="36"/>
                  </a:cubicBezTo>
                  <a:cubicBezTo>
                    <a:pt x="29" y="42"/>
                    <a:pt x="24" y="45"/>
                    <a:pt x="15" y="45"/>
                  </a:cubicBezTo>
                  <a:cubicBezTo>
                    <a:pt x="5" y="45"/>
                    <a:pt x="0" y="42"/>
                    <a:pt x="0" y="37"/>
                  </a:cubicBezTo>
                  <a:cubicBezTo>
                    <a:pt x="0" y="35"/>
                    <a:pt x="2" y="33"/>
                    <a:pt x="4" y="32"/>
                  </a:cubicBezTo>
                  <a:cubicBezTo>
                    <a:pt x="2" y="31"/>
                    <a:pt x="1" y="29"/>
                    <a:pt x="1" y="27"/>
                  </a:cubicBezTo>
                  <a:cubicBezTo>
                    <a:pt x="1" y="25"/>
                    <a:pt x="3" y="23"/>
                    <a:pt x="6" y="22"/>
                  </a:cubicBezTo>
                  <a:cubicBezTo>
                    <a:pt x="4" y="20"/>
                    <a:pt x="2" y="17"/>
                    <a:pt x="2" y="14"/>
                  </a:cubicBezTo>
                  <a:cubicBezTo>
                    <a:pt x="2" y="9"/>
                    <a:pt x="7" y="5"/>
                    <a:pt x="14" y="5"/>
                  </a:cubicBezTo>
                  <a:cubicBezTo>
                    <a:pt x="16" y="5"/>
                    <a:pt x="18" y="5"/>
                    <a:pt x="20" y="6"/>
                  </a:cubicBezTo>
                  <a:cubicBezTo>
                    <a:pt x="21" y="2"/>
                    <a:pt x="23" y="0"/>
                    <a:pt x="27" y="0"/>
                  </a:cubicBezTo>
                  <a:cubicBezTo>
                    <a:pt x="27" y="0"/>
                    <a:pt x="28" y="0"/>
                    <a:pt x="29" y="0"/>
                  </a:cubicBezTo>
                  <a:lnTo>
                    <a:pt x="29" y="5"/>
                  </a:lnTo>
                  <a:close/>
                  <a:moveTo>
                    <a:pt x="6" y="37"/>
                  </a:moveTo>
                  <a:cubicBezTo>
                    <a:pt x="6" y="40"/>
                    <a:pt x="9" y="41"/>
                    <a:pt x="15" y="41"/>
                  </a:cubicBezTo>
                  <a:cubicBezTo>
                    <a:pt x="21" y="41"/>
                    <a:pt x="23" y="40"/>
                    <a:pt x="23" y="37"/>
                  </a:cubicBezTo>
                  <a:cubicBezTo>
                    <a:pt x="23" y="35"/>
                    <a:pt x="22" y="34"/>
                    <a:pt x="18" y="34"/>
                  </a:cubicBezTo>
                  <a:cubicBezTo>
                    <a:pt x="8" y="33"/>
                    <a:pt x="8" y="33"/>
                    <a:pt x="8" y="33"/>
                  </a:cubicBezTo>
                  <a:cubicBezTo>
                    <a:pt x="7" y="34"/>
                    <a:pt x="6" y="35"/>
                    <a:pt x="6" y="37"/>
                  </a:cubicBezTo>
                  <a:moveTo>
                    <a:pt x="9" y="14"/>
                  </a:moveTo>
                  <a:cubicBezTo>
                    <a:pt x="9" y="18"/>
                    <a:pt x="11" y="20"/>
                    <a:pt x="14" y="20"/>
                  </a:cubicBezTo>
                  <a:cubicBezTo>
                    <a:pt x="18" y="20"/>
                    <a:pt x="20" y="18"/>
                    <a:pt x="20" y="14"/>
                  </a:cubicBezTo>
                  <a:cubicBezTo>
                    <a:pt x="20" y="11"/>
                    <a:pt x="17" y="9"/>
                    <a:pt x="14" y="9"/>
                  </a:cubicBezTo>
                  <a:cubicBezTo>
                    <a:pt x="11" y="9"/>
                    <a:pt x="9" y="11"/>
                    <a:pt x="9" y="1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3" name="Freeform 25"/>
            <p:cNvSpPr>
              <a:spLocks/>
            </p:cNvSpPr>
            <p:nvPr userDrawn="1"/>
          </p:nvSpPr>
          <p:spPr bwMode="auto">
            <a:xfrm>
              <a:off x="5409611" y="2587649"/>
              <a:ext cx="66675" cy="144463"/>
            </a:xfrm>
            <a:custGeom>
              <a:avLst/>
              <a:gdLst>
                <a:gd name="T0" fmla="*/ 11 w 18"/>
                <a:gd name="T1" fmla="*/ 8 h 38"/>
                <a:gd name="T2" fmla="*/ 18 w 18"/>
                <a:gd name="T3" fmla="*/ 8 h 38"/>
                <a:gd name="T4" fmla="*/ 18 w 18"/>
                <a:gd name="T5" fmla="*/ 13 h 38"/>
                <a:gd name="T6" fmla="*/ 11 w 18"/>
                <a:gd name="T7" fmla="*/ 13 h 38"/>
                <a:gd name="T8" fmla="*/ 11 w 18"/>
                <a:gd name="T9" fmla="*/ 27 h 38"/>
                <a:gd name="T10" fmla="*/ 15 w 18"/>
                <a:gd name="T11" fmla="*/ 33 h 38"/>
                <a:gd name="T12" fmla="*/ 18 w 18"/>
                <a:gd name="T13" fmla="*/ 33 h 38"/>
                <a:gd name="T14" fmla="*/ 18 w 18"/>
                <a:gd name="T15" fmla="*/ 38 h 38"/>
                <a:gd name="T16" fmla="*/ 14 w 18"/>
                <a:gd name="T17" fmla="*/ 38 h 38"/>
                <a:gd name="T18" fmla="*/ 5 w 18"/>
                <a:gd name="T19" fmla="*/ 27 h 38"/>
                <a:gd name="T20" fmla="*/ 5 w 18"/>
                <a:gd name="T21" fmla="*/ 13 h 38"/>
                <a:gd name="T22" fmla="*/ 0 w 18"/>
                <a:gd name="T23" fmla="*/ 13 h 38"/>
                <a:gd name="T24" fmla="*/ 0 w 18"/>
                <a:gd name="T25" fmla="*/ 8 h 38"/>
                <a:gd name="T26" fmla="*/ 5 w 18"/>
                <a:gd name="T27" fmla="*/ 8 h 38"/>
                <a:gd name="T28" fmla="*/ 5 w 18"/>
                <a:gd name="T29" fmla="*/ 1 h 38"/>
                <a:gd name="T30" fmla="*/ 11 w 18"/>
                <a:gd name="T31" fmla="*/ 0 h 38"/>
                <a:gd name="T32" fmla="*/ 11 w 18"/>
                <a:gd name="T33"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 h="38">
                  <a:moveTo>
                    <a:pt x="11" y="8"/>
                  </a:moveTo>
                  <a:cubicBezTo>
                    <a:pt x="18" y="8"/>
                    <a:pt x="18" y="8"/>
                    <a:pt x="18" y="8"/>
                  </a:cubicBezTo>
                  <a:cubicBezTo>
                    <a:pt x="18" y="13"/>
                    <a:pt x="18" y="13"/>
                    <a:pt x="18" y="13"/>
                  </a:cubicBezTo>
                  <a:cubicBezTo>
                    <a:pt x="11" y="13"/>
                    <a:pt x="11" y="13"/>
                    <a:pt x="11" y="13"/>
                  </a:cubicBezTo>
                  <a:cubicBezTo>
                    <a:pt x="11" y="27"/>
                    <a:pt x="11" y="27"/>
                    <a:pt x="11" y="27"/>
                  </a:cubicBezTo>
                  <a:cubicBezTo>
                    <a:pt x="11" y="31"/>
                    <a:pt x="12" y="33"/>
                    <a:pt x="15" y="33"/>
                  </a:cubicBezTo>
                  <a:cubicBezTo>
                    <a:pt x="16" y="33"/>
                    <a:pt x="17" y="33"/>
                    <a:pt x="18" y="33"/>
                  </a:cubicBezTo>
                  <a:cubicBezTo>
                    <a:pt x="18" y="38"/>
                    <a:pt x="18" y="38"/>
                    <a:pt x="18" y="38"/>
                  </a:cubicBezTo>
                  <a:cubicBezTo>
                    <a:pt x="17" y="38"/>
                    <a:pt x="15" y="38"/>
                    <a:pt x="14" y="38"/>
                  </a:cubicBezTo>
                  <a:cubicBezTo>
                    <a:pt x="7" y="38"/>
                    <a:pt x="5" y="35"/>
                    <a:pt x="5" y="27"/>
                  </a:cubicBezTo>
                  <a:cubicBezTo>
                    <a:pt x="5" y="13"/>
                    <a:pt x="5" y="13"/>
                    <a:pt x="5" y="13"/>
                  </a:cubicBezTo>
                  <a:cubicBezTo>
                    <a:pt x="0" y="13"/>
                    <a:pt x="0" y="13"/>
                    <a:pt x="0" y="13"/>
                  </a:cubicBezTo>
                  <a:cubicBezTo>
                    <a:pt x="0" y="8"/>
                    <a:pt x="0" y="8"/>
                    <a:pt x="0" y="8"/>
                  </a:cubicBezTo>
                  <a:cubicBezTo>
                    <a:pt x="5" y="8"/>
                    <a:pt x="5" y="8"/>
                    <a:pt x="5" y="8"/>
                  </a:cubicBezTo>
                  <a:cubicBezTo>
                    <a:pt x="5" y="1"/>
                    <a:pt x="5" y="1"/>
                    <a:pt x="5" y="1"/>
                  </a:cubicBezTo>
                  <a:cubicBezTo>
                    <a:pt x="11" y="0"/>
                    <a:pt x="11" y="0"/>
                    <a:pt x="11" y="0"/>
                  </a:cubicBezTo>
                  <a:lnTo>
                    <a:pt x="1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4" name="Freeform 26"/>
            <p:cNvSpPr>
              <a:spLocks noEditPoints="1"/>
            </p:cNvSpPr>
            <p:nvPr userDrawn="1"/>
          </p:nvSpPr>
          <p:spPr bwMode="auto">
            <a:xfrm>
              <a:off x="5484224" y="2614637"/>
              <a:ext cx="104776" cy="117476"/>
            </a:xfrm>
            <a:custGeom>
              <a:avLst/>
              <a:gdLst>
                <a:gd name="T0" fmla="*/ 28 w 28"/>
                <a:gd name="T1" fmla="*/ 16 h 31"/>
                <a:gd name="T2" fmla="*/ 14 w 28"/>
                <a:gd name="T3" fmla="*/ 31 h 31"/>
                <a:gd name="T4" fmla="*/ 0 w 28"/>
                <a:gd name="T5" fmla="*/ 16 h 31"/>
                <a:gd name="T6" fmla="*/ 14 w 28"/>
                <a:gd name="T7" fmla="*/ 0 h 31"/>
                <a:gd name="T8" fmla="*/ 28 w 28"/>
                <a:gd name="T9" fmla="*/ 16 h 31"/>
                <a:gd name="T10" fmla="*/ 7 w 28"/>
                <a:gd name="T11" fmla="*/ 16 h 31"/>
                <a:gd name="T12" fmla="*/ 14 w 28"/>
                <a:gd name="T13" fmla="*/ 26 h 31"/>
                <a:gd name="T14" fmla="*/ 21 w 28"/>
                <a:gd name="T15" fmla="*/ 16 h 31"/>
                <a:gd name="T16" fmla="*/ 14 w 28"/>
                <a:gd name="T17" fmla="*/ 5 h 31"/>
                <a:gd name="T18" fmla="*/ 7 w 28"/>
                <a:gd name="T1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1">
                  <a:moveTo>
                    <a:pt x="28" y="16"/>
                  </a:moveTo>
                  <a:cubicBezTo>
                    <a:pt x="28" y="25"/>
                    <a:pt x="22" y="31"/>
                    <a:pt x="14" y="31"/>
                  </a:cubicBezTo>
                  <a:cubicBezTo>
                    <a:pt x="6" y="31"/>
                    <a:pt x="0" y="25"/>
                    <a:pt x="0" y="16"/>
                  </a:cubicBezTo>
                  <a:cubicBezTo>
                    <a:pt x="0" y="6"/>
                    <a:pt x="6" y="0"/>
                    <a:pt x="14" y="0"/>
                  </a:cubicBezTo>
                  <a:cubicBezTo>
                    <a:pt x="22" y="0"/>
                    <a:pt x="28" y="6"/>
                    <a:pt x="28" y="16"/>
                  </a:cubicBezTo>
                  <a:moveTo>
                    <a:pt x="7" y="16"/>
                  </a:moveTo>
                  <a:cubicBezTo>
                    <a:pt x="7" y="23"/>
                    <a:pt x="9" y="26"/>
                    <a:pt x="14" y="26"/>
                  </a:cubicBezTo>
                  <a:cubicBezTo>
                    <a:pt x="18" y="26"/>
                    <a:pt x="21" y="23"/>
                    <a:pt x="21" y="16"/>
                  </a:cubicBezTo>
                  <a:cubicBezTo>
                    <a:pt x="21" y="9"/>
                    <a:pt x="18" y="5"/>
                    <a:pt x="14" y="5"/>
                  </a:cubicBezTo>
                  <a:cubicBezTo>
                    <a:pt x="9" y="5"/>
                    <a:pt x="7" y="9"/>
                    <a:pt x="7" y="16"/>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5" name="Freeform 27"/>
            <p:cNvSpPr>
              <a:spLocks noEditPoints="1"/>
            </p:cNvSpPr>
            <p:nvPr userDrawn="1"/>
          </p:nvSpPr>
          <p:spPr bwMode="auto">
            <a:xfrm>
              <a:off x="5596937" y="2598762"/>
              <a:ext cx="109538" cy="171451"/>
            </a:xfrm>
            <a:custGeom>
              <a:avLst/>
              <a:gdLst>
                <a:gd name="T0" fmla="*/ 29 w 29"/>
                <a:gd name="T1" fmla="*/ 5 h 45"/>
                <a:gd name="T2" fmla="*/ 27 w 29"/>
                <a:gd name="T3" fmla="*/ 5 h 45"/>
                <a:gd name="T4" fmla="*/ 23 w 29"/>
                <a:gd name="T5" fmla="*/ 8 h 45"/>
                <a:gd name="T6" fmla="*/ 26 w 29"/>
                <a:gd name="T7" fmla="*/ 14 h 45"/>
                <a:gd name="T8" fmla="*/ 14 w 29"/>
                <a:gd name="T9" fmla="*/ 24 h 45"/>
                <a:gd name="T10" fmla="*/ 10 w 29"/>
                <a:gd name="T11" fmla="*/ 23 h 45"/>
                <a:gd name="T12" fmla="*/ 7 w 29"/>
                <a:gd name="T13" fmla="*/ 26 h 45"/>
                <a:gd name="T14" fmla="*/ 11 w 29"/>
                <a:gd name="T15" fmla="*/ 28 h 45"/>
                <a:gd name="T16" fmla="*/ 19 w 29"/>
                <a:gd name="T17" fmla="*/ 29 h 45"/>
                <a:gd name="T18" fmla="*/ 29 w 29"/>
                <a:gd name="T19" fmla="*/ 36 h 45"/>
                <a:gd name="T20" fmla="*/ 14 w 29"/>
                <a:gd name="T21" fmla="*/ 45 h 45"/>
                <a:gd name="T22" fmla="*/ 0 w 29"/>
                <a:gd name="T23" fmla="*/ 37 h 45"/>
                <a:gd name="T24" fmla="*/ 4 w 29"/>
                <a:gd name="T25" fmla="*/ 32 h 45"/>
                <a:gd name="T26" fmla="*/ 1 w 29"/>
                <a:gd name="T27" fmla="*/ 27 h 45"/>
                <a:gd name="T28" fmla="*/ 6 w 29"/>
                <a:gd name="T29" fmla="*/ 22 h 45"/>
                <a:gd name="T30" fmla="*/ 2 w 29"/>
                <a:gd name="T31" fmla="*/ 14 h 45"/>
                <a:gd name="T32" fmla="*/ 14 w 29"/>
                <a:gd name="T33" fmla="*/ 5 h 45"/>
                <a:gd name="T34" fmla="*/ 20 w 29"/>
                <a:gd name="T35" fmla="*/ 6 h 45"/>
                <a:gd name="T36" fmla="*/ 26 w 29"/>
                <a:gd name="T37" fmla="*/ 0 h 45"/>
                <a:gd name="T38" fmla="*/ 29 w 29"/>
                <a:gd name="T39" fmla="*/ 0 h 45"/>
                <a:gd name="T40" fmla="*/ 29 w 29"/>
                <a:gd name="T41" fmla="*/ 5 h 45"/>
                <a:gd name="T42" fmla="*/ 6 w 29"/>
                <a:gd name="T43" fmla="*/ 37 h 45"/>
                <a:gd name="T44" fmla="*/ 15 w 29"/>
                <a:gd name="T45" fmla="*/ 41 h 45"/>
                <a:gd name="T46" fmla="*/ 23 w 29"/>
                <a:gd name="T47" fmla="*/ 37 h 45"/>
                <a:gd name="T48" fmla="*/ 18 w 29"/>
                <a:gd name="T49" fmla="*/ 34 h 45"/>
                <a:gd name="T50" fmla="*/ 8 w 29"/>
                <a:gd name="T51" fmla="*/ 33 h 45"/>
                <a:gd name="T52" fmla="*/ 6 w 29"/>
                <a:gd name="T53" fmla="*/ 37 h 45"/>
                <a:gd name="T54" fmla="*/ 8 w 29"/>
                <a:gd name="T55" fmla="*/ 14 h 45"/>
                <a:gd name="T56" fmla="*/ 14 w 29"/>
                <a:gd name="T57" fmla="*/ 20 h 45"/>
                <a:gd name="T58" fmla="*/ 19 w 29"/>
                <a:gd name="T59" fmla="*/ 14 h 45"/>
                <a:gd name="T60" fmla="*/ 14 w 29"/>
                <a:gd name="T61" fmla="*/ 9 h 45"/>
                <a:gd name="T62" fmla="*/ 8 w 29"/>
                <a:gd name="T63"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 h="45">
                  <a:moveTo>
                    <a:pt x="29" y="5"/>
                  </a:moveTo>
                  <a:cubicBezTo>
                    <a:pt x="28" y="5"/>
                    <a:pt x="27" y="5"/>
                    <a:pt x="27" y="5"/>
                  </a:cubicBezTo>
                  <a:cubicBezTo>
                    <a:pt x="25" y="5"/>
                    <a:pt x="23" y="6"/>
                    <a:pt x="23" y="8"/>
                  </a:cubicBezTo>
                  <a:cubicBezTo>
                    <a:pt x="25" y="10"/>
                    <a:pt x="26" y="12"/>
                    <a:pt x="26" y="14"/>
                  </a:cubicBezTo>
                  <a:cubicBezTo>
                    <a:pt x="26" y="20"/>
                    <a:pt x="21" y="24"/>
                    <a:pt x="14" y="24"/>
                  </a:cubicBezTo>
                  <a:cubicBezTo>
                    <a:pt x="13" y="24"/>
                    <a:pt x="11" y="24"/>
                    <a:pt x="10" y="23"/>
                  </a:cubicBezTo>
                  <a:cubicBezTo>
                    <a:pt x="8" y="24"/>
                    <a:pt x="7" y="25"/>
                    <a:pt x="7" y="26"/>
                  </a:cubicBezTo>
                  <a:cubicBezTo>
                    <a:pt x="7" y="27"/>
                    <a:pt x="8" y="28"/>
                    <a:pt x="11" y="28"/>
                  </a:cubicBezTo>
                  <a:cubicBezTo>
                    <a:pt x="19" y="29"/>
                    <a:pt x="19" y="29"/>
                    <a:pt x="19" y="29"/>
                  </a:cubicBezTo>
                  <a:cubicBezTo>
                    <a:pt x="26" y="29"/>
                    <a:pt x="29" y="32"/>
                    <a:pt x="29" y="36"/>
                  </a:cubicBezTo>
                  <a:cubicBezTo>
                    <a:pt x="29" y="42"/>
                    <a:pt x="24" y="45"/>
                    <a:pt x="14" y="45"/>
                  </a:cubicBezTo>
                  <a:cubicBezTo>
                    <a:pt x="5" y="45"/>
                    <a:pt x="0" y="42"/>
                    <a:pt x="0" y="37"/>
                  </a:cubicBezTo>
                  <a:cubicBezTo>
                    <a:pt x="0" y="35"/>
                    <a:pt x="1" y="33"/>
                    <a:pt x="4" y="32"/>
                  </a:cubicBezTo>
                  <a:cubicBezTo>
                    <a:pt x="2" y="31"/>
                    <a:pt x="1" y="29"/>
                    <a:pt x="1" y="27"/>
                  </a:cubicBezTo>
                  <a:cubicBezTo>
                    <a:pt x="1" y="25"/>
                    <a:pt x="3" y="23"/>
                    <a:pt x="6" y="22"/>
                  </a:cubicBezTo>
                  <a:cubicBezTo>
                    <a:pt x="3" y="20"/>
                    <a:pt x="2" y="17"/>
                    <a:pt x="2" y="14"/>
                  </a:cubicBezTo>
                  <a:cubicBezTo>
                    <a:pt x="2" y="9"/>
                    <a:pt x="7" y="5"/>
                    <a:pt x="14" y="5"/>
                  </a:cubicBezTo>
                  <a:cubicBezTo>
                    <a:pt x="16" y="5"/>
                    <a:pt x="18" y="5"/>
                    <a:pt x="20" y="6"/>
                  </a:cubicBezTo>
                  <a:cubicBezTo>
                    <a:pt x="20" y="2"/>
                    <a:pt x="23" y="0"/>
                    <a:pt x="26" y="0"/>
                  </a:cubicBezTo>
                  <a:cubicBezTo>
                    <a:pt x="27" y="0"/>
                    <a:pt x="28" y="0"/>
                    <a:pt x="29" y="0"/>
                  </a:cubicBezTo>
                  <a:lnTo>
                    <a:pt x="29" y="5"/>
                  </a:lnTo>
                  <a:close/>
                  <a:moveTo>
                    <a:pt x="6" y="37"/>
                  </a:moveTo>
                  <a:cubicBezTo>
                    <a:pt x="6" y="40"/>
                    <a:pt x="9" y="41"/>
                    <a:pt x="15" y="41"/>
                  </a:cubicBezTo>
                  <a:cubicBezTo>
                    <a:pt x="20" y="41"/>
                    <a:pt x="23" y="40"/>
                    <a:pt x="23" y="37"/>
                  </a:cubicBezTo>
                  <a:cubicBezTo>
                    <a:pt x="23" y="35"/>
                    <a:pt x="21" y="34"/>
                    <a:pt x="18" y="34"/>
                  </a:cubicBezTo>
                  <a:cubicBezTo>
                    <a:pt x="8" y="33"/>
                    <a:pt x="8" y="33"/>
                    <a:pt x="8" y="33"/>
                  </a:cubicBezTo>
                  <a:cubicBezTo>
                    <a:pt x="6" y="34"/>
                    <a:pt x="6" y="35"/>
                    <a:pt x="6" y="37"/>
                  </a:cubicBezTo>
                  <a:moveTo>
                    <a:pt x="8" y="14"/>
                  </a:moveTo>
                  <a:cubicBezTo>
                    <a:pt x="8" y="18"/>
                    <a:pt x="11" y="20"/>
                    <a:pt x="14" y="20"/>
                  </a:cubicBezTo>
                  <a:cubicBezTo>
                    <a:pt x="17" y="20"/>
                    <a:pt x="19" y="18"/>
                    <a:pt x="19" y="14"/>
                  </a:cubicBezTo>
                  <a:cubicBezTo>
                    <a:pt x="19" y="11"/>
                    <a:pt x="17" y="9"/>
                    <a:pt x="14" y="9"/>
                  </a:cubicBezTo>
                  <a:cubicBezTo>
                    <a:pt x="11" y="9"/>
                    <a:pt x="8" y="11"/>
                    <a:pt x="8" y="1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6" name="Freeform 28"/>
            <p:cNvSpPr>
              <a:spLocks noEditPoints="1"/>
            </p:cNvSpPr>
            <p:nvPr userDrawn="1"/>
          </p:nvSpPr>
          <p:spPr bwMode="auto">
            <a:xfrm>
              <a:off x="5706475" y="2614637"/>
              <a:ext cx="104776" cy="117476"/>
            </a:xfrm>
            <a:custGeom>
              <a:avLst/>
              <a:gdLst>
                <a:gd name="T0" fmla="*/ 7 w 28"/>
                <a:gd name="T1" fmla="*/ 17 h 31"/>
                <a:gd name="T2" fmla="*/ 15 w 28"/>
                <a:gd name="T3" fmla="*/ 26 h 31"/>
                <a:gd name="T4" fmla="*/ 22 w 28"/>
                <a:gd name="T5" fmla="*/ 21 h 31"/>
                <a:gd name="T6" fmla="*/ 28 w 28"/>
                <a:gd name="T7" fmla="*/ 22 h 31"/>
                <a:gd name="T8" fmla="*/ 14 w 28"/>
                <a:gd name="T9" fmla="*/ 31 h 31"/>
                <a:gd name="T10" fmla="*/ 0 w 28"/>
                <a:gd name="T11" fmla="*/ 16 h 31"/>
                <a:gd name="T12" fmla="*/ 14 w 28"/>
                <a:gd name="T13" fmla="*/ 0 h 31"/>
                <a:gd name="T14" fmla="*/ 28 w 28"/>
                <a:gd name="T15" fmla="*/ 16 h 31"/>
                <a:gd name="T16" fmla="*/ 28 w 28"/>
                <a:gd name="T17" fmla="*/ 17 h 31"/>
                <a:gd name="T18" fmla="*/ 7 w 28"/>
                <a:gd name="T19" fmla="*/ 17 h 31"/>
                <a:gd name="T20" fmla="*/ 21 w 28"/>
                <a:gd name="T21" fmla="*/ 13 h 31"/>
                <a:gd name="T22" fmla="*/ 14 w 28"/>
                <a:gd name="T23" fmla="*/ 5 h 31"/>
                <a:gd name="T24" fmla="*/ 7 w 28"/>
                <a:gd name="T25" fmla="*/ 13 h 31"/>
                <a:gd name="T26" fmla="*/ 21 w 28"/>
                <a:gd name="T27" fmla="*/ 1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31">
                  <a:moveTo>
                    <a:pt x="7" y="17"/>
                  </a:moveTo>
                  <a:cubicBezTo>
                    <a:pt x="7" y="23"/>
                    <a:pt x="10" y="26"/>
                    <a:pt x="15" y="26"/>
                  </a:cubicBezTo>
                  <a:cubicBezTo>
                    <a:pt x="18" y="26"/>
                    <a:pt x="20" y="24"/>
                    <a:pt x="22" y="21"/>
                  </a:cubicBezTo>
                  <a:cubicBezTo>
                    <a:pt x="28" y="22"/>
                    <a:pt x="28" y="22"/>
                    <a:pt x="28" y="22"/>
                  </a:cubicBezTo>
                  <a:cubicBezTo>
                    <a:pt x="26" y="28"/>
                    <a:pt x="21" y="31"/>
                    <a:pt x="14" y="31"/>
                  </a:cubicBezTo>
                  <a:cubicBezTo>
                    <a:pt x="6" y="31"/>
                    <a:pt x="0" y="25"/>
                    <a:pt x="0" y="16"/>
                  </a:cubicBezTo>
                  <a:cubicBezTo>
                    <a:pt x="0" y="7"/>
                    <a:pt x="6" y="0"/>
                    <a:pt x="14" y="0"/>
                  </a:cubicBezTo>
                  <a:cubicBezTo>
                    <a:pt x="23" y="0"/>
                    <a:pt x="28" y="6"/>
                    <a:pt x="28" y="16"/>
                  </a:cubicBezTo>
                  <a:cubicBezTo>
                    <a:pt x="28" y="17"/>
                    <a:pt x="28" y="17"/>
                    <a:pt x="28" y="17"/>
                  </a:cubicBezTo>
                  <a:cubicBezTo>
                    <a:pt x="7" y="17"/>
                    <a:pt x="7" y="17"/>
                    <a:pt x="7" y="17"/>
                  </a:cubicBezTo>
                  <a:close/>
                  <a:moveTo>
                    <a:pt x="21" y="13"/>
                  </a:moveTo>
                  <a:cubicBezTo>
                    <a:pt x="21" y="8"/>
                    <a:pt x="19" y="5"/>
                    <a:pt x="14" y="5"/>
                  </a:cubicBezTo>
                  <a:cubicBezTo>
                    <a:pt x="10" y="5"/>
                    <a:pt x="8" y="8"/>
                    <a:pt x="7" y="13"/>
                  </a:cubicBezTo>
                  <a:lnTo>
                    <a:pt x="21" y="1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7" name="Freeform 29"/>
            <p:cNvSpPr>
              <a:spLocks/>
            </p:cNvSpPr>
            <p:nvPr userDrawn="1"/>
          </p:nvSpPr>
          <p:spPr bwMode="auto">
            <a:xfrm>
              <a:off x="5816014" y="2587649"/>
              <a:ext cx="71438" cy="144463"/>
            </a:xfrm>
            <a:custGeom>
              <a:avLst/>
              <a:gdLst>
                <a:gd name="T0" fmla="*/ 12 w 19"/>
                <a:gd name="T1" fmla="*/ 8 h 38"/>
                <a:gd name="T2" fmla="*/ 18 w 19"/>
                <a:gd name="T3" fmla="*/ 8 h 38"/>
                <a:gd name="T4" fmla="*/ 18 w 19"/>
                <a:gd name="T5" fmla="*/ 13 h 38"/>
                <a:gd name="T6" fmla="*/ 12 w 19"/>
                <a:gd name="T7" fmla="*/ 13 h 38"/>
                <a:gd name="T8" fmla="*/ 12 w 19"/>
                <a:gd name="T9" fmla="*/ 27 h 38"/>
                <a:gd name="T10" fmla="*/ 16 w 19"/>
                <a:gd name="T11" fmla="*/ 33 h 38"/>
                <a:gd name="T12" fmla="*/ 19 w 19"/>
                <a:gd name="T13" fmla="*/ 33 h 38"/>
                <a:gd name="T14" fmla="*/ 19 w 19"/>
                <a:gd name="T15" fmla="*/ 38 h 38"/>
                <a:gd name="T16" fmla="*/ 14 w 19"/>
                <a:gd name="T17" fmla="*/ 38 h 38"/>
                <a:gd name="T18" fmla="*/ 5 w 19"/>
                <a:gd name="T19" fmla="*/ 27 h 38"/>
                <a:gd name="T20" fmla="*/ 5 w 19"/>
                <a:gd name="T21" fmla="*/ 13 h 38"/>
                <a:gd name="T22" fmla="*/ 0 w 19"/>
                <a:gd name="T23" fmla="*/ 13 h 38"/>
                <a:gd name="T24" fmla="*/ 0 w 19"/>
                <a:gd name="T25" fmla="*/ 8 h 38"/>
                <a:gd name="T26" fmla="*/ 5 w 19"/>
                <a:gd name="T27" fmla="*/ 8 h 38"/>
                <a:gd name="T28" fmla="*/ 6 w 19"/>
                <a:gd name="T29" fmla="*/ 1 h 38"/>
                <a:gd name="T30" fmla="*/ 12 w 19"/>
                <a:gd name="T31" fmla="*/ 0 h 38"/>
                <a:gd name="T32" fmla="*/ 12 w 19"/>
                <a:gd name="T33"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38">
                  <a:moveTo>
                    <a:pt x="12" y="8"/>
                  </a:moveTo>
                  <a:cubicBezTo>
                    <a:pt x="18" y="8"/>
                    <a:pt x="18" y="8"/>
                    <a:pt x="18" y="8"/>
                  </a:cubicBezTo>
                  <a:cubicBezTo>
                    <a:pt x="18" y="13"/>
                    <a:pt x="18" y="13"/>
                    <a:pt x="18" y="13"/>
                  </a:cubicBezTo>
                  <a:cubicBezTo>
                    <a:pt x="12" y="13"/>
                    <a:pt x="12" y="13"/>
                    <a:pt x="12" y="13"/>
                  </a:cubicBezTo>
                  <a:cubicBezTo>
                    <a:pt x="12" y="27"/>
                    <a:pt x="12" y="27"/>
                    <a:pt x="12" y="27"/>
                  </a:cubicBezTo>
                  <a:cubicBezTo>
                    <a:pt x="12" y="31"/>
                    <a:pt x="12" y="33"/>
                    <a:pt x="16" y="33"/>
                  </a:cubicBezTo>
                  <a:cubicBezTo>
                    <a:pt x="17" y="33"/>
                    <a:pt x="18" y="33"/>
                    <a:pt x="19" y="33"/>
                  </a:cubicBezTo>
                  <a:cubicBezTo>
                    <a:pt x="19" y="38"/>
                    <a:pt x="19" y="38"/>
                    <a:pt x="19" y="38"/>
                  </a:cubicBezTo>
                  <a:cubicBezTo>
                    <a:pt x="18" y="38"/>
                    <a:pt x="16" y="38"/>
                    <a:pt x="14" y="38"/>
                  </a:cubicBezTo>
                  <a:cubicBezTo>
                    <a:pt x="8" y="38"/>
                    <a:pt x="5" y="35"/>
                    <a:pt x="5" y="27"/>
                  </a:cubicBezTo>
                  <a:cubicBezTo>
                    <a:pt x="5" y="13"/>
                    <a:pt x="5" y="13"/>
                    <a:pt x="5" y="13"/>
                  </a:cubicBezTo>
                  <a:cubicBezTo>
                    <a:pt x="0" y="13"/>
                    <a:pt x="0" y="13"/>
                    <a:pt x="0" y="13"/>
                  </a:cubicBezTo>
                  <a:cubicBezTo>
                    <a:pt x="0" y="8"/>
                    <a:pt x="0" y="8"/>
                    <a:pt x="0" y="8"/>
                  </a:cubicBezTo>
                  <a:cubicBezTo>
                    <a:pt x="5" y="8"/>
                    <a:pt x="5" y="8"/>
                    <a:pt x="5" y="8"/>
                  </a:cubicBezTo>
                  <a:cubicBezTo>
                    <a:pt x="6" y="1"/>
                    <a:pt x="6" y="1"/>
                    <a:pt x="6" y="1"/>
                  </a:cubicBezTo>
                  <a:cubicBezTo>
                    <a:pt x="12" y="0"/>
                    <a:pt x="12" y="0"/>
                    <a:pt x="12" y="0"/>
                  </a:cubicBezTo>
                  <a:lnTo>
                    <a:pt x="12"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8" name="Freeform 30"/>
            <p:cNvSpPr>
              <a:spLocks/>
            </p:cNvSpPr>
            <p:nvPr userDrawn="1"/>
          </p:nvSpPr>
          <p:spPr bwMode="auto">
            <a:xfrm>
              <a:off x="5901739" y="2581299"/>
              <a:ext cx="90488" cy="146051"/>
            </a:xfrm>
            <a:custGeom>
              <a:avLst/>
              <a:gdLst>
                <a:gd name="T0" fmla="*/ 6 w 24"/>
                <a:gd name="T1" fmla="*/ 0 h 39"/>
                <a:gd name="T2" fmla="*/ 6 w 24"/>
                <a:gd name="T3" fmla="*/ 15 h 39"/>
                <a:gd name="T4" fmla="*/ 15 w 24"/>
                <a:gd name="T5" fmla="*/ 9 h 39"/>
                <a:gd name="T6" fmla="*/ 24 w 24"/>
                <a:gd name="T7" fmla="*/ 21 h 39"/>
                <a:gd name="T8" fmla="*/ 24 w 24"/>
                <a:gd name="T9" fmla="*/ 39 h 39"/>
                <a:gd name="T10" fmla="*/ 18 w 24"/>
                <a:gd name="T11" fmla="*/ 39 h 39"/>
                <a:gd name="T12" fmla="*/ 18 w 24"/>
                <a:gd name="T13" fmla="*/ 21 h 39"/>
                <a:gd name="T14" fmla="*/ 13 w 24"/>
                <a:gd name="T15" fmla="*/ 14 h 39"/>
                <a:gd name="T16" fmla="*/ 6 w 24"/>
                <a:gd name="T17" fmla="*/ 23 h 39"/>
                <a:gd name="T18" fmla="*/ 6 w 24"/>
                <a:gd name="T19" fmla="*/ 39 h 39"/>
                <a:gd name="T20" fmla="*/ 0 w 24"/>
                <a:gd name="T21" fmla="*/ 39 h 39"/>
                <a:gd name="T22" fmla="*/ 0 w 24"/>
                <a:gd name="T23" fmla="*/ 0 h 39"/>
                <a:gd name="T24" fmla="*/ 6 w 24"/>
                <a:gd name="T25"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9">
                  <a:moveTo>
                    <a:pt x="6" y="0"/>
                  </a:moveTo>
                  <a:cubicBezTo>
                    <a:pt x="6" y="15"/>
                    <a:pt x="6" y="15"/>
                    <a:pt x="6" y="15"/>
                  </a:cubicBezTo>
                  <a:cubicBezTo>
                    <a:pt x="8" y="11"/>
                    <a:pt x="11" y="9"/>
                    <a:pt x="15" y="9"/>
                  </a:cubicBezTo>
                  <a:cubicBezTo>
                    <a:pt x="21" y="9"/>
                    <a:pt x="24" y="13"/>
                    <a:pt x="24" y="21"/>
                  </a:cubicBezTo>
                  <a:cubicBezTo>
                    <a:pt x="24" y="39"/>
                    <a:pt x="24" y="39"/>
                    <a:pt x="24" y="39"/>
                  </a:cubicBezTo>
                  <a:cubicBezTo>
                    <a:pt x="18" y="39"/>
                    <a:pt x="18" y="39"/>
                    <a:pt x="18" y="39"/>
                  </a:cubicBezTo>
                  <a:cubicBezTo>
                    <a:pt x="18" y="21"/>
                    <a:pt x="18" y="21"/>
                    <a:pt x="18" y="21"/>
                  </a:cubicBezTo>
                  <a:cubicBezTo>
                    <a:pt x="18" y="17"/>
                    <a:pt x="16" y="14"/>
                    <a:pt x="13" y="14"/>
                  </a:cubicBezTo>
                  <a:cubicBezTo>
                    <a:pt x="9" y="14"/>
                    <a:pt x="6" y="18"/>
                    <a:pt x="6" y="23"/>
                  </a:cubicBezTo>
                  <a:cubicBezTo>
                    <a:pt x="6" y="39"/>
                    <a:pt x="6" y="39"/>
                    <a:pt x="6" y="39"/>
                  </a:cubicBezTo>
                  <a:cubicBezTo>
                    <a:pt x="0" y="39"/>
                    <a:pt x="0" y="39"/>
                    <a:pt x="0" y="39"/>
                  </a:cubicBezTo>
                  <a:cubicBezTo>
                    <a:pt x="0" y="0"/>
                    <a:pt x="0" y="0"/>
                    <a:pt x="0" y="0"/>
                  </a:cubicBezTo>
                  <a:lnTo>
                    <a:pt x="6"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9" name="Freeform 31"/>
            <p:cNvSpPr>
              <a:spLocks noEditPoints="1"/>
            </p:cNvSpPr>
            <p:nvPr userDrawn="1"/>
          </p:nvSpPr>
          <p:spPr bwMode="auto">
            <a:xfrm>
              <a:off x="6011278" y="2614637"/>
              <a:ext cx="101601" cy="117476"/>
            </a:xfrm>
            <a:custGeom>
              <a:avLst/>
              <a:gdLst>
                <a:gd name="T0" fmla="*/ 7 w 27"/>
                <a:gd name="T1" fmla="*/ 17 h 31"/>
                <a:gd name="T2" fmla="*/ 14 w 27"/>
                <a:gd name="T3" fmla="*/ 26 h 31"/>
                <a:gd name="T4" fmla="*/ 21 w 27"/>
                <a:gd name="T5" fmla="*/ 21 h 31"/>
                <a:gd name="T6" fmla="*/ 27 w 27"/>
                <a:gd name="T7" fmla="*/ 22 h 31"/>
                <a:gd name="T8" fmla="*/ 14 w 27"/>
                <a:gd name="T9" fmla="*/ 31 h 31"/>
                <a:gd name="T10" fmla="*/ 0 w 27"/>
                <a:gd name="T11" fmla="*/ 16 h 31"/>
                <a:gd name="T12" fmla="*/ 14 w 27"/>
                <a:gd name="T13" fmla="*/ 0 h 31"/>
                <a:gd name="T14" fmla="*/ 27 w 27"/>
                <a:gd name="T15" fmla="*/ 16 h 31"/>
                <a:gd name="T16" fmla="*/ 27 w 27"/>
                <a:gd name="T17" fmla="*/ 17 h 31"/>
                <a:gd name="T18" fmla="*/ 7 w 27"/>
                <a:gd name="T19" fmla="*/ 17 h 31"/>
                <a:gd name="T20" fmla="*/ 21 w 27"/>
                <a:gd name="T21" fmla="*/ 13 h 31"/>
                <a:gd name="T22" fmla="*/ 14 w 27"/>
                <a:gd name="T23" fmla="*/ 5 h 31"/>
                <a:gd name="T24" fmla="*/ 7 w 27"/>
                <a:gd name="T25" fmla="*/ 13 h 31"/>
                <a:gd name="T26" fmla="*/ 21 w 27"/>
                <a:gd name="T27" fmla="*/ 1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31">
                  <a:moveTo>
                    <a:pt x="7" y="17"/>
                  </a:moveTo>
                  <a:cubicBezTo>
                    <a:pt x="7" y="23"/>
                    <a:pt x="10" y="26"/>
                    <a:pt x="14" y="26"/>
                  </a:cubicBezTo>
                  <a:cubicBezTo>
                    <a:pt x="17" y="26"/>
                    <a:pt x="20" y="24"/>
                    <a:pt x="21" y="21"/>
                  </a:cubicBezTo>
                  <a:cubicBezTo>
                    <a:pt x="27" y="22"/>
                    <a:pt x="27" y="22"/>
                    <a:pt x="27" y="22"/>
                  </a:cubicBezTo>
                  <a:cubicBezTo>
                    <a:pt x="25" y="28"/>
                    <a:pt x="20" y="31"/>
                    <a:pt x="14" y="31"/>
                  </a:cubicBezTo>
                  <a:cubicBezTo>
                    <a:pt x="5" y="31"/>
                    <a:pt x="0" y="25"/>
                    <a:pt x="0" y="16"/>
                  </a:cubicBezTo>
                  <a:cubicBezTo>
                    <a:pt x="0" y="7"/>
                    <a:pt x="5" y="0"/>
                    <a:pt x="14" y="0"/>
                  </a:cubicBezTo>
                  <a:cubicBezTo>
                    <a:pt x="22" y="0"/>
                    <a:pt x="27" y="6"/>
                    <a:pt x="27" y="16"/>
                  </a:cubicBezTo>
                  <a:cubicBezTo>
                    <a:pt x="27" y="17"/>
                    <a:pt x="27" y="17"/>
                    <a:pt x="27" y="17"/>
                  </a:cubicBezTo>
                  <a:cubicBezTo>
                    <a:pt x="7" y="17"/>
                    <a:pt x="7" y="17"/>
                    <a:pt x="7" y="17"/>
                  </a:cubicBezTo>
                  <a:close/>
                  <a:moveTo>
                    <a:pt x="21" y="13"/>
                  </a:moveTo>
                  <a:cubicBezTo>
                    <a:pt x="20" y="8"/>
                    <a:pt x="18" y="5"/>
                    <a:pt x="14" y="5"/>
                  </a:cubicBezTo>
                  <a:cubicBezTo>
                    <a:pt x="10" y="5"/>
                    <a:pt x="7" y="8"/>
                    <a:pt x="7" y="13"/>
                  </a:cubicBezTo>
                  <a:lnTo>
                    <a:pt x="21" y="1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0" name="Freeform 32"/>
            <p:cNvSpPr>
              <a:spLocks/>
            </p:cNvSpPr>
            <p:nvPr userDrawn="1"/>
          </p:nvSpPr>
          <p:spPr bwMode="auto">
            <a:xfrm>
              <a:off x="6131929" y="2614637"/>
              <a:ext cx="60325" cy="112713"/>
            </a:xfrm>
            <a:custGeom>
              <a:avLst/>
              <a:gdLst>
                <a:gd name="T0" fmla="*/ 16 w 16"/>
                <a:gd name="T1" fmla="*/ 7 h 30"/>
                <a:gd name="T2" fmla="*/ 15 w 16"/>
                <a:gd name="T3" fmla="*/ 7 h 30"/>
                <a:gd name="T4" fmla="*/ 7 w 16"/>
                <a:gd name="T5" fmla="*/ 16 h 30"/>
                <a:gd name="T6" fmla="*/ 7 w 16"/>
                <a:gd name="T7" fmla="*/ 30 h 30"/>
                <a:gd name="T8" fmla="*/ 0 w 16"/>
                <a:gd name="T9" fmla="*/ 30 h 30"/>
                <a:gd name="T10" fmla="*/ 0 w 16"/>
                <a:gd name="T11" fmla="*/ 1 h 30"/>
                <a:gd name="T12" fmla="*/ 6 w 16"/>
                <a:gd name="T13" fmla="*/ 1 h 30"/>
                <a:gd name="T14" fmla="*/ 6 w 16"/>
                <a:gd name="T15" fmla="*/ 8 h 30"/>
                <a:gd name="T16" fmla="*/ 14 w 16"/>
                <a:gd name="T17" fmla="*/ 0 h 30"/>
                <a:gd name="T18" fmla="*/ 16 w 16"/>
                <a:gd name="T19" fmla="*/ 1 h 30"/>
                <a:gd name="T20" fmla="*/ 16 w 16"/>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0">
                  <a:moveTo>
                    <a:pt x="16" y="7"/>
                  </a:moveTo>
                  <a:cubicBezTo>
                    <a:pt x="15" y="7"/>
                    <a:pt x="15" y="7"/>
                    <a:pt x="15" y="7"/>
                  </a:cubicBezTo>
                  <a:cubicBezTo>
                    <a:pt x="10" y="7"/>
                    <a:pt x="7" y="10"/>
                    <a:pt x="7" y="16"/>
                  </a:cubicBezTo>
                  <a:cubicBezTo>
                    <a:pt x="7" y="30"/>
                    <a:pt x="7" y="30"/>
                    <a:pt x="7" y="30"/>
                  </a:cubicBezTo>
                  <a:cubicBezTo>
                    <a:pt x="0" y="30"/>
                    <a:pt x="0" y="30"/>
                    <a:pt x="0" y="30"/>
                  </a:cubicBezTo>
                  <a:cubicBezTo>
                    <a:pt x="0" y="1"/>
                    <a:pt x="0" y="1"/>
                    <a:pt x="0" y="1"/>
                  </a:cubicBezTo>
                  <a:cubicBezTo>
                    <a:pt x="6" y="1"/>
                    <a:pt x="6" y="1"/>
                    <a:pt x="6" y="1"/>
                  </a:cubicBezTo>
                  <a:cubicBezTo>
                    <a:pt x="6" y="8"/>
                    <a:pt x="6" y="8"/>
                    <a:pt x="6" y="8"/>
                  </a:cubicBezTo>
                  <a:cubicBezTo>
                    <a:pt x="8" y="3"/>
                    <a:pt x="10" y="0"/>
                    <a:pt x="14" y="0"/>
                  </a:cubicBezTo>
                  <a:cubicBezTo>
                    <a:pt x="15" y="0"/>
                    <a:pt x="15" y="0"/>
                    <a:pt x="16" y="1"/>
                  </a:cubicBezTo>
                  <a:lnTo>
                    <a:pt x="16"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1" name="Freeform 33"/>
            <p:cNvSpPr>
              <a:spLocks/>
            </p:cNvSpPr>
            <p:nvPr userDrawn="1"/>
          </p:nvSpPr>
          <p:spPr bwMode="auto">
            <a:xfrm>
              <a:off x="4603155" y="2836888"/>
              <a:ext cx="95251" cy="147638"/>
            </a:xfrm>
            <a:custGeom>
              <a:avLst/>
              <a:gdLst>
                <a:gd name="T0" fmla="*/ 17 w 60"/>
                <a:gd name="T1" fmla="*/ 0 h 93"/>
                <a:gd name="T2" fmla="*/ 17 w 60"/>
                <a:gd name="T3" fmla="*/ 79 h 93"/>
                <a:gd name="T4" fmla="*/ 60 w 60"/>
                <a:gd name="T5" fmla="*/ 79 h 93"/>
                <a:gd name="T6" fmla="*/ 60 w 60"/>
                <a:gd name="T7" fmla="*/ 93 h 93"/>
                <a:gd name="T8" fmla="*/ 0 w 60"/>
                <a:gd name="T9" fmla="*/ 93 h 93"/>
                <a:gd name="T10" fmla="*/ 0 w 60"/>
                <a:gd name="T11" fmla="*/ 0 h 93"/>
                <a:gd name="T12" fmla="*/ 17 w 60"/>
                <a:gd name="T13" fmla="*/ 0 h 93"/>
              </a:gdLst>
              <a:ahLst/>
              <a:cxnLst>
                <a:cxn ang="0">
                  <a:pos x="T0" y="T1"/>
                </a:cxn>
                <a:cxn ang="0">
                  <a:pos x="T2" y="T3"/>
                </a:cxn>
                <a:cxn ang="0">
                  <a:pos x="T4" y="T5"/>
                </a:cxn>
                <a:cxn ang="0">
                  <a:pos x="T6" y="T7"/>
                </a:cxn>
                <a:cxn ang="0">
                  <a:pos x="T8" y="T9"/>
                </a:cxn>
                <a:cxn ang="0">
                  <a:pos x="T10" y="T11"/>
                </a:cxn>
                <a:cxn ang="0">
                  <a:pos x="T12" y="T13"/>
                </a:cxn>
              </a:cxnLst>
              <a:rect l="0" t="0" r="r" b="b"/>
              <a:pathLst>
                <a:path w="60" h="93">
                  <a:moveTo>
                    <a:pt x="17" y="0"/>
                  </a:moveTo>
                  <a:lnTo>
                    <a:pt x="17" y="79"/>
                  </a:lnTo>
                  <a:lnTo>
                    <a:pt x="60" y="79"/>
                  </a:lnTo>
                  <a:lnTo>
                    <a:pt x="60" y="93"/>
                  </a:lnTo>
                  <a:lnTo>
                    <a:pt x="0" y="93"/>
                  </a:lnTo>
                  <a:lnTo>
                    <a:pt x="0" y="0"/>
                  </a:lnTo>
                  <a:lnTo>
                    <a:pt x="17"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2" name="Freeform 34"/>
            <p:cNvSpPr>
              <a:spLocks noEditPoints="1"/>
            </p:cNvSpPr>
            <p:nvPr userDrawn="1"/>
          </p:nvSpPr>
          <p:spPr bwMode="auto">
            <a:xfrm>
              <a:off x="4701581" y="2871813"/>
              <a:ext cx="104776" cy="117476"/>
            </a:xfrm>
            <a:custGeom>
              <a:avLst/>
              <a:gdLst>
                <a:gd name="T0" fmla="*/ 7 w 28"/>
                <a:gd name="T1" fmla="*/ 17 h 31"/>
                <a:gd name="T2" fmla="*/ 14 w 28"/>
                <a:gd name="T3" fmla="*/ 26 h 31"/>
                <a:gd name="T4" fmla="*/ 21 w 28"/>
                <a:gd name="T5" fmla="*/ 21 h 31"/>
                <a:gd name="T6" fmla="*/ 27 w 28"/>
                <a:gd name="T7" fmla="*/ 22 h 31"/>
                <a:gd name="T8" fmla="*/ 14 w 28"/>
                <a:gd name="T9" fmla="*/ 31 h 31"/>
                <a:gd name="T10" fmla="*/ 0 w 28"/>
                <a:gd name="T11" fmla="*/ 16 h 31"/>
                <a:gd name="T12" fmla="*/ 14 w 28"/>
                <a:gd name="T13" fmla="*/ 0 h 31"/>
                <a:gd name="T14" fmla="*/ 28 w 28"/>
                <a:gd name="T15" fmla="*/ 15 h 31"/>
                <a:gd name="T16" fmla="*/ 28 w 28"/>
                <a:gd name="T17" fmla="*/ 17 h 31"/>
                <a:gd name="T18" fmla="*/ 7 w 28"/>
                <a:gd name="T19" fmla="*/ 17 h 31"/>
                <a:gd name="T20" fmla="*/ 21 w 28"/>
                <a:gd name="T21" fmla="*/ 12 h 31"/>
                <a:gd name="T22" fmla="*/ 14 w 28"/>
                <a:gd name="T23" fmla="*/ 5 h 31"/>
                <a:gd name="T24" fmla="*/ 7 w 28"/>
                <a:gd name="T25" fmla="*/ 12 h 31"/>
                <a:gd name="T26" fmla="*/ 21 w 28"/>
                <a:gd name="T27" fmla="*/ 1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31">
                  <a:moveTo>
                    <a:pt x="7" y="17"/>
                  </a:moveTo>
                  <a:cubicBezTo>
                    <a:pt x="7" y="23"/>
                    <a:pt x="10" y="26"/>
                    <a:pt x="14" y="26"/>
                  </a:cubicBezTo>
                  <a:cubicBezTo>
                    <a:pt x="17" y="26"/>
                    <a:pt x="20" y="24"/>
                    <a:pt x="21" y="21"/>
                  </a:cubicBezTo>
                  <a:cubicBezTo>
                    <a:pt x="27" y="22"/>
                    <a:pt x="27" y="22"/>
                    <a:pt x="27" y="22"/>
                  </a:cubicBezTo>
                  <a:cubicBezTo>
                    <a:pt x="25" y="28"/>
                    <a:pt x="21" y="31"/>
                    <a:pt x="14" y="31"/>
                  </a:cubicBezTo>
                  <a:cubicBezTo>
                    <a:pt x="5" y="31"/>
                    <a:pt x="0" y="25"/>
                    <a:pt x="0" y="16"/>
                  </a:cubicBezTo>
                  <a:cubicBezTo>
                    <a:pt x="0" y="6"/>
                    <a:pt x="6" y="0"/>
                    <a:pt x="14" y="0"/>
                  </a:cubicBezTo>
                  <a:cubicBezTo>
                    <a:pt x="22" y="0"/>
                    <a:pt x="28" y="6"/>
                    <a:pt x="28" y="15"/>
                  </a:cubicBezTo>
                  <a:cubicBezTo>
                    <a:pt x="28" y="17"/>
                    <a:pt x="28" y="17"/>
                    <a:pt x="28" y="17"/>
                  </a:cubicBezTo>
                  <a:cubicBezTo>
                    <a:pt x="7" y="17"/>
                    <a:pt x="7" y="17"/>
                    <a:pt x="7" y="17"/>
                  </a:cubicBezTo>
                  <a:close/>
                  <a:moveTo>
                    <a:pt x="21" y="12"/>
                  </a:moveTo>
                  <a:cubicBezTo>
                    <a:pt x="21" y="7"/>
                    <a:pt x="18" y="5"/>
                    <a:pt x="14" y="5"/>
                  </a:cubicBezTo>
                  <a:cubicBezTo>
                    <a:pt x="10" y="5"/>
                    <a:pt x="7" y="8"/>
                    <a:pt x="7" y="12"/>
                  </a:cubicBezTo>
                  <a:lnTo>
                    <a:pt x="21"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3" name="Freeform 35"/>
            <p:cNvSpPr>
              <a:spLocks noEditPoints="1"/>
            </p:cNvSpPr>
            <p:nvPr userDrawn="1"/>
          </p:nvSpPr>
          <p:spPr bwMode="auto">
            <a:xfrm>
              <a:off x="4817469" y="2871813"/>
              <a:ext cx="101601" cy="117476"/>
            </a:xfrm>
            <a:custGeom>
              <a:avLst/>
              <a:gdLst>
                <a:gd name="T0" fmla="*/ 14 w 27"/>
                <a:gd name="T1" fmla="*/ 0 h 31"/>
                <a:gd name="T2" fmla="*/ 26 w 27"/>
                <a:gd name="T3" fmla="*/ 12 h 31"/>
                <a:gd name="T4" fmla="*/ 26 w 27"/>
                <a:gd name="T5" fmla="*/ 24 h 31"/>
                <a:gd name="T6" fmla="*/ 27 w 27"/>
                <a:gd name="T7" fmla="*/ 30 h 31"/>
                <a:gd name="T8" fmla="*/ 20 w 27"/>
                <a:gd name="T9" fmla="*/ 30 h 31"/>
                <a:gd name="T10" fmla="*/ 20 w 27"/>
                <a:gd name="T11" fmla="*/ 25 h 31"/>
                <a:gd name="T12" fmla="*/ 10 w 27"/>
                <a:gd name="T13" fmla="*/ 31 h 31"/>
                <a:gd name="T14" fmla="*/ 0 w 27"/>
                <a:gd name="T15" fmla="*/ 22 h 31"/>
                <a:gd name="T16" fmla="*/ 19 w 27"/>
                <a:gd name="T17" fmla="*/ 12 h 31"/>
                <a:gd name="T18" fmla="*/ 20 w 27"/>
                <a:gd name="T19" fmla="*/ 12 h 31"/>
                <a:gd name="T20" fmla="*/ 20 w 27"/>
                <a:gd name="T21" fmla="*/ 10 h 31"/>
                <a:gd name="T22" fmla="*/ 13 w 27"/>
                <a:gd name="T23" fmla="*/ 5 h 31"/>
                <a:gd name="T24" fmla="*/ 7 w 27"/>
                <a:gd name="T25" fmla="*/ 9 h 31"/>
                <a:gd name="T26" fmla="*/ 1 w 27"/>
                <a:gd name="T27" fmla="*/ 9 h 31"/>
                <a:gd name="T28" fmla="*/ 14 w 27"/>
                <a:gd name="T29" fmla="*/ 0 h 31"/>
                <a:gd name="T30" fmla="*/ 18 w 27"/>
                <a:gd name="T31" fmla="*/ 16 h 31"/>
                <a:gd name="T32" fmla="*/ 7 w 27"/>
                <a:gd name="T33" fmla="*/ 22 h 31"/>
                <a:gd name="T34" fmla="*/ 12 w 27"/>
                <a:gd name="T35" fmla="*/ 26 h 31"/>
                <a:gd name="T36" fmla="*/ 20 w 27"/>
                <a:gd name="T37" fmla="*/ 18 h 31"/>
                <a:gd name="T38" fmla="*/ 20 w 27"/>
                <a:gd name="T39" fmla="*/ 16 h 31"/>
                <a:gd name="T40" fmla="*/ 18 w 27"/>
                <a:gd name="T41"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7" h="31">
                  <a:moveTo>
                    <a:pt x="14" y="0"/>
                  </a:moveTo>
                  <a:cubicBezTo>
                    <a:pt x="23" y="0"/>
                    <a:pt x="26" y="4"/>
                    <a:pt x="26" y="12"/>
                  </a:cubicBezTo>
                  <a:cubicBezTo>
                    <a:pt x="26" y="24"/>
                    <a:pt x="26" y="24"/>
                    <a:pt x="26" y="24"/>
                  </a:cubicBezTo>
                  <a:cubicBezTo>
                    <a:pt x="26" y="27"/>
                    <a:pt x="26" y="29"/>
                    <a:pt x="27" y="30"/>
                  </a:cubicBezTo>
                  <a:cubicBezTo>
                    <a:pt x="20" y="30"/>
                    <a:pt x="20" y="30"/>
                    <a:pt x="20" y="30"/>
                  </a:cubicBezTo>
                  <a:cubicBezTo>
                    <a:pt x="20" y="29"/>
                    <a:pt x="20" y="27"/>
                    <a:pt x="20" y="25"/>
                  </a:cubicBezTo>
                  <a:cubicBezTo>
                    <a:pt x="18" y="29"/>
                    <a:pt x="14" y="31"/>
                    <a:pt x="10" y="31"/>
                  </a:cubicBezTo>
                  <a:cubicBezTo>
                    <a:pt x="4" y="31"/>
                    <a:pt x="0" y="27"/>
                    <a:pt x="0" y="22"/>
                  </a:cubicBezTo>
                  <a:cubicBezTo>
                    <a:pt x="0" y="15"/>
                    <a:pt x="6" y="12"/>
                    <a:pt x="19" y="12"/>
                  </a:cubicBezTo>
                  <a:cubicBezTo>
                    <a:pt x="20" y="12"/>
                    <a:pt x="20" y="12"/>
                    <a:pt x="20" y="12"/>
                  </a:cubicBezTo>
                  <a:cubicBezTo>
                    <a:pt x="20" y="10"/>
                    <a:pt x="20" y="10"/>
                    <a:pt x="20" y="10"/>
                  </a:cubicBezTo>
                  <a:cubicBezTo>
                    <a:pt x="20" y="7"/>
                    <a:pt x="18" y="5"/>
                    <a:pt x="13" y="5"/>
                  </a:cubicBezTo>
                  <a:cubicBezTo>
                    <a:pt x="10" y="5"/>
                    <a:pt x="7" y="6"/>
                    <a:pt x="7" y="9"/>
                  </a:cubicBezTo>
                  <a:cubicBezTo>
                    <a:pt x="1" y="9"/>
                    <a:pt x="1" y="9"/>
                    <a:pt x="1" y="9"/>
                  </a:cubicBezTo>
                  <a:cubicBezTo>
                    <a:pt x="2" y="3"/>
                    <a:pt x="6" y="0"/>
                    <a:pt x="14" y="0"/>
                  </a:cubicBezTo>
                  <a:moveTo>
                    <a:pt x="18" y="16"/>
                  </a:moveTo>
                  <a:cubicBezTo>
                    <a:pt x="10" y="16"/>
                    <a:pt x="7" y="18"/>
                    <a:pt x="7" y="22"/>
                  </a:cubicBezTo>
                  <a:cubicBezTo>
                    <a:pt x="7" y="24"/>
                    <a:pt x="9" y="26"/>
                    <a:pt x="12" y="26"/>
                  </a:cubicBezTo>
                  <a:cubicBezTo>
                    <a:pt x="16" y="26"/>
                    <a:pt x="20" y="22"/>
                    <a:pt x="20" y="18"/>
                  </a:cubicBezTo>
                  <a:cubicBezTo>
                    <a:pt x="20" y="16"/>
                    <a:pt x="20" y="16"/>
                    <a:pt x="20" y="16"/>
                  </a:cubicBezTo>
                  <a:lnTo>
                    <a:pt x="18"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4" name="Freeform 36"/>
            <p:cNvSpPr>
              <a:spLocks/>
            </p:cNvSpPr>
            <p:nvPr userDrawn="1"/>
          </p:nvSpPr>
          <p:spPr bwMode="auto">
            <a:xfrm>
              <a:off x="4938120" y="2871813"/>
              <a:ext cx="60325" cy="112713"/>
            </a:xfrm>
            <a:custGeom>
              <a:avLst/>
              <a:gdLst>
                <a:gd name="T0" fmla="*/ 16 w 16"/>
                <a:gd name="T1" fmla="*/ 7 h 30"/>
                <a:gd name="T2" fmla="*/ 14 w 16"/>
                <a:gd name="T3" fmla="*/ 7 h 30"/>
                <a:gd name="T4" fmla="*/ 7 w 16"/>
                <a:gd name="T5" fmla="*/ 16 h 30"/>
                <a:gd name="T6" fmla="*/ 7 w 16"/>
                <a:gd name="T7" fmla="*/ 30 h 30"/>
                <a:gd name="T8" fmla="*/ 0 w 16"/>
                <a:gd name="T9" fmla="*/ 30 h 30"/>
                <a:gd name="T10" fmla="*/ 0 w 16"/>
                <a:gd name="T11" fmla="*/ 1 h 30"/>
                <a:gd name="T12" fmla="*/ 6 w 16"/>
                <a:gd name="T13" fmla="*/ 1 h 30"/>
                <a:gd name="T14" fmla="*/ 6 w 16"/>
                <a:gd name="T15" fmla="*/ 7 h 30"/>
                <a:gd name="T16" fmla="*/ 14 w 16"/>
                <a:gd name="T17" fmla="*/ 0 h 30"/>
                <a:gd name="T18" fmla="*/ 16 w 16"/>
                <a:gd name="T19" fmla="*/ 0 h 30"/>
                <a:gd name="T20" fmla="*/ 16 w 16"/>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0">
                  <a:moveTo>
                    <a:pt x="16" y="7"/>
                  </a:moveTo>
                  <a:cubicBezTo>
                    <a:pt x="15" y="7"/>
                    <a:pt x="15" y="7"/>
                    <a:pt x="14" y="7"/>
                  </a:cubicBezTo>
                  <a:cubicBezTo>
                    <a:pt x="10" y="7"/>
                    <a:pt x="7" y="10"/>
                    <a:pt x="7" y="16"/>
                  </a:cubicBezTo>
                  <a:cubicBezTo>
                    <a:pt x="7" y="30"/>
                    <a:pt x="7" y="30"/>
                    <a:pt x="7" y="30"/>
                  </a:cubicBezTo>
                  <a:cubicBezTo>
                    <a:pt x="0" y="30"/>
                    <a:pt x="0" y="30"/>
                    <a:pt x="0" y="30"/>
                  </a:cubicBezTo>
                  <a:cubicBezTo>
                    <a:pt x="0" y="1"/>
                    <a:pt x="0" y="1"/>
                    <a:pt x="0" y="1"/>
                  </a:cubicBezTo>
                  <a:cubicBezTo>
                    <a:pt x="6" y="1"/>
                    <a:pt x="6" y="1"/>
                    <a:pt x="6" y="1"/>
                  </a:cubicBezTo>
                  <a:cubicBezTo>
                    <a:pt x="6" y="7"/>
                    <a:pt x="6" y="7"/>
                    <a:pt x="6" y="7"/>
                  </a:cubicBezTo>
                  <a:cubicBezTo>
                    <a:pt x="8" y="3"/>
                    <a:pt x="10" y="0"/>
                    <a:pt x="14" y="0"/>
                  </a:cubicBezTo>
                  <a:cubicBezTo>
                    <a:pt x="15" y="0"/>
                    <a:pt x="15" y="0"/>
                    <a:pt x="16" y="0"/>
                  </a:cubicBezTo>
                  <a:lnTo>
                    <a:pt x="16"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5" name="Freeform 37"/>
            <p:cNvSpPr>
              <a:spLocks/>
            </p:cNvSpPr>
            <p:nvPr userDrawn="1"/>
          </p:nvSpPr>
          <p:spPr bwMode="auto">
            <a:xfrm>
              <a:off x="5009558" y="2871813"/>
              <a:ext cx="90488" cy="112713"/>
            </a:xfrm>
            <a:custGeom>
              <a:avLst/>
              <a:gdLst>
                <a:gd name="T0" fmla="*/ 6 w 24"/>
                <a:gd name="T1" fmla="*/ 1 h 30"/>
                <a:gd name="T2" fmla="*/ 6 w 24"/>
                <a:gd name="T3" fmla="*/ 6 h 30"/>
                <a:gd name="T4" fmla="*/ 15 w 24"/>
                <a:gd name="T5" fmla="*/ 0 h 30"/>
                <a:gd name="T6" fmla="*/ 24 w 24"/>
                <a:gd name="T7" fmla="*/ 11 h 30"/>
                <a:gd name="T8" fmla="*/ 24 w 24"/>
                <a:gd name="T9" fmla="*/ 30 h 30"/>
                <a:gd name="T10" fmla="*/ 18 w 24"/>
                <a:gd name="T11" fmla="*/ 30 h 30"/>
                <a:gd name="T12" fmla="*/ 18 w 24"/>
                <a:gd name="T13" fmla="*/ 12 h 30"/>
                <a:gd name="T14" fmla="*/ 13 w 24"/>
                <a:gd name="T15" fmla="*/ 5 h 30"/>
                <a:gd name="T16" fmla="*/ 6 w 24"/>
                <a:gd name="T17" fmla="*/ 13 h 30"/>
                <a:gd name="T18" fmla="*/ 6 w 24"/>
                <a:gd name="T19" fmla="*/ 30 h 30"/>
                <a:gd name="T20" fmla="*/ 0 w 24"/>
                <a:gd name="T21" fmla="*/ 30 h 30"/>
                <a:gd name="T22" fmla="*/ 0 w 24"/>
                <a:gd name="T23" fmla="*/ 1 h 30"/>
                <a:gd name="T24" fmla="*/ 6 w 24"/>
                <a:gd name="T25"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0">
                  <a:moveTo>
                    <a:pt x="6" y="1"/>
                  </a:moveTo>
                  <a:cubicBezTo>
                    <a:pt x="6" y="6"/>
                    <a:pt x="6" y="6"/>
                    <a:pt x="6" y="6"/>
                  </a:cubicBezTo>
                  <a:cubicBezTo>
                    <a:pt x="8" y="2"/>
                    <a:pt x="11" y="0"/>
                    <a:pt x="15" y="0"/>
                  </a:cubicBezTo>
                  <a:cubicBezTo>
                    <a:pt x="21" y="0"/>
                    <a:pt x="24" y="4"/>
                    <a:pt x="24" y="11"/>
                  </a:cubicBezTo>
                  <a:cubicBezTo>
                    <a:pt x="24" y="30"/>
                    <a:pt x="24" y="30"/>
                    <a:pt x="24" y="30"/>
                  </a:cubicBezTo>
                  <a:cubicBezTo>
                    <a:pt x="18" y="30"/>
                    <a:pt x="18" y="30"/>
                    <a:pt x="18" y="30"/>
                  </a:cubicBezTo>
                  <a:cubicBezTo>
                    <a:pt x="18" y="12"/>
                    <a:pt x="18" y="12"/>
                    <a:pt x="18" y="12"/>
                  </a:cubicBezTo>
                  <a:cubicBezTo>
                    <a:pt x="18" y="7"/>
                    <a:pt x="16" y="5"/>
                    <a:pt x="13" y="5"/>
                  </a:cubicBezTo>
                  <a:cubicBezTo>
                    <a:pt x="9" y="5"/>
                    <a:pt x="6" y="8"/>
                    <a:pt x="6" y="13"/>
                  </a:cubicBezTo>
                  <a:cubicBezTo>
                    <a:pt x="6" y="30"/>
                    <a:pt x="6" y="30"/>
                    <a:pt x="6" y="30"/>
                  </a:cubicBezTo>
                  <a:cubicBezTo>
                    <a:pt x="0" y="30"/>
                    <a:pt x="0" y="30"/>
                    <a:pt x="0" y="30"/>
                  </a:cubicBezTo>
                  <a:cubicBezTo>
                    <a:pt x="0" y="1"/>
                    <a:pt x="0" y="1"/>
                    <a:pt x="0" y="1"/>
                  </a:cubicBezTo>
                  <a:lnTo>
                    <a:pt x="6"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6" name="Freeform 38"/>
            <p:cNvSpPr>
              <a:spLocks noEditPoints="1"/>
            </p:cNvSpPr>
            <p:nvPr userDrawn="1"/>
          </p:nvSpPr>
          <p:spPr bwMode="auto">
            <a:xfrm>
              <a:off x="5127034" y="2836888"/>
              <a:ext cx="22225" cy="147638"/>
            </a:xfrm>
            <a:custGeom>
              <a:avLst/>
              <a:gdLst>
                <a:gd name="T0" fmla="*/ 14 w 14"/>
                <a:gd name="T1" fmla="*/ 12 h 93"/>
                <a:gd name="T2" fmla="*/ 0 w 14"/>
                <a:gd name="T3" fmla="*/ 12 h 93"/>
                <a:gd name="T4" fmla="*/ 0 w 14"/>
                <a:gd name="T5" fmla="*/ 0 h 93"/>
                <a:gd name="T6" fmla="*/ 14 w 14"/>
                <a:gd name="T7" fmla="*/ 0 h 93"/>
                <a:gd name="T8" fmla="*/ 14 w 14"/>
                <a:gd name="T9" fmla="*/ 12 h 93"/>
                <a:gd name="T10" fmla="*/ 14 w 14"/>
                <a:gd name="T11" fmla="*/ 93 h 93"/>
                <a:gd name="T12" fmla="*/ 0 w 14"/>
                <a:gd name="T13" fmla="*/ 93 h 93"/>
                <a:gd name="T14" fmla="*/ 0 w 14"/>
                <a:gd name="T15" fmla="*/ 24 h 93"/>
                <a:gd name="T16" fmla="*/ 14 w 14"/>
                <a:gd name="T17" fmla="*/ 24 h 93"/>
                <a:gd name="T18" fmla="*/ 14 w 14"/>
                <a:gd name="T19"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93">
                  <a:moveTo>
                    <a:pt x="14" y="12"/>
                  </a:moveTo>
                  <a:lnTo>
                    <a:pt x="0" y="12"/>
                  </a:lnTo>
                  <a:lnTo>
                    <a:pt x="0" y="0"/>
                  </a:lnTo>
                  <a:lnTo>
                    <a:pt x="14" y="0"/>
                  </a:lnTo>
                  <a:lnTo>
                    <a:pt x="14" y="12"/>
                  </a:lnTo>
                  <a:close/>
                  <a:moveTo>
                    <a:pt x="14" y="93"/>
                  </a:moveTo>
                  <a:lnTo>
                    <a:pt x="0" y="93"/>
                  </a:lnTo>
                  <a:lnTo>
                    <a:pt x="0" y="24"/>
                  </a:lnTo>
                  <a:lnTo>
                    <a:pt x="14" y="24"/>
                  </a:lnTo>
                  <a:lnTo>
                    <a:pt x="14" y="9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7" name="Freeform 39"/>
            <p:cNvSpPr>
              <a:spLocks/>
            </p:cNvSpPr>
            <p:nvPr userDrawn="1"/>
          </p:nvSpPr>
          <p:spPr bwMode="auto">
            <a:xfrm>
              <a:off x="5176247" y="2871813"/>
              <a:ext cx="88901" cy="112713"/>
            </a:xfrm>
            <a:custGeom>
              <a:avLst/>
              <a:gdLst>
                <a:gd name="T0" fmla="*/ 6 w 24"/>
                <a:gd name="T1" fmla="*/ 1 h 30"/>
                <a:gd name="T2" fmla="*/ 6 w 24"/>
                <a:gd name="T3" fmla="*/ 6 h 30"/>
                <a:gd name="T4" fmla="*/ 15 w 24"/>
                <a:gd name="T5" fmla="*/ 0 h 30"/>
                <a:gd name="T6" fmla="*/ 24 w 24"/>
                <a:gd name="T7" fmla="*/ 11 h 30"/>
                <a:gd name="T8" fmla="*/ 24 w 24"/>
                <a:gd name="T9" fmla="*/ 30 h 30"/>
                <a:gd name="T10" fmla="*/ 18 w 24"/>
                <a:gd name="T11" fmla="*/ 30 h 30"/>
                <a:gd name="T12" fmla="*/ 18 w 24"/>
                <a:gd name="T13" fmla="*/ 12 h 30"/>
                <a:gd name="T14" fmla="*/ 13 w 24"/>
                <a:gd name="T15" fmla="*/ 5 h 30"/>
                <a:gd name="T16" fmla="*/ 6 w 24"/>
                <a:gd name="T17" fmla="*/ 13 h 30"/>
                <a:gd name="T18" fmla="*/ 6 w 24"/>
                <a:gd name="T19" fmla="*/ 30 h 30"/>
                <a:gd name="T20" fmla="*/ 0 w 24"/>
                <a:gd name="T21" fmla="*/ 30 h 30"/>
                <a:gd name="T22" fmla="*/ 0 w 24"/>
                <a:gd name="T23" fmla="*/ 1 h 30"/>
                <a:gd name="T24" fmla="*/ 6 w 24"/>
                <a:gd name="T25"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0">
                  <a:moveTo>
                    <a:pt x="6" y="1"/>
                  </a:moveTo>
                  <a:cubicBezTo>
                    <a:pt x="6" y="6"/>
                    <a:pt x="6" y="6"/>
                    <a:pt x="6" y="6"/>
                  </a:cubicBezTo>
                  <a:cubicBezTo>
                    <a:pt x="8" y="2"/>
                    <a:pt x="11" y="0"/>
                    <a:pt x="15" y="0"/>
                  </a:cubicBezTo>
                  <a:cubicBezTo>
                    <a:pt x="21" y="0"/>
                    <a:pt x="24" y="4"/>
                    <a:pt x="24" y="11"/>
                  </a:cubicBezTo>
                  <a:cubicBezTo>
                    <a:pt x="24" y="30"/>
                    <a:pt x="24" y="30"/>
                    <a:pt x="24" y="30"/>
                  </a:cubicBezTo>
                  <a:cubicBezTo>
                    <a:pt x="18" y="30"/>
                    <a:pt x="18" y="30"/>
                    <a:pt x="18" y="30"/>
                  </a:cubicBezTo>
                  <a:cubicBezTo>
                    <a:pt x="18" y="12"/>
                    <a:pt x="18" y="12"/>
                    <a:pt x="18" y="12"/>
                  </a:cubicBezTo>
                  <a:cubicBezTo>
                    <a:pt x="18" y="7"/>
                    <a:pt x="16" y="5"/>
                    <a:pt x="13" y="5"/>
                  </a:cubicBezTo>
                  <a:cubicBezTo>
                    <a:pt x="9" y="5"/>
                    <a:pt x="6" y="8"/>
                    <a:pt x="6" y="13"/>
                  </a:cubicBezTo>
                  <a:cubicBezTo>
                    <a:pt x="6" y="30"/>
                    <a:pt x="6" y="30"/>
                    <a:pt x="6" y="30"/>
                  </a:cubicBezTo>
                  <a:cubicBezTo>
                    <a:pt x="0" y="30"/>
                    <a:pt x="0" y="30"/>
                    <a:pt x="0" y="30"/>
                  </a:cubicBezTo>
                  <a:cubicBezTo>
                    <a:pt x="0" y="1"/>
                    <a:pt x="0" y="1"/>
                    <a:pt x="0" y="1"/>
                  </a:cubicBezTo>
                  <a:lnTo>
                    <a:pt x="6"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8" name="Freeform 40"/>
            <p:cNvSpPr>
              <a:spLocks noEditPoints="1"/>
            </p:cNvSpPr>
            <p:nvPr userDrawn="1"/>
          </p:nvSpPr>
          <p:spPr bwMode="auto">
            <a:xfrm>
              <a:off x="5281022" y="2855938"/>
              <a:ext cx="109538" cy="169863"/>
            </a:xfrm>
            <a:custGeom>
              <a:avLst/>
              <a:gdLst>
                <a:gd name="T0" fmla="*/ 29 w 29"/>
                <a:gd name="T1" fmla="*/ 5 h 45"/>
                <a:gd name="T2" fmla="*/ 27 w 29"/>
                <a:gd name="T3" fmla="*/ 5 h 45"/>
                <a:gd name="T4" fmla="*/ 23 w 29"/>
                <a:gd name="T5" fmla="*/ 7 h 45"/>
                <a:gd name="T6" fmla="*/ 26 w 29"/>
                <a:gd name="T7" fmla="*/ 14 h 45"/>
                <a:gd name="T8" fmla="*/ 14 w 29"/>
                <a:gd name="T9" fmla="*/ 24 h 45"/>
                <a:gd name="T10" fmla="*/ 10 w 29"/>
                <a:gd name="T11" fmla="*/ 23 h 45"/>
                <a:gd name="T12" fmla="*/ 7 w 29"/>
                <a:gd name="T13" fmla="*/ 25 h 45"/>
                <a:gd name="T14" fmla="*/ 11 w 29"/>
                <a:gd name="T15" fmla="*/ 28 h 45"/>
                <a:gd name="T16" fmla="*/ 19 w 29"/>
                <a:gd name="T17" fmla="*/ 28 h 45"/>
                <a:gd name="T18" fmla="*/ 29 w 29"/>
                <a:gd name="T19" fmla="*/ 36 h 45"/>
                <a:gd name="T20" fmla="*/ 14 w 29"/>
                <a:gd name="T21" fmla="*/ 45 h 45"/>
                <a:gd name="T22" fmla="*/ 0 w 29"/>
                <a:gd name="T23" fmla="*/ 37 h 45"/>
                <a:gd name="T24" fmla="*/ 4 w 29"/>
                <a:gd name="T25" fmla="*/ 31 h 45"/>
                <a:gd name="T26" fmla="*/ 1 w 29"/>
                <a:gd name="T27" fmla="*/ 27 h 45"/>
                <a:gd name="T28" fmla="*/ 6 w 29"/>
                <a:gd name="T29" fmla="*/ 21 h 45"/>
                <a:gd name="T30" fmla="*/ 2 w 29"/>
                <a:gd name="T31" fmla="*/ 14 h 45"/>
                <a:gd name="T32" fmla="*/ 14 w 29"/>
                <a:gd name="T33" fmla="*/ 4 h 45"/>
                <a:gd name="T34" fmla="*/ 20 w 29"/>
                <a:gd name="T35" fmla="*/ 6 h 45"/>
                <a:gd name="T36" fmla="*/ 27 w 29"/>
                <a:gd name="T37" fmla="*/ 0 h 45"/>
                <a:gd name="T38" fmla="*/ 29 w 29"/>
                <a:gd name="T39" fmla="*/ 0 h 45"/>
                <a:gd name="T40" fmla="*/ 29 w 29"/>
                <a:gd name="T41" fmla="*/ 5 h 45"/>
                <a:gd name="T42" fmla="*/ 6 w 29"/>
                <a:gd name="T43" fmla="*/ 36 h 45"/>
                <a:gd name="T44" fmla="*/ 15 w 29"/>
                <a:gd name="T45" fmla="*/ 41 h 45"/>
                <a:gd name="T46" fmla="*/ 23 w 29"/>
                <a:gd name="T47" fmla="*/ 37 h 45"/>
                <a:gd name="T48" fmla="*/ 18 w 29"/>
                <a:gd name="T49" fmla="*/ 34 h 45"/>
                <a:gd name="T50" fmla="*/ 8 w 29"/>
                <a:gd name="T51" fmla="*/ 33 h 45"/>
                <a:gd name="T52" fmla="*/ 6 w 29"/>
                <a:gd name="T53" fmla="*/ 36 h 45"/>
                <a:gd name="T54" fmla="*/ 8 w 29"/>
                <a:gd name="T55" fmla="*/ 14 h 45"/>
                <a:gd name="T56" fmla="*/ 14 w 29"/>
                <a:gd name="T57" fmla="*/ 20 h 45"/>
                <a:gd name="T58" fmla="*/ 19 w 29"/>
                <a:gd name="T59" fmla="*/ 14 h 45"/>
                <a:gd name="T60" fmla="*/ 14 w 29"/>
                <a:gd name="T61" fmla="*/ 8 h 45"/>
                <a:gd name="T62" fmla="*/ 8 w 29"/>
                <a:gd name="T63"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 h="45">
                  <a:moveTo>
                    <a:pt x="29" y="5"/>
                  </a:moveTo>
                  <a:cubicBezTo>
                    <a:pt x="28" y="5"/>
                    <a:pt x="28" y="5"/>
                    <a:pt x="27" y="5"/>
                  </a:cubicBezTo>
                  <a:cubicBezTo>
                    <a:pt x="25" y="5"/>
                    <a:pt x="23" y="6"/>
                    <a:pt x="23" y="7"/>
                  </a:cubicBezTo>
                  <a:cubicBezTo>
                    <a:pt x="25" y="10"/>
                    <a:pt x="26" y="12"/>
                    <a:pt x="26" y="14"/>
                  </a:cubicBezTo>
                  <a:cubicBezTo>
                    <a:pt x="26" y="20"/>
                    <a:pt x="21" y="24"/>
                    <a:pt x="14" y="24"/>
                  </a:cubicBezTo>
                  <a:cubicBezTo>
                    <a:pt x="13" y="24"/>
                    <a:pt x="11" y="23"/>
                    <a:pt x="10" y="23"/>
                  </a:cubicBezTo>
                  <a:cubicBezTo>
                    <a:pt x="8" y="24"/>
                    <a:pt x="7" y="24"/>
                    <a:pt x="7" y="25"/>
                  </a:cubicBezTo>
                  <a:cubicBezTo>
                    <a:pt x="7" y="27"/>
                    <a:pt x="8" y="28"/>
                    <a:pt x="11" y="28"/>
                  </a:cubicBezTo>
                  <a:cubicBezTo>
                    <a:pt x="19" y="28"/>
                    <a:pt x="19" y="28"/>
                    <a:pt x="19" y="28"/>
                  </a:cubicBezTo>
                  <a:cubicBezTo>
                    <a:pt x="26" y="29"/>
                    <a:pt x="29" y="32"/>
                    <a:pt x="29" y="36"/>
                  </a:cubicBezTo>
                  <a:cubicBezTo>
                    <a:pt x="29" y="41"/>
                    <a:pt x="24" y="45"/>
                    <a:pt x="14" y="45"/>
                  </a:cubicBezTo>
                  <a:cubicBezTo>
                    <a:pt x="5" y="45"/>
                    <a:pt x="0" y="42"/>
                    <a:pt x="0" y="37"/>
                  </a:cubicBezTo>
                  <a:cubicBezTo>
                    <a:pt x="0" y="35"/>
                    <a:pt x="1" y="32"/>
                    <a:pt x="4" y="31"/>
                  </a:cubicBezTo>
                  <a:cubicBezTo>
                    <a:pt x="2" y="30"/>
                    <a:pt x="1" y="29"/>
                    <a:pt x="1" y="27"/>
                  </a:cubicBezTo>
                  <a:cubicBezTo>
                    <a:pt x="1" y="24"/>
                    <a:pt x="3" y="22"/>
                    <a:pt x="6" y="21"/>
                  </a:cubicBezTo>
                  <a:cubicBezTo>
                    <a:pt x="3" y="20"/>
                    <a:pt x="2" y="17"/>
                    <a:pt x="2" y="14"/>
                  </a:cubicBezTo>
                  <a:cubicBezTo>
                    <a:pt x="2" y="9"/>
                    <a:pt x="7" y="4"/>
                    <a:pt x="14" y="4"/>
                  </a:cubicBezTo>
                  <a:cubicBezTo>
                    <a:pt x="16" y="4"/>
                    <a:pt x="18" y="5"/>
                    <a:pt x="20" y="6"/>
                  </a:cubicBezTo>
                  <a:cubicBezTo>
                    <a:pt x="20" y="2"/>
                    <a:pt x="23" y="0"/>
                    <a:pt x="27" y="0"/>
                  </a:cubicBezTo>
                  <a:cubicBezTo>
                    <a:pt x="27" y="0"/>
                    <a:pt x="28" y="0"/>
                    <a:pt x="29" y="0"/>
                  </a:cubicBezTo>
                  <a:lnTo>
                    <a:pt x="29" y="5"/>
                  </a:lnTo>
                  <a:close/>
                  <a:moveTo>
                    <a:pt x="6" y="36"/>
                  </a:moveTo>
                  <a:cubicBezTo>
                    <a:pt x="6" y="39"/>
                    <a:pt x="9" y="41"/>
                    <a:pt x="15" y="41"/>
                  </a:cubicBezTo>
                  <a:cubicBezTo>
                    <a:pt x="20" y="41"/>
                    <a:pt x="23" y="39"/>
                    <a:pt x="23" y="37"/>
                  </a:cubicBezTo>
                  <a:cubicBezTo>
                    <a:pt x="23" y="35"/>
                    <a:pt x="22" y="34"/>
                    <a:pt x="18" y="34"/>
                  </a:cubicBezTo>
                  <a:cubicBezTo>
                    <a:pt x="8" y="33"/>
                    <a:pt x="8" y="33"/>
                    <a:pt x="8" y="33"/>
                  </a:cubicBezTo>
                  <a:cubicBezTo>
                    <a:pt x="6" y="34"/>
                    <a:pt x="6" y="35"/>
                    <a:pt x="6" y="36"/>
                  </a:cubicBezTo>
                  <a:moveTo>
                    <a:pt x="8" y="14"/>
                  </a:moveTo>
                  <a:cubicBezTo>
                    <a:pt x="8" y="17"/>
                    <a:pt x="11" y="20"/>
                    <a:pt x="14" y="20"/>
                  </a:cubicBezTo>
                  <a:cubicBezTo>
                    <a:pt x="17" y="20"/>
                    <a:pt x="19" y="17"/>
                    <a:pt x="19" y="14"/>
                  </a:cubicBezTo>
                  <a:cubicBezTo>
                    <a:pt x="19" y="11"/>
                    <a:pt x="17" y="8"/>
                    <a:pt x="14" y="8"/>
                  </a:cubicBezTo>
                  <a:cubicBezTo>
                    <a:pt x="11" y="8"/>
                    <a:pt x="8" y="11"/>
                    <a:pt x="8" y="1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9" name="Freeform 41"/>
            <p:cNvSpPr>
              <a:spLocks/>
            </p:cNvSpPr>
            <p:nvPr userDrawn="1"/>
          </p:nvSpPr>
          <p:spPr bwMode="auto">
            <a:xfrm>
              <a:off x="5454061" y="2833713"/>
              <a:ext cx="71438" cy="150813"/>
            </a:xfrm>
            <a:custGeom>
              <a:avLst/>
              <a:gdLst>
                <a:gd name="T0" fmla="*/ 19 w 19"/>
                <a:gd name="T1" fmla="*/ 5 h 40"/>
                <a:gd name="T2" fmla="*/ 16 w 19"/>
                <a:gd name="T3" fmla="*/ 5 h 40"/>
                <a:gd name="T4" fmla="*/ 11 w 19"/>
                <a:gd name="T5" fmla="*/ 10 h 40"/>
                <a:gd name="T6" fmla="*/ 11 w 19"/>
                <a:gd name="T7" fmla="*/ 11 h 40"/>
                <a:gd name="T8" fmla="*/ 18 w 19"/>
                <a:gd name="T9" fmla="*/ 11 h 40"/>
                <a:gd name="T10" fmla="*/ 18 w 19"/>
                <a:gd name="T11" fmla="*/ 15 h 40"/>
                <a:gd name="T12" fmla="*/ 11 w 19"/>
                <a:gd name="T13" fmla="*/ 15 h 40"/>
                <a:gd name="T14" fmla="*/ 11 w 19"/>
                <a:gd name="T15" fmla="*/ 40 h 40"/>
                <a:gd name="T16" fmla="*/ 4 w 19"/>
                <a:gd name="T17" fmla="*/ 40 h 40"/>
                <a:gd name="T18" fmla="*/ 4 w 19"/>
                <a:gd name="T19" fmla="*/ 15 h 40"/>
                <a:gd name="T20" fmla="*/ 0 w 19"/>
                <a:gd name="T21" fmla="*/ 15 h 40"/>
                <a:gd name="T22" fmla="*/ 0 w 19"/>
                <a:gd name="T23" fmla="*/ 11 h 40"/>
                <a:gd name="T24" fmla="*/ 4 w 19"/>
                <a:gd name="T25" fmla="*/ 11 h 40"/>
                <a:gd name="T26" fmla="*/ 4 w 19"/>
                <a:gd name="T27" fmla="*/ 10 h 40"/>
                <a:gd name="T28" fmla="*/ 14 w 19"/>
                <a:gd name="T29" fmla="*/ 0 h 40"/>
                <a:gd name="T30" fmla="*/ 19 w 19"/>
                <a:gd name="T31" fmla="*/ 1 h 40"/>
                <a:gd name="T32" fmla="*/ 19 w 19"/>
                <a:gd name="T33"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40">
                  <a:moveTo>
                    <a:pt x="19" y="5"/>
                  </a:moveTo>
                  <a:cubicBezTo>
                    <a:pt x="18" y="5"/>
                    <a:pt x="16" y="5"/>
                    <a:pt x="16" y="5"/>
                  </a:cubicBezTo>
                  <a:cubicBezTo>
                    <a:pt x="12" y="5"/>
                    <a:pt x="11" y="7"/>
                    <a:pt x="11" y="10"/>
                  </a:cubicBezTo>
                  <a:cubicBezTo>
                    <a:pt x="11" y="11"/>
                    <a:pt x="11" y="11"/>
                    <a:pt x="11" y="11"/>
                  </a:cubicBezTo>
                  <a:cubicBezTo>
                    <a:pt x="18" y="11"/>
                    <a:pt x="18" y="11"/>
                    <a:pt x="18" y="11"/>
                  </a:cubicBezTo>
                  <a:cubicBezTo>
                    <a:pt x="18" y="15"/>
                    <a:pt x="18" y="15"/>
                    <a:pt x="18" y="15"/>
                  </a:cubicBezTo>
                  <a:cubicBezTo>
                    <a:pt x="11" y="15"/>
                    <a:pt x="11" y="15"/>
                    <a:pt x="11" y="15"/>
                  </a:cubicBezTo>
                  <a:cubicBezTo>
                    <a:pt x="11" y="40"/>
                    <a:pt x="11" y="40"/>
                    <a:pt x="11" y="40"/>
                  </a:cubicBezTo>
                  <a:cubicBezTo>
                    <a:pt x="4" y="40"/>
                    <a:pt x="4" y="40"/>
                    <a:pt x="4" y="40"/>
                  </a:cubicBezTo>
                  <a:cubicBezTo>
                    <a:pt x="4" y="15"/>
                    <a:pt x="4" y="15"/>
                    <a:pt x="4" y="15"/>
                  </a:cubicBezTo>
                  <a:cubicBezTo>
                    <a:pt x="0" y="15"/>
                    <a:pt x="0" y="15"/>
                    <a:pt x="0" y="15"/>
                  </a:cubicBezTo>
                  <a:cubicBezTo>
                    <a:pt x="0" y="11"/>
                    <a:pt x="0" y="11"/>
                    <a:pt x="0" y="11"/>
                  </a:cubicBezTo>
                  <a:cubicBezTo>
                    <a:pt x="4" y="11"/>
                    <a:pt x="4" y="11"/>
                    <a:pt x="4" y="11"/>
                  </a:cubicBezTo>
                  <a:cubicBezTo>
                    <a:pt x="4" y="10"/>
                    <a:pt x="4" y="10"/>
                    <a:pt x="4" y="10"/>
                  </a:cubicBezTo>
                  <a:cubicBezTo>
                    <a:pt x="4" y="4"/>
                    <a:pt x="7" y="0"/>
                    <a:pt x="14" y="0"/>
                  </a:cubicBezTo>
                  <a:cubicBezTo>
                    <a:pt x="16" y="0"/>
                    <a:pt x="18" y="0"/>
                    <a:pt x="19" y="1"/>
                  </a:cubicBezTo>
                  <a:lnTo>
                    <a:pt x="19" y="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00" name="Freeform 42"/>
            <p:cNvSpPr>
              <a:spLocks noEditPoints="1"/>
            </p:cNvSpPr>
            <p:nvPr userDrawn="1"/>
          </p:nvSpPr>
          <p:spPr bwMode="auto">
            <a:xfrm>
              <a:off x="5525499" y="2871813"/>
              <a:ext cx="104776" cy="117476"/>
            </a:xfrm>
            <a:custGeom>
              <a:avLst/>
              <a:gdLst>
                <a:gd name="T0" fmla="*/ 28 w 28"/>
                <a:gd name="T1" fmla="*/ 16 h 31"/>
                <a:gd name="T2" fmla="*/ 14 w 28"/>
                <a:gd name="T3" fmla="*/ 31 h 31"/>
                <a:gd name="T4" fmla="*/ 0 w 28"/>
                <a:gd name="T5" fmla="*/ 16 h 31"/>
                <a:gd name="T6" fmla="*/ 14 w 28"/>
                <a:gd name="T7" fmla="*/ 0 h 31"/>
                <a:gd name="T8" fmla="*/ 28 w 28"/>
                <a:gd name="T9" fmla="*/ 16 h 31"/>
                <a:gd name="T10" fmla="*/ 7 w 28"/>
                <a:gd name="T11" fmla="*/ 16 h 31"/>
                <a:gd name="T12" fmla="*/ 14 w 28"/>
                <a:gd name="T13" fmla="*/ 26 h 31"/>
                <a:gd name="T14" fmla="*/ 21 w 28"/>
                <a:gd name="T15" fmla="*/ 16 h 31"/>
                <a:gd name="T16" fmla="*/ 14 w 28"/>
                <a:gd name="T17" fmla="*/ 5 h 31"/>
                <a:gd name="T18" fmla="*/ 7 w 28"/>
                <a:gd name="T1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1">
                  <a:moveTo>
                    <a:pt x="28" y="16"/>
                  </a:moveTo>
                  <a:cubicBezTo>
                    <a:pt x="28" y="25"/>
                    <a:pt x="22" y="31"/>
                    <a:pt x="14" y="31"/>
                  </a:cubicBezTo>
                  <a:cubicBezTo>
                    <a:pt x="5" y="31"/>
                    <a:pt x="0" y="25"/>
                    <a:pt x="0" y="16"/>
                  </a:cubicBezTo>
                  <a:cubicBezTo>
                    <a:pt x="0" y="6"/>
                    <a:pt x="6" y="0"/>
                    <a:pt x="14" y="0"/>
                  </a:cubicBezTo>
                  <a:cubicBezTo>
                    <a:pt x="22" y="0"/>
                    <a:pt x="28" y="6"/>
                    <a:pt x="28" y="16"/>
                  </a:cubicBezTo>
                  <a:moveTo>
                    <a:pt x="7" y="16"/>
                  </a:moveTo>
                  <a:cubicBezTo>
                    <a:pt x="7" y="22"/>
                    <a:pt x="9" y="26"/>
                    <a:pt x="14" y="26"/>
                  </a:cubicBezTo>
                  <a:cubicBezTo>
                    <a:pt x="18" y="26"/>
                    <a:pt x="21" y="22"/>
                    <a:pt x="21" y="16"/>
                  </a:cubicBezTo>
                  <a:cubicBezTo>
                    <a:pt x="21" y="9"/>
                    <a:pt x="18" y="5"/>
                    <a:pt x="14" y="5"/>
                  </a:cubicBezTo>
                  <a:cubicBezTo>
                    <a:pt x="9" y="5"/>
                    <a:pt x="7" y="9"/>
                    <a:pt x="7" y="16"/>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01" name="Freeform 43"/>
            <p:cNvSpPr>
              <a:spLocks/>
            </p:cNvSpPr>
            <p:nvPr userDrawn="1"/>
          </p:nvSpPr>
          <p:spPr bwMode="auto">
            <a:xfrm>
              <a:off x="5649325" y="2871813"/>
              <a:ext cx="57150" cy="112713"/>
            </a:xfrm>
            <a:custGeom>
              <a:avLst/>
              <a:gdLst>
                <a:gd name="T0" fmla="*/ 15 w 15"/>
                <a:gd name="T1" fmla="*/ 7 h 30"/>
                <a:gd name="T2" fmla="*/ 14 w 15"/>
                <a:gd name="T3" fmla="*/ 7 h 30"/>
                <a:gd name="T4" fmla="*/ 6 w 15"/>
                <a:gd name="T5" fmla="*/ 16 h 30"/>
                <a:gd name="T6" fmla="*/ 6 w 15"/>
                <a:gd name="T7" fmla="*/ 30 h 30"/>
                <a:gd name="T8" fmla="*/ 0 w 15"/>
                <a:gd name="T9" fmla="*/ 30 h 30"/>
                <a:gd name="T10" fmla="*/ 0 w 15"/>
                <a:gd name="T11" fmla="*/ 1 h 30"/>
                <a:gd name="T12" fmla="*/ 5 w 15"/>
                <a:gd name="T13" fmla="*/ 1 h 30"/>
                <a:gd name="T14" fmla="*/ 5 w 15"/>
                <a:gd name="T15" fmla="*/ 7 h 30"/>
                <a:gd name="T16" fmla="*/ 14 w 15"/>
                <a:gd name="T17" fmla="*/ 0 h 30"/>
                <a:gd name="T18" fmla="*/ 15 w 15"/>
                <a:gd name="T19" fmla="*/ 0 h 30"/>
                <a:gd name="T20" fmla="*/ 15 w 15"/>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30">
                  <a:moveTo>
                    <a:pt x="15" y="7"/>
                  </a:moveTo>
                  <a:cubicBezTo>
                    <a:pt x="15" y="7"/>
                    <a:pt x="14" y="7"/>
                    <a:pt x="14" y="7"/>
                  </a:cubicBezTo>
                  <a:cubicBezTo>
                    <a:pt x="9" y="7"/>
                    <a:pt x="6" y="10"/>
                    <a:pt x="6" y="16"/>
                  </a:cubicBezTo>
                  <a:cubicBezTo>
                    <a:pt x="6" y="30"/>
                    <a:pt x="6" y="30"/>
                    <a:pt x="6" y="30"/>
                  </a:cubicBezTo>
                  <a:cubicBezTo>
                    <a:pt x="0" y="30"/>
                    <a:pt x="0" y="30"/>
                    <a:pt x="0" y="30"/>
                  </a:cubicBezTo>
                  <a:cubicBezTo>
                    <a:pt x="0" y="1"/>
                    <a:pt x="0" y="1"/>
                    <a:pt x="0" y="1"/>
                  </a:cubicBezTo>
                  <a:cubicBezTo>
                    <a:pt x="5" y="1"/>
                    <a:pt x="5" y="1"/>
                    <a:pt x="5" y="1"/>
                  </a:cubicBezTo>
                  <a:cubicBezTo>
                    <a:pt x="5" y="7"/>
                    <a:pt x="5" y="7"/>
                    <a:pt x="5" y="7"/>
                  </a:cubicBezTo>
                  <a:cubicBezTo>
                    <a:pt x="7" y="3"/>
                    <a:pt x="10" y="0"/>
                    <a:pt x="14" y="0"/>
                  </a:cubicBezTo>
                  <a:cubicBezTo>
                    <a:pt x="14" y="0"/>
                    <a:pt x="15" y="0"/>
                    <a:pt x="15" y="0"/>
                  </a:cubicBezTo>
                  <a:lnTo>
                    <a:pt x="15"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02" name="Rectangle 44"/>
            <p:cNvSpPr>
              <a:spLocks noChangeArrowheads="1"/>
            </p:cNvSpPr>
            <p:nvPr userDrawn="1"/>
          </p:nvSpPr>
          <p:spPr bwMode="auto">
            <a:xfrm>
              <a:off x="5785851" y="2836888"/>
              <a:ext cx="22225" cy="147638"/>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03" name="Freeform 45"/>
            <p:cNvSpPr>
              <a:spLocks noEditPoints="1"/>
            </p:cNvSpPr>
            <p:nvPr userDrawn="1"/>
          </p:nvSpPr>
          <p:spPr bwMode="auto">
            <a:xfrm>
              <a:off x="5833476" y="2836888"/>
              <a:ext cx="23813" cy="147638"/>
            </a:xfrm>
            <a:custGeom>
              <a:avLst/>
              <a:gdLst>
                <a:gd name="T0" fmla="*/ 15 w 15"/>
                <a:gd name="T1" fmla="*/ 12 h 93"/>
                <a:gd name="T2" fmla="*/ 0 w 15"/>
                <a:gd name="T3" fmla="*/ 12 h 93"/>
                <a:gd name="T4" fmla="*/ 0 w 15"/>
                <a:gd name="T5" fmla="*/ 0 h 93"/>
                <a:gd name="T6" fmla="*/ 15 w 15"/>
                <a:gd name="T7" fmla="*/ 0 h 93"/>
                <a:gd name="T8" fmla="*/ 15 w 15"/>
                <a:gd name="T9" fmla="*/ 12 h 93"/>
                <a:gd name="T10" fmla="*/ 15 w 15"/>
                <a:gd name="T11" fmla="*/ 93 h 93"/>
                <a:gd name="T12" fmla="*/ 0 w 15"/>
                <a:gd name="T13" fmla="*/ 93 h 93"/>
                <a:gd name="T14" fmla="*/ 0 w 15"/>
                <a:gd name="T15" fmla="*/ 24 h 93"/>
                <a:gd name="T16" fmla="*/ 15 w 15"/>
                <a:gd name="T17" fmla="*/ 24 h 93"/>
                <a:gd name="T18" fmla="*/ 15 w 15"/>
                <a:gd name="T19"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93">
                  <a:moveTo>
                    <a:pt x="15" y="12"/>
                  </a:moveTo>
                  <a:lnTo>
                    <a:pt x="0" y="12"/>
                  </a:lnTo>
                  <a:lnTo>
                    <a:pt x="0" y="0"/>
                  </a:lnTo>
                  <a:lnTo>
                    <a:pt x="15" y="0"/>
                  </a:lnTo>
                  <a:lnTo>
                    <a:pt x="15" y="12"/>
                  </a:lnTo>
                  <a:close/>
                  <a:moveTo>
                    <a:pt x="15" y="93"/>
                  </a:moveTo>
                  <a:lnTo>
                    <a:pt x="0" y="93"/>
                  </a:lnTo>
                  <a:lnTo>
                    <a:pt x="0" y="24"/>
                  </a:lnTo>
                  <a:lnTo>
                    <a:pt x="15" y="24"/>
                  </a:lnTo>
                  <a:lnTo>
                    <a:pt x="15" y="9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04" name="Freeform 46"/>
            <p:cNvSpPr>
              <a:spLocks/>
            </p:cNvSpPr>
            <p:nvPr userDrawn="1"/>
          </p:nvSpPr>
          <p:spPr bwMode="auto">
            <a:xfrm>
              <a:off x="5871577" y="2833713"/>
              <a:ext cx="76201" cy="150813"/>
            </a:xfrm>
            <a:custGeom>
              <a:avLst/>
              <a:gdLst>
                <a:gd name="T0" fmla="*/ 20 w 20"/>
                <a:gd name="T1" fmla="*/ 5 h 40"/>
                <a:gd name="T2" fmla="*/ 16 w 20"/>
                <a:gd name="T3" fmla="*/ 5 h 40"/>
                <a:gd name="T4" fmla="*/ 11 w 20"/>
                <a:gd name="T5" fmla="*/ 10 h 40"/>
                <a:gd name="T6" fmla="*/ 11 w 20"/>
                <a:gd name="T7" fmla="*/ 11 h 40"/>
                <a:gd name="T8" fmla="*/ 18 w 20"/>
                <a:gd name="T9" fmla="*/ 11 h 40"/>
                <a:gd name="T10" fmla="*/ 18 w 20"/>
                <a:gd name="T11" fmla="*/ 15 h 40"/>
                <a:gd name="T12" fmla="*/ 11 w 20"/>
                <a:gd name="T13" fmla="*/ 15 h 40"/>
                <a:gd name="T14" fmla="*/ 11 w 20"/>
                <a:gd name="T15" fmla="*/ 40 h 40"/>
                <a:gd name="T16" fmla="*/ 5 w 20"/>
                <a:gd name="T17" fmla="*/ 40 h 40"/>
                <a:gd name="T18" fmla="*/ 5 w 20"/>
                <a:gd name="T19" fmla="*/ 15 h 40"/>
                <a:gd name="T20" fmla="*/ 0 w 20"/>
                <a:gd name="T21" fmla="*/ 15 h 40"/>
                <a:gd name="T22" fmla="*/ 0 w 20"/>
                <a:gd name="T23" fmla="*/ 11 h 40"/>
                <a:gd name="T24" fmla="*/ 5 w 20"/>
                <a:gd name="T25" fmla="*/ 11 h 40"/>
                <a:gd name="T26" fmla="*/ 5 w 20"/>
                <a:gd name="T27" fmla="*/ 10 h 40"/>
                <a:gd name="T28" fmla="*/ 14 w 20"/>
                <a:gd name="T29" fmla="*/ 0 h 40"/>
                <a:gd name="T30" fmla="*/ 20 w 20"/>
                <a:gd name="T31" fmla="*/ 1 h 40"/>
                <a:gd name="T32" fmla="*/ 20 w 20"/>
                <a:gd name="T33"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40">
                  <a:moveTo>
                    <a:pt x="20" y="5"/>
                  </a:moveTo>
                  <a:cubicBezTo>
                    <a:pt x="18" y="5"/>
                    <a:pt x="17" y="5"/>
                    <a:pt x="16" y="5"/>
                  </a:cubicBezTo>
                  <a:cubicBezTo>
                    <a:pt x="12" y="5"/>
                    <a:pt x="11" y="7"/>
                    <a:pt x="11" y="10"/>
                  </a:cubicBezTo>
                  <a:cubicBezTo>
                    <a:pt x="11" y="11"/>
                    <a:pt x="11" y="11"/>
                    <a:pt x="11" y="11"/>
                  </a:cubicBezTo>
                  <a:cubicBezTo>
                    <a:pt x="18" y="11"/>
                    <a:pt x="18" y="11"/>
                    <a:pt x="18" y="11"/>
                  </a:cubicBezTo>
                  <a:cubicBezTo>
                    <a:pt x="18" y="15"/>
                    <a:pt x="18" y="15"/>
                    <a:pt x="18" y="15"/>
                  </a:cubicBezTo>
                  <a:cubicBezTo>
                    <a:pt x="11" y="15"/>
                    <a:pt x="11" y="15"/>
                    <a:pt x="11" y="15"/>
                  </a:cubicBezTo>
                  <a:cubicBezTo>
                    <a:pt x="11" y="40"/>
                    <a:pt x="11" y="40"/>
                    <a:pt x="11" y="40"/>
                  </a:cubicBezTo>
                  <a:cubicBezTo>
                    <a:pt x="5" y="40"/>
                    <a:pt x="5" y="40"/>
                    <a:pt x="5" y="40"/>
                  </a:cubicBezTo>
                  <a:cubicBezTo>
                    <a:pt x="5" y="15"/>
                    <a:pt x="5" y="15"/>
                    <a:pt x="5" y="15"/>
                  </a:cubicBezTo>
                  <a:cubicBezTo>
                    <a:pt x="0" y="15"/>
                    <a:pt x="0" y="15"/>
                    <a:pt x="0" y="15"/>
                  </a:cubicBezTo>
                  <a:cubicBezTo>
                    <a:pt x="0" y="11"/>
                    <a:pt x="0" y="11"/>
                    <a:pt x="0" y="11"/>
                  </a:cubicBezTo>
                  <a:cubicBezTo>
                    <a:pt x="5" y="11"/>
                    <a:pt x="5" y="11"/>
                    <a:pt x="5" y="11"/>
                  </a:cubicBezTo>
                  <a:cubicBezTo>
                    <a:pt x="5" y="10"/>
                    <a:pt x="5" y="10"/>
                    <a:pt x="5" y="10"/>
                  </a:cubicBezTo>
                  <a:cubicBezTo>
                    <a:pt x="5" y="4"/>
                    <a:pt x="8" y="0"/>
                    <a:pt x="14" y="0"/>
                  </a:cubicBezTo>
                  <a:cubicBezTo>
                    <a:pt x="16" y="0"/>
                    <a:pt x="18" y="0"/>
                    <a:pt x="20" y="1"/>
                  </a:cubicBezTo>
                  <a:lnTo>
                    <a:pt x="20" y="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05" name="Freeform 47"/>
            <p:cNvSpPr>
              <a:spLocks noEditPoints="1"/>
            </p:cNvSpPr>
            <p:nvPr userDrawn="1"/>
          </p:nvSpPr>
          <p:spPr bwMode="auto">
            <a:xfrm>
              <a:off x="5943015" y="2871813"/>
              <a:ext cx="106363" cy="117476"/>
            </a:xfrm>
            <a:custGeom>
              <a:avLst/>
              <a:gdLst>
                <a:gd name="T0" fmla="*/ 7 w 28"/>
                <a:gd name="T1" fmla="*/ 17 h 31"/>
                <a:gd name="T2" fmla="*/ 14 w 28"/>
                <a:gd name="T3" fmla="*/ 26 h 31"/>
                <a:gd name="T4" fmla="*/ 21 w 28"/>
                <a:gd name="T5" fmla="*/ 21 h 31"/>
                <a:gd name="T6" fmla="*/ 27 w 28"/>
                <a:gd name="T7" fmla="*/ 22 h 31"/>
                <a:gd name="T8" fmla="*/ 14 w 28"/>
                <a:gd name="T9" fmla="*/ 31 h 31"/>
                <a:gd name="T10" fmla="*/ 0 w 28"/>
                <a:gd name="T11" fmla="*/ 16 h 31"/>
                <a:gd name="T12" fmla="*/ 14 w 28"/>
                <a:gd name="T13" fmla="*/ 0 h 31"/>
                <a:gd name="T14" fmla="*/ 28 w 28"/>
                <a:gd name="T15" fmla="*/ 15 h 31"/>
                <a:gd name="T16" fmla="*/ 28 w 28"/>
                <a:gd name="T17" fmla="*/ 17 h 31"/>
                <a:gd name="T18" fmla="*/ 7 w 28"/>
                <a:gd name="T19" fmla="*/ 17 h 31"/>
                <a:gd name="T20" fmla="*/ 21 w 28"/>
                <a:gd name="T21" fmla="*/ 12 h 31"/>
                <a:gd name="T22" fmla="*/ 14 w 28"/>
                <a:gd name="T23" fmla="*/ 5 h 31"/>
                <a:gd name="T24" fmla="*/ 7 w 28"/>
                <a:gd name="T25" fmla="*/ 12 h 31"/>
                <a:gd name="T26" fmla="*/ 21 w 28"/>
                <a:gd name="T27" fmla="*/ 1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31">
                  <a:moveTo>
                    <a:pt x="7" y="17"/>
                  </a:moveTo>
                  <a:cubicBezTo>
                    <a:pt x="7" y="23"/>
                    <a:pt x="10" y="26"/>
                    <a:pt x="14" y="26"/>
                  </a:cubicBezTo>
                  <a:cubicBezTo>
                    <a:pt x="18" y="26"/>
                    <a:pt x="20" y="24"/>
                    <a:pt x="21" y="21"/>
                  </a:cubicBezTo>
                  <a:cubicBezTo>
                    <a:pt x="27" y="22"/>
                    <a:pt x="27" y="22"/>
                    <a:pt x="27" y="22"/>
                  </a:cubicBezTo>
                  <a:cubicBezTo>
                    <a:pt x="25" y="28"/>
                    <a:pt x="21" y="31"/>
                    <a:pt x="14" y="31"/>
                  </a:cubicBezTo>
                  <a:cubicBezTo>
                    <a:pt x="6" y="31"/>
                    <a:pt x="0" y="25"/>
                    <a:pt x="0" y="16"/>
                  </a:cubicBezTo>
                  <a:cubicBezTo>
                    <a:pt x="0" y="6"/>
                    <a:pt x="6" y="0"/>
                    <a:pt x="14" y="0"/>
                  </a:cubicBezTo>
                  <a:cubicBezTo>
                    <a:pt x="22" y="0"/>
                    <a:pt x="28" y="6"/>
                    <a:pt x="28" y="15"/>
                  </a:cubicBezTo>
                  <a:cubicBezTo>
                    <a:pt x="28" y="17"/>
                    <a:pt x="28" y="17"/>
                    <a:pt x="28" y="17"/>
                  </a:cubicBezTo>
                  <a:cubicBezTo>
                    <a:pt x="7" y="17"/>
                    <a:pt x="7" y="17"/>
                    <a:pt x="7" y="17"/>
                  </a:cubicBezTo>
                  <a:close/>
                  <a:moveTo>
                    <a:pt x="21" y="12"/>
                  </a:moveTo>
                  <a:cubicBezTo>
                    <a:pt x="21" y="7"/>
                    <a:pt x="18" y="5"/>
                    <a:pt x="14" y="5"/>
                  </a:cubicBezTo>
                  <a:cubicBezTo>
                    <a:pt x="10" y="5"/>
                    <a:pt x="7" y="8"/>
                    <a:pt x="7" y="12"/>
                  </a:cubicBezTo>
                  <a:lnTo>
                    <a:pt x="21"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4167341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3" pos="43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277832" y="1370013"/>
            <a:ext cx="4171950" cy="3073400"/>
          </a:xfrm>
        </p:spPr>
        <p:txBody>
          <a:bodyPr/>
          <a:lstStyle>
            <a:lvl1pPr>
              <a:defRPr baseline="0">
                <a:solidFill>
                  <a:schemeClr val="accent2"/>
                </a:solidFill>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hasCustomPrompt="1"/>
          </p:nvPr>
        </p:nvSpPr>
        <p:spPr>
          <a:xfrm>
            <a:off x="4600386" y="1370013"/>
            <a:ext cx="4171950" cy="3073400"/>
          </a:xfrm>
        </p:spPr>
        <p:txBody>
          <a:bodyPr/>
          <a:lstStyle>
            <a:lvl1pPr>
              <a:defRPr>
                <a:solidFill>
                  <a:schemeClr val="accent2"/>
                </a:solidFill>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E406AB4-22D1-4ABB-99CF-8A54ADA954A2}" type="slidenum">
              <a:rPr lang="en-GB" smtClean="0"/>
              <a:t>‹#›</a:t>
            </a:fld>
            <a:endParaRPr lang="en-GB"/>
          </a:p>
        </p:txBody>
      </p:sp>
      <p:sp>
        <p:nvSpPr>
          <p:cNvPr id="15" name="Title 14"/>
          <p:cNvSpPr>
            <a:spLocks noGrp="1"/>
          </p:cNvSpPr>
          <p:nvPr>
            <p:ph type="title"/>
          </p:nvPr>
        </p:nvSpPr>
        <p:spPr>
          <a:xfrm>
            <a:off x="277832" y="117018"/>
            <a:ext cx="8494504" cy="891939"/>
          </a:xfrm>
        </p:spPr>
        <p:txBody>
          <a:bodyPr/>
          <a:lstStyle/>
          <a:p>
            <a:r>
              <a:rPr lang="en-US" dirty="0"/>
              <a:t>Click to edit Master title style</a:t>
            </a:r>
            <a:endParaRPr lang="en-GB" dirty="0"/>
          </a:p>
        </p:txBody>
      </p:sp>
      <p:sp>
        <p:nvSpPr>
          <p:cNvPr id="11" name="Freeform 5"/>
          <p:cNvSpPr>
            <a:spLocks/>
          </p:cNvSpPr>
          <p:nvPr userDrawn="1"/>
        </p:nvSpPr>
        <p:spPr bwMode="auto">
          <a:xfrm>
            <a:off x="8522484" y="3636963"/>
            <a:ext cx="377825" cy="863600"/>
          </a:xfrm>
          <a:custGeom>
            <a:avLst/>
            <a:gdLst>
              <a:gd name="T0" fmla="*/ 32 w 62"/>
              <a:gd name="T1" fmla="*/ 4 h 145"/>
              <a:gd name="T2" fmla="*/ 30 w 62"/>
              <a:gd name="T3" fmla="*/ 10 h 145"/>
              <a:gd name="T4" fmla="*/ 31 w 62"/>
              <a:gd name="T5" fmla="*/ 17 h 145"/>
              <a:gd name="T6" fmla="*/ 30 w 62"/>
              <a:gd name="T7" fmla="*/ 17 h 145"/>
              <a:gd name="T8" fmla="*/ 27 w 62"/>
              <a:gd name="T9" fmla="*/ 19 h 145"/>
              <a:gd name="T10" fmla="*/ 15 w 62"/>
              <a:gd name="T11" fmla="*/ 40 h 145"/>
              <a:gd name="T12" fmla="*/ 16 w 62"/>
              <a:gd name="T13" fmla="*/ 52 h 145"/>
              <a:gd name="T14" fmla="*/ 22 w 62"/>
              <a:gd name="T15" fmla="*/ 69 h 145"/>
              <a:gd name="T16" fmla="*/ 22 w 62"/>
              <a:gd name="T17" fmla="*/ 79 h 145"/>
              <a:gd name="T18" fmla="*/ 21 w 62"/>
              <a:gd name="T19" fmla="*/ 89 h 145"/>
              <a:gd name="T20" fmla="*/ 20 w 62"/>
              <a:gd name="T21" fmla="*/ 101 h 145"/>
              <a:gd name="T22" fmla="*/ 16 w 62"/>
              <a:gd name="T23" fmla="*/ 106 h 145"/>
              <a:gd name="T24" fmla="*/ 6 w 62"/>
              <a:gd name="T25" fmla="*/ 122 h 145"/>
              <a:gd name="T26" fmla="*/ 3 w 62"/>
              <a:gd name="T27" fmla="*/ 135 h 145"/>
              <a:gd name="T28" fmla="*/ 7 w 62"/>
              <a:gd name="T29" fmla="*/ 139 h 145"/>
              <a:gd name="T30" fmla="*/ 20 w 62"/>
              <a:gd name="T31" fmla="*/ 143 h 145"/>
              <a:gd name="T32" fmla="*/ 19 w 62"/>
              <a:gd name="T33" fmla="*/ 141 h 145"/>
              <a:gd name="T34" fmla="*/ 21 w 62"/>
              <a:gd name="T35" fmla="*/ 126 h 145"/>
              <a:gd name="T36" fmla="*/ 39 w 62"/>
              <a:gd name="T37" fmla="*/ 99 h 145"/>
              <a:gd name="T38" fmla="*/ 39 w 62"/>
              <a:gd name="T39" fmla="*/ 113 h 145"/>
              <a:gd name="T40" fmla="*/ 42 w 62"/>
              <a:gd name="T41" fmla="*/ 128 h 145"/>
              <a:gd name="T42" fmla="*/ 41 w 62"/>
              <a:gd name="T43" fmla="*/ 137 h 145"/>
              <a:gd name="T44" fmla="*/ 44 w 62"/>
              <a:gd name="T45" fmla="*/ 145 h 145"/>
              <a:gd name="T46" fmla="*/ 47 w 62"/>
              <a:gd name="T47" fmla="*/ 145 h 145"/>
              <a:gd name="T48" fmla="*/ 48 w 62"/>
              <a:gd name="T49" fmla="*/ 143 h 145"/>
              <a:gd name="T50" fmla="*/ 62 w 62"/>
              <a:gd name="T51" fmla="*/ 142 h 145"/>
              <a:gd name="T52" fmla="*/ 59 w 62"/>
              <a:gd name="T53" fmla="*/ 139 h 145"/>
              <a:gd name="T54" fmla="*/ 56 w 62"/>
              <a:gd name="T55" fmla="*/ 140 h 145"/>
              <a:gd name="T56" fmla="*/ 54 w 62"/>
              <a:gd name="T57" fmla="*/ 135 h 145"/>
              <a:gd name="T58" fmla="*/ 53 w 62"/>
              <a:gd name="T59" fmla="*/ 112 h 145"/>
              <a:gd name="T60" fmla="*/ 52 w 62"/>
              <a:gd name="T61" fmla="*/ 87 h 145"/>
              <a:gd name="T62" fmla="*/ 49 w 62"/>
              <a:gd name="T63" fmla="*/ 72 h 145"/>
              <a:gd name="T64" fmla="*/ 50 w 62"/>
              <a:gd name="T65" fmla="*/ 72 h 145"/>
              <a:gd name="T66" fmla="*/ 53 w 62"/>
              <a:gd name="T67" fmla="*/ 72 h 145"/>
              <a:gd name="T68" fmla="*/ 58 w 62"/>
              <a:gd name="T69" fmla="*/ 73 h 145"/>
              <a:gd name="T70" fmla="*/ 56 w 62"/>
              <a:gd name="T71" fmla="*/ 53 h 145"/>
              <a:gd name="T72" fmla="*/ 51 w 62"/>
              <a:gd name="T73" fmla="*/ 37 h 145"/>
              <a:gd name="T74" fmla="*/ 41 w 62"/>
              <a:gd name="T75" fmla="*/ 21 h 145"/>
              <a:gd name="T76" fmla="*/ 45 w 62"/>
              <a:gd name="T77" fmla="*/ 10 h 145"/>
              <a:gd name="T78" fmla="*/ 41 w 62"/>
              <a:gd name="T79" fmla="*/ 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2" h="145">
                <a:moveTo>
                  <a:pt x="38" y="0"/>
                </a:moveTo>
                <a:cubicBezTo>
                  <a:pt x="35" y="0"/>
                  <a:pt x="33" y="2"/>
                  <a:pt x="32" y="4"/>
                </a:cubicBezTo>
                <a:cubicBezTo>
                  <a:pt x="31" y="6"/>
                  <a:pt x="32" y="8"/>
                  <a:pt x="31" y="9"/>
                </a:cubicBezTo>
                <a:cubicBezTo>
                  <a:pt x="31" y="9"/>
                  <a:pt x="31" y="9"/>
                  <a:pt x="30" y="10"/>
                </a:cubicBezTo>
                <a:cubicBezTo>
                  <a:pt x="30" y="13"/>
                  <a:pt x="33" y="14"/>
                  <a:pt x="32" y="17"/>
                </a:cubicBezTo>
                <a:cubicBezTo>
                  <a:pt x="32" y="17"/>
                  <a:pt x="31" y="17"/>
                  <a:pt x="31" y="17"/>
                </a:cubicBezTo>
                <a:cubicBezTo>
                  <a:pt x="31" y="17"/>
                  <a:pt x="31" y="17"/>
                  <a:pt x="31" y="17"/>
                </a:cubicBezTo>
                <a:cubicBezTo>
                  <a:pt x="31" y="17"/>
                  <a:pt x="31" y="17"/>
                  <a:pt x="30" y="17"/>
                </a:cubicBezTo>
                <a:cubicBezTo>
                  <a:pt x="30" y="17"/>
                  <a:pt x="29" y="17"/>
                  <a:pt x="29" y="17"/>
                </a:cubicBezTo>
                <a:cubicBezTo>
                  <a:pt x="29" y="18"/>
                  <a:pt x="28" y="19"/>
                  <a:pt x="27" y="19"/>
                </a:cubicBezTo>
                <a:cubicBezTo>
                  <a:pt x="27" y="20"/>
                  <a:pt x="28" y="20"/>
                  <a:pt x="27" y="21"/>
                </a:cubicBezTo>
                <a:cubicBezTo>
                  <a:pt x="18" y="24"/>
                  <a:pt x="16" y="30"/>
                  <a:pt x="15" y="40"/>
                </a:cubicBezTo>
                <a:cubicBezTo>
                  <a:pt x="15" y="43"/>
                  <a:pt x="15" y="45"/>
                  <a:pt x="15" y="48"/>
                </a:cubicBezTo>
                <a:cubicBezTo>
                  <a:pt x="15" y="49"/>
                  <a:pt x="16" y="51"/>
                  <a:pt x="16" y="52"/>
                </a:cubicBezTo>
                <a:cubicBezTo>
                  <a:pt x="17" y="57"/>
                  <a:pt x="18" y="60"/>
                  <a:pt x="19" y="64"/>
                </a:cubicBezTo>
                <a:cubicBezTo>
                  <a:pt x="20" y="66"/>
                  <a:pt x="21" y="67"/>
                  <a:pt x="22" y="69"/>
                </a:cubicBezTo>
                <a:cubicBezTo>
                  <a:pt x="22" y="70"/>
                  <a:pt x="23" y="71"/>
                  <a:pt x="22" y="73"/>
                </a:cubicBezTo>
                <a:cubicBezTo>
                  <a:pt x="22" y="75"/>
                  <a:pt x="21" y="77"/>
                  <a:pt x="22" y="79"/>
                </a:cubicBezTo>
                <a:cubicBezTo>
                  <a:pt x="22" y="80"/>
                  <a:pt x="23" y="81"/>
                  <a:pt x="23" y="82"/>
                </a:cubicBezTo>
                <a:cubicBezTo>
                  <a:pt x="22" y="84"/>
                  <a:pt x="22" y="87"/>
                  <a:pt x="21" y="89"/>
                </a:cubicBezTo>
                <a:cubicBezTo>
                  <a:pt x="21" y="91"/>
                  <a:pt x="21" y="93"/>
                  <a:pt x="21" y="96"/>
                </a:cubicBezTo>
                <a:cubicBezTo>
                  <a:pt x="21" y="97"/>
                  <a:pt x="20" y="99"/>
                  <a:pt x="20" y="101"/>
                </a:cubicBezTo>
                <a:cubicBezTo>
                  <a:pt x="19" y="102"/>
                  <a:pt x="20" y="104"/>
                  <a:pt x="20" y="105"/>
                </a:cubicBezTo>
                <a:cubicBezTo>
                  <a:pt x="19" y="105"/>
                  <a:pt x="18" y="106"/>
                  <a:pt x="16" y="106"/>
                </a:cubicBezTo>
                <a:cubicBezTo>
                  <a:pt x="14" y="109"/>
                  <a:pt x="12" y="112"/>
                  <a:pt x="10" y="116"/>
                </a:cubicBezTo>
                <a:cubicBezTo>
                  <a:pt x="9" y="118"/>
                  <a:pt x="8" y="120"/>
                  <a:pt x="6" y="122"/>
                </a:cubicBezTo>
                <a:cubicBezTo>
                  <a:pt x="4" y="125"/>
                  <a:pt x="1" y="128"/>
                  <a:pt x="0" y="131"/>
                </a:cubicBezTo>
                <a:cubicBezTo>
                  <a:pt x="1" y="133"/>
                  <a:pt x="1" y="134"/>
                  <a:pt x="3" y="135"/>
                </a:cubicBezTo>
                <a:cubicBezTo>
                  <a:pt x="3" y="135"/>
                  <a:pt x="4" y="135"/>
                  <a:pt x="5" y="135"/>
                </a:cubicBezTo>
                <a:cubicBezTo>
                  <a:pt x="5" y="136"/>
                  <a:pt x="6" y="138"/>
                  <a:pt x="7" y="139"/>
                </a:cubicBezTo>
                <a:cubicBezTo>
                  <a:pt x="8" y="142"/>
                  <a:pt x="13" y="143"/>
                  <a:pt x="17" y="143"/>
                </a:cubicBezTo>
                <a:cubicBezTo>
                  <a:pt x="18" y="143"/>
                  <a:pt x="19" y="143"/>
                  <a:pt x="20" y="143"/>
                </a:cubicBezTo>
                <a:cubicBezTo>
                  <a:pt x="20" y="143"/>
                  <a:pt x="20" y="142"/>
                  <a:pt x="20" y="141"/>
                </a:cubicBezTo>
                <a:cubicBezTo>
                  <a:pt x="19" y="141"/>
                  <a:pt x="19" y="141"/>
                  <a:pt x="19" y="141"/>
                </a:cubicBezTo>
                <a:cubicBezTo>
                  <a:pt x="17" y="141"/>
                  <a:pt x="15" y="140"/>
                  <a:pt x="14" y="138"/>
                </a:cubicBezTo>
                <a:cubicBezTo>
                  <a:pt x="15" y="132"/>
                  <a:pt x="19" y="130"/>
                  <a:pt x="21" y="126"/>
                </a:cubicBezTo>
                <a:cubicBezTo>
                  <a:pt x="27" y="116"/>
                  <a:pt x="35" y="109"/>
                  <a:pt x="37" y="95"/>
                </a:cubicBezTo>
                <a:cubicBezTo>
                  <a:pt x="38" y="95"/>
                  <a:pt x="39" y="98"/>
                  <a:pt x="39" y="99"/>
                </a:cubicBezTo>
                <a:cubicBezTo>
                  <a:pt x="40" y="100"/>
                  <a:pt x="39" y="101"/>
                  <a:pt x="39" y="103"/>
                </a:cubicBezTo>
                <a:cubicBezTo>
                  <a:pt x="41" y="106"/>
                  <a:pt x="40" y="110"/>
                  <a:pt x="39" y="113"/>
                </a:cubicBezTo>
                <a:cubicBezTo>
                  <a:pt x="38" y="114"/>
                  <a:pt x="38" y="115"/>
                  <a:pt x="38" y="116"/>
                </a:cubicBezTo>
                <a:cubicBezTo>
                  <a:pt x="39" y="120"/>
                  <a:pt x="40" y="124"/>
                  <a:pt x="42" y="128"/>
                </a:cubicBezTo>
                <a:cubicBezTo>
                  <a:pt x="42" y="131"/>
                  <a:pt x="39" y="134"/>
                  <a:pt x="40" y="136"/>
                </a:cubicBezTo>
                <a:cubicBezTo>
                  <a:pt x="40" y="136"/>
                  <a:pt x="40" y="136"/>
                  <a:pt x="41" y="137"/>
                </a:cubicBezTo>
                <a:cubicBezTo>
                  <a:pt x="40" y="138"/>
                  <a:pt x="39" y="143"/>
                  <a:pt x="40" y="144"/>
                </a:cubicBezTo>
                <a:cubicBezTo>
                  <a:pt x="41" y="145"/>
                  <a:pt x="42" y="145"/>
                  <a:pt x="44" y="145"/>
                </a:cubicBezTo>
                <a:cubicBezTo>
                  <a:pt x="45" y="145"/>
                  <a:pt x="46" y="145"/>
                  <a:pt x="47" y="145"/>
                </a:cubicBezTo>
                <a:cubicBezTo>
                  <a:pt x="47" y="145"/>
                  <a:pt x="47" y="145"/>
                  <a:pt x="47" y="145"/>
                </a:cubicBezTo>
                <a:cubicBezTo>
                  <a:pt x="47" y="143"/>
                  <a:pt x="47" y="143"/>
                  <a:pt x="47" y="143"/>
                </a:cubicBezTo>
                <a:cubicBezTo>
                  <a:pt x="48" y="143"/>
                  <a:pt x="48" y="143"/>
                  <a:pt x="48" y="143"/>
                </a:cubicBezTo>
                <a:cubicBezTo>
                  <a:pt x="50" y="144"/>
                  <a:pt x="52" y="144"/>
                  <a:pt x="55" y="144"/>
                </a:cubicBezTo>
                <a:cubicBezTo>
                  <a:pt x="58" y="144"/>
                  <a:pt x="61" y="144"/>
                  <a:pt x="62" y="142"/>
                </a:cubicBezTo>
                <a:cubicBezTo>
                  <a:pt x="62" y="141"/>
                  <a:pt x="61" y="140"/>
                  <a:pt x="60" y="139"/>
                </a:cubicBezTo>
                <a:cubicBezTo>
                  <a:pt x="60" y="139"/>
                  <a:pt x="59" y="139"/>
                  <a:pt x="59" y="139"/>
                </a:cubicBezTo>
                <a:cubicBezTo>
                  <a:pt x="59" y="139"/>
                  <a:pt x="58" y="139"/>
                  <a:pt x="57" y="140"/>
                </a:cubicBezTo>
                <a:cubicBezTo>
                  <a:pt x="57" y="140"/>
                  <a:pt x="56" y="140"/>
                  <a:pt x="56" y="140"/>
                </a:cubicBezTo>
                <a:cubicBezTo>
                  <a:pt x="55" y="140"/>
                  <a:pt x="54" y="139"/>
                  <a:pt x="54" y="139"/>
                </a:cubicBezTo>
                <a:cubicBezTo>
                  <a:pt x="53" y="138"/>
                  <a:pt x="54" y="136"/>
                  <a:pt x="54" y="135"/>
                </a:cubicBezTo>
                <a:cubicBezTo>
                  <a:pt x="53" y="134"/>
                  <a:pt x="53" y="134"/>
                  <a:pt x="52" y="134"/>
                </a:cubicBezTo>
                <a:cubicBezTo>
                  <a:pt x="51" y="126"/>
                  <a:pt x="51" y="119"/>
                  <a:pt x="53" y="112"/>
                </a:cubicBezTo>
                <a:cubicBezTo>
                  <a:pt x="53" y="109"/>
                  <a:pt x="54" y="104"/>
                  <a:pt x="53" y="100"/>
                </a:cubicBezTo>
                <a:cubicBezTo>
                  <a:pt x="53" y="96"/>
                  <a:pt x="52" y="92"/>
                  <a:pt x="52" y="87"/>
                </a:cubicBezTo>
                <a:cubicBezTo>
                  <a:pt x="52" y="85"/>
                  <a:pt x="52" y="83"/>
                  <a:pt x="51" y="81"/>
                </a:cubicBezTo>
                <a:cubicBezTo>
                  <a:pt x="51" y="78"/>
                  <a:pt x="49" y="76"/>
                  <a:pt x="49" y="72"/>
                </a:cubicBezTo>
                <a:cubicBezTo>
                  <a:pt x="49" y="72"/>
                  <a:pt x="49" y="72"/>
                  <a:pt x="49" y="72"/>
                </a:cubicBezTo>
                <a:cubicBezTo>
                  <a:pt x="50" y="72"/>
                  <a:pt x="50" y="72"/>
                  <a:pt x="50" y="72"/>
                </a:cubicBezTo>
                <a:cubicBezTo>
                  <a:pt x="50" y="72"/>
                  <a:pt x="51" y="72"/>
                  <a:pt x="51" y="72"/>
                </a:cubicBezTo>
                <a:cubicBezTo>
                  <a:pt x="52" y="72"/>
                  <a:pt x="52" y="72"/>
                  <a:pt x="53" y="72"/>
                </a:cubicBezTo>
                <a:cubicBezTo>
                  <a:pt x="53" y="73"/>
                  <a:pt x="55" y="74"/>
                  <a:pt x="56" y="74"/>
                </a:cubicBezTo>
                <a:cubicBezTo>
                  <a:pt x="57" y="74"/>
                  <a:pt x="57" y="74"/>
                  <a:pt x="58" y="73"/>
                </a:cubicBezTo>
                <a:cubicBezTo>
                  <a:pt x="58" y="72"/>
                  <a:pt x="58" y="69"/>
                  <a:pt x="57" y="67"/>
                </a:cubicBezTo>
                <a:cubicBezTo>
                  <a:pt x="57" y="62"/>
                  <a:pt x="57" y="58"/>
                  <a:pt x="56" y="53"/>
                </a:cubicBezTo>
                <a:cubicBezTo>
                  <a:pt x="55" y="49"/>
                  <a:pt x="52" y="44"/>
                  <a:pt x="51" y="40"/>
                </a:cubicBezTo>
                <a:cubicBezTo>
                  <a:pt x="51" y="39"/>
                  <a:pt x="51" y="38"/>
                  <a:pt x="51" y="37"/>
                </a:cubicBezTo>
                <a:cubicBezTo>
                  <a:pt x="50" y="34"/>
                  <a:pt x="49" y="30"/>
                  <a:pt x="47" y="27"/>
                </a:cubicBezTo>
                <a:cubicBezTo>
                  <a:pt x="46" y="24"/>
                  <a:pt x="42" y="24"/>
                  <a:pt x="41" y="21"/>
                </a:cubicBezTo>
                <a:cubicBezTo>
                  <a:pt x="40" y="19"/>
                  <a:pt x="43" y="16"/>
                  <a:pt x="44" y="15"/>
                </a:cubicBezTo>
                <a:cubicBezTo>
                  <a:pt x="45" y="13"/>
                  <a:pt x="45" y="12"/>
                  <a:pt x="45" y="10"/>
                </a:cubicBezTo>
                <a:cubicBezTo>
                  <a:pt x="45" y="8"/>
                  <a:pt x="45" y="7"/>
                  <a:pt x="45" y="5"/>
                </a:cubicBezTo>
                <a:cubicBezTo>
                  <a:pt x="45" y="3"/>
                  <a:pt x="43" y="1"/>
                  <a:pt x="41" y="0"/>
                </a:cubicBezTo>
                <a:cubicBezTo>
                  <a:pt x="40" y="0"/>
                  <a:pt x="39" y="0"/>
                  <a:pt x="38" y="0"/>
                </a:cubicBezTo>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625411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E406AB4-22D1-4ABB-99CF-8A54ADA954A2}" type="slidenum">
              <a:rPr lang="en-GB" smtClean="0"/>
              <a:t>‹#›</a:t>
            </a:fld>
            <a:endParaRPr lang="en-GB"/>
          </a:p>
        </p:txBody>
      </p:sp>
      <p:sp>
        <p:nvSpPr>
          <p:cNvPr id="8" name="Picture Placeholder 7"/>
          <p:cNvSpPr>
            <a:spLocks noGrp="1"/>
          </p:cNvSpPr>
          <p:nvPr>
            <p:ph type="pic" sz="quarter" idx="13"/>
          </p:nvPr>
        </p:nvSpPr>
        <p:spPr>
          <a:xfrm>
            <a:off x="4629026" y="1459996"/>
            <a:ext cx="4278438" cy="2788731"/>
          </a:xfrm>
        </p:spPr>
        <p:txBody>
          <a:bodyPr/>
          <a:lstStyle/>
          <a:p>
            <a:endParaRPr lang="en-GB" dirty="0"/>
          </a:p>
        </p:txBody>
      </p:sp>
      <p:sp>
        <p:nvSpPr>
          <p:cNvPr id="4" name="Title 3"/>
          <p:cNvSpPr>
            <a:spLocks noGrp="1"/>
          </p:cNvSpPr>
          <p:nvPr>
            <p:ph type="title"/>
          </p:nvPr>
        </p:nvSpPr>
        <p:spPr>
          <a:xfrm>
            <a:off x="277832" y="117018"/>
            <a:ext cx="8494504" cy="891939"/>
          </a:xfrm>
        </p:spPr>
        <p:txBody>
          <a:bodyPr/>
          <a:lstStyle/>
          <a:p>
            <a:r>
              <a:rPr lang="en-US" dirty="0"/>
              <a:t>Click to edit Master title style</a:t>
            </a:r>
            <a:endParaRPr lang="en-GB" dirty="0"/>
          </a:p>
        </p:txBody>
      </p:sp>
      <p:sp>
        <p:nvSpPr>
          <p:cNvPr id="9" name="Content Placeholder 2"/>
          <p:cNvSpPr>
            <a:spLocks noGrp="1"/>
          </p:cNvSpPr>
          <p:nvPr>
            <p:ph sz="half" idx="1" hasCustomPrompt="1"/>
          </p:nvPr>
        </p:nvSpPr>
        <p:spPr>
          <a:xfrm>
            <a:off x="277832" y="1370013"/>
            <a:ext cx="4171950" cy="3073400"/>
          </a:xfrm>
        </p:spPr>
        <p:txBody>
          <a:bodyPr/>
          <a:lstStyle>
            <a:lvl1pPr>
              <a:defRPr baseline="0">
                <a:solidFill>
                  <a:schemeClr val="accent2"/>
                </a:solidFill>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4051076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E406AB4-22D1-4ABB-99CF-8A54ADA954A2}" type="slidenum">
              <a:rPr lang="en-GB" smtClean="0"/>
              <a:t>‹#›</a:t>
            </a:fld>
            <a:endParaRPr lang="en-GB"/>
          </a:p>
        </p:txBody>
      </p:sp>
      <p:sp>
        <p:nvSpPr>
          <p:cNvPr id="2" name="Title 1"/>
          <p:cNvSpPr>
            <a:spLocks noGrp="1"/>
          </p:cNvSpPr>
          <p:nvPr>
            <p:ph type="title"/>
          </p:nvPr>
        </p:nvSpPr>
        <p:spPr/>
        <p:txBody>
          <a:bodyPr/>
          <a:lstStyle/>
          <a:p>
            <a:r>
              <a:rPr lang="en-US" dirty="0"/>
              <a:t>Click to edit Master title style</a:t>
            </a:r>
            <a:endParaRPr lang="en-GB" dirty="0"/>
          </a:p>
        </p:txBody>
      </p:sp>
    </p:spTree>
    <p:extLst>
      <p:ext uri="{BB962C8B-B14F-4D97-AF65-F5344CB8AC3E}">
        <p14:creationId xmlns:p14="http://schemas.microsoft.com/office/powerpoint/2010/main" val="3520293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4E406AB4-22D1-4ABB-99CF-8A54ADA954A2}" type="slidenum">
              <a:rPr lang="en-GB" smtClean="0"/>
              <a:t>‹#›</a:t>
            </a:fld>
            <a:endParaRPr lang="en-GB"/>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0046" y="4629817"/>
            <a:ext cx="717862" cy="308167"/>
          </a:xfrm>
          <a:prstGeom prst="rect">
            <a:avLst/>
          </a:prstGeom>
        </p:spPr>
      </p:pic>
      <p:cxnSp>
        <p:nvCxnSpPr>
          <p:cNvPr id="6" name="Straight Connector 5"/>
          <p:cNvCxnSpPr/>
          <p:nvPr userDrawn="1"/>
        </p:nvCxnSpPr>
        <p:spPr>
          <a:xfrm>
            <a:off x="233069" y="4500563"/>
            <a:ext cx="8668543" cy="0"/>
          </a:xfrm>
          <a:prstGeom prst="line">
            <a:avLst/>
          </a:prstGeom>
          <a:ln w="22225">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6244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5" name="Group 4"/>
          <p:cNvGrpSpPr/>
          <p:nvPr userDrawn="1"/>
        </p:nvGrpSpPr>
        <p:grpSpPr>
          <a:xfrm>
            <a:off x="233068" y="223340"/>
            <a:ext cx="8668544" cy="3309218"/>
            <a:chOff x="233068" y="223340"/>
            <a:chExt cx="8668544" cy="3309218"/>
          </a:xfrm>
          <a:solidFill>
            <a:schemeClr val="accent6"/>
          </a:solidFill>
        </p:grpSpPr>
        <p:grpSp>
          <p:nvGrpSpPr>
            <p:cNvPr id="4" name="Group 3"/>
            <p:cNvGrpSpPr/>
            <p:nvPr userDrawn="1"/>
          </p:nvGrpSpPr>
          <p:grpSpPr>
            <a:xfrm>
              <a:off x="233068" y="328397"/>
              <a:ext cx="8666165" cy="3204161"/>
              <a:chOff x="483143" y="-875596"/>
              <a:chExt cx="8666165" cy="3204161"/>
            </a:xfrm>
            <a:grpFill/>
          </p:grpSpPr>
          <p:grpSp>
            <p:nvGrpSpPr>
              <p:cNvPr id="19" name="Group 18"/>
              <p:cNvGrpSpPr/>
              <p:nvPr userDrawn="1"/>
            </p:nvGrpSpPr>
            <p:grpSpPr>
              <a:xfrm>
                <a:off x="483143" y="-875596"/>
                <a:ext cx="8666165" cy="3204161"/>
                <a:chOff x="9900590" y="-1642946"/>
                <a:chExt cx="8666164" cy="6464062"/>
              </a:xfrm>
              <a:grpFill/>
            </p:grpSpPr>
            <p:sp>
              <p:nvSpPr>
                <p:cNvPr id="20" name="Rounded Rectangle 19"/>
                <p:cNvSpPr/>
                <p:nvPr userDrawn="1"/>
              </p:nvSpPr>
              <p:spPr>
                <a:xfrm flipH="1">
                  <a:off x="9900593" y="123478"/>
                  <a:ext cx="8666161" cy="4697638"/>
                </a:xfrm>
                <a:prstGeom prst="roundRect">
                  <a:avLst>
                    <a:gd name="adj" fmla="val 397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Diagonal Corner Rectangle 20"/>
                <p:cNvSpPr/>
                <p:nvPr userDrawn="1"/>
              </p:nvSpPr>
              <p:spPr>
                <a:xfrm flipH="1">
                  <a:off x="9900590" y="-1642946"/>
                  <a:ext cx="8005490" cy="5982508"/>
                </a:xfrm>
                <a:prstGeom prst="round2DiagRect">
                  <a:avLst>
                    <a:gd name="adj1" fmla="val 5433"/>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 name="Round Diagonal Corner Rectangle 7"/>
              <p:cNvSpPr/>
              <p:nvPr userDrawn="1"/>
            </p:nvSpPr>
            <p:spPr>
              <a:xfrm flipH="1">
                <a:off x="755574" y="-808515"/>
                <a:ext cx="8393734" cy="2957517"/>
              </a:xfrm>
              <a:prstGeom prst="round2DiagRect">
                <a:avLst>
                  <a:gd name="adj1" fmla="val 0"/>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8" name="Freeform 57"/>
            <p:cNvSpPr>
              <a:spLocks/>
            </p:cNvSpPr>
            <p:nvPr userDrawn="1"/>
          </p:nvSpPr>
          <p:spPr bwMode="auto">
            <a:xfrm>
              <a:off x="233069" y="223340"/>
              <a:ext cx="8668543"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sp>
          <p:nvSpPr>
            <p:cNvPr id="59" name="Freeform 58"/>
            <p:cNvSpPr>
              <a:spLocks/>
            </p:cNvSpPr>
            <p:nvPr userDrawn="1"/>
          </p:nvSpPr>
          <p:spPr bwMode="auto">
            <a:xfrm>
              <a:off x="236538" y="3089646"/>
              <a:ext cx="8662695"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grpSp>
      <p:grpSp>
        <p:nvGrpSpPr>
          <p:cNvPr id="10" name="Group 9"/>
          <p:cNvGrpSpPr/>
          <p:nvPr userDrawn="1"/>
        </p:nvGrpSpPr>
        <p:grpSpPr>
          <a:xfrm>
            <a:off x="519385" y="467841"/>
            <a:ext cx="1680381" cy="724662"/>
            <a:chOff x="2639403" y="1492269"/>
            <a:chExt cx="3556026" cy="1533532"/>
          </a:xfrm>
        </p:grpSpPr>
        <p:sp>
          <p:nvSpPr>
            <p:cNvPr id="12" name="AutoShape 7"/>
            <p:cNvSpPr>
              <a:spLocks noChangeAspect="1" noChangeArrowheads="1" noTextEdit="1"/>
            </p:cNvSpPr>
            <p:nvPr userDrawn="1"/>
          </p:nvSpPr>
          <p:spPr bwMode="auto">
            <a:xfrm>
              <a:off x="2639403" y="1492269"/>
              <a:ext cx="3556026" cy="1530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Freeform 9"/>
            <p:cNvSpPr>
              <a:spLocks/>
            </p:cNvSpPr>
            <p:nvPr userDrawn="1"/>
          </p:nvSpPr>
          <p:spPr bwMode="auto">
            <a:xfrm>
              <a:off x="3109306" y="1855808"/>
              <a:ext cx="238127" cy="225426"/>
            </a:xfrm>
            <a:custGeom>
              <a:avLst/>
              <a:gdLst>
                <a:gd name="T0" fmla="*/ 76 w 150"/>
                <a:gd name="T1" fmla="*/ 109 h 142"/>
                <a:gd name="T2" fmla="*/ 29 w 150"/>
                <a:gd name="T3" fmla="*/ 142 h 142"/>
                <a:gd name="T4" fmla="*/ 45 w 150"/>
                <a:gd name="T5" fmla="*/ 88 h 142"/>
                <a:gd name="T6" fmla="*/ 0 w 150"/>
                <a:gd name="T7" fmla="*/ 54 h 142"/>
                <a:gd name="T8" fmla="*/ 57 w 150"/>
                <a:gd name="T9" fmla="*/ 54 h 142"/>
                <a:gd name="T10" fmla="*/ 76 w 150"/>
                <a:gd name="T11" fmla="*/ 0 h 142"/>
                <a:gd name="T12" fmla="*/ 93 w 150"/>
                <a:gd name="T13" fmla="*/ 54 h 142"/>
                <a:gd name="T14" fmla="*/ 150 w 150"/>
                <a:gd name="T15" fmla="*/ 54 h 142"/>
                <a:gd name="T16" fmla="*/ 105 w 150"/>
                <a:gd name="T17" fmla="*/ 88 h 142"/>
                <a:gd name="T18" fmla="*/ 121 w 150"/>
                <a:gd name="T19" fmla="*/ 142 h 142"/>
                <a:gd name="T20" fmla="*/ 76 w 150"/>
                <a:gd name="T21" fmla="*/ 10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0" h="142">
                  <a:moveTo>
                    <a:pt x="76" y="109"/>
                  </a:moveTo>
                  <a:lnTo>
                    <a:pt x="29" y="142"/>
                  </a:lnTo>
                  <a:lnTo>
                    <a:pt x="45" y="88"/>
                  </a:lnTo>
                  <a:lnTo>
                    <a:pt x="0" y="54"/>
                  </a:lnTo>
                  <a:lnTo>
                    <a:pt x="57" y="54"/>
                  </a:lnTo>
                  <a:lnTo>
                    <a:pt x="76" y="0"/>
                  </a:lnTo>
                  <a:lnTo>
                    <a:pt x="93" y="54"/>
                  </a:lnTo>
                  <a:lnTo>
                    <a:pt x="150" y="54"/>
                  </a:lnTo>
                  <a:lnTo>
                    <a:pt x="105" y="88"/>
                  </a:lnTo>
                  <a:lnTo>
                    <a:pt x="121" y="142"/>
                  </a:lnTo>
                  <a:lnTo>
                    <a:pt x="76" y="1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4" name="Freeform 10"/>
            <p:cNvSpPr>
              <a:spLocks/>
            </p:cNvSpPr>
            <p:nvPr userDrawn="1"/>
          </p:nvSpPr>
          <p:spPr bwMode="auto">
            <a:xfrm>
              <a:off x="3383946" y="1601807"/>
              <a:ext cx="241302" cy="227014"/>
            </a:xfrm>
            <a:custGeom>
              <a:avLst/>
              <a:gdLst>
                <a:gd name="T0" fmla="*/ 76 w 152"/>
                <a:gd name="T1" fmla="*/ 110 h 143"/>
                <a:gd name="T2" fmla="*/ 29 w 152"/>
                <a:gd name="T3" fmla="*/ 143 h 143"/>
                <a:gd name="T4" fmla="*/ 48 w 152"/>
                <a:gd name="T5" fmla="*/ 88 h 143"/>
                <a:gd name="T6" fmla="*/ 0 w 152"/>
                <a:gd name="T7" fmla="*/ 55 h 143"/>
                <a:gd name="T8" fmla="*/ 57 w 152"/>
                <a:gd name="T9" fmla="*/ 55 h 143"/>
                <a:gd name="T10" fmla="*/ 76 w 152"/>
                <a:gd name="T11" fmla="*/ 0 h 143"/>
                <a:gd name="T12" fmla="*/ 95 w 152"/>
                <a:gd name="T13" fmla="*/ 55 h 143"/>
                <a:gd name="T14" fmla="*/ 152 w 152"/>
                <a:gd name="T15" fmla="*/ 55 h 143"/>
                <a:gd name="T16" fmla="*/ 105 w 152"/>
                <a:gd name="T17" fmla="*/ 88 h 143"/>
                <a:gd name="T18" fmla="*/ 124 w 152"/>
                <a:gd name="T19" fmla="*/ 143 h 143"/>
                <a:gd name="T20" fmla="*/ 76 w 152"/>
                <a:gd name="T21" fmla="*/ 11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2" h="143">
                  <a:moveTo>
                    <a:pt x="76" y="110"/>
                  </a:moveTo>
                  <a:lnTo>
                    <a:pt x="29" y="143"/>
                  </a:lnTo>
                  <a:lnTo>
                    <a:pt x="48" y="88"/>
                  </a:lnTo>
                  <a:lnTo>
                    <a:pt x="0" y="55"/>
                  </a:lnTo>
                  <a:lnTo>
                    <a:pt x="57" y="55"/>
                  </a:lnTo>
                  <a:lnTo>
                    <a:pt x="76" y="0"/>
                  </a:lnTo>
                  <a:lnTo>
                    <a:pt x="95" y="55"/>
                  </a:lnTo>
                  <a:lnTo>
                    <a:pt x="152" y="55"/>
                  </a:lnTo>
                  <a:lnTo>
                    <a:pt x="105" y="88"/>
                  </a:lnTo>
                  <a:lnTo>
                    <a:pt x="124" y="143"/>
                  </a:lnTo>
                  <a:lnTo>
                    <a:pt x="76" y="1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5" name="Freeform 11"/>
            <p:cNvSpPr>
              <a:spLocks/>
            </p:cNvSpPr>
            <p:nvPr userDrawn="1"/>
          </p:nvSpPr>
          <p:spPr bwMode="auto">
            <a:xfrm>
              <a:off x="3742724" y="1495444"/>
              <a:ext cx="239714" cy="227014"/>
            </a:xfrm>
            <a:custGeom>
              <a:avLst/>
              <a:gdLst>
                <a:gd name="T0" fmla="*/ 75 w 151"/>
                <a:gd name="T1" fmla="*/ 110 h 143"/>
                <a:gd name="T2" fmla="*/ 28 w 151"/>
                <a:gd name="T3" fmla="*/ 143 h 143"/>
                <a:gd name="T4" fmla="*/ 47 w 151"/>
                <a:gd name="T5" fmla="*/ 89 h 143"/>
                <a:gd name="T6" fmla="*/ 0 w 151"/>
                <a:gd name="T7" fmla="*/ 55 h 143"/>
                <a:gd name="T8" fmla="*/ 56 w 151"/>
                <a:gd name="T9" fmla="*/ 55 h 143"/>
                <a:gd name="T10" fmla="*/ 75 w 151"/>
                <a:gd name="T11" fmla="*/ 0 h 143"/>
                <a:gd name="T12" fmla="*/ 92 w 151"/>
                <a:gd name="T13" fmla="*/ 55 h 143"/>
                <a:gd name="T14" fmla="*/ 151 w 151"/>
                <a:gd name="T15" fmla="*/ 55 h 143"/>
                <a:gd name="T16" fmla="*/ 104 w 151"/>
                <a:gd name="T17" fmla="*/ 89 h 143"/>
                <a:gd name="T18" fmla="*/ 123 w 151"/>
                <a:gd name="T19" fmla="*/ 143 h 143"/>
                <a:gd name="T20" fmla="*/ 75 w 151"/>
                <a:gd name="T21" fmla="*/ 11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1" h="143">
                  <a:moveTo>
                    <a:pt x="75" y="110"/>
                  </a:moveTo>
                  <a:lnTo>
                    <a:pt x="28" y="143"/>
                  </a:lnTo>
                  <a:lnTo>
                    <a:pt x="47" y="89"/>
                  </a:lnTo>
                  <a:lnTo>
                    <a:pt x="0" y="55"/>
                  </a:lnTo>
                  <a:lnTo>
                    <a:pt x="56" y="55"/>
                  </a:lnTo>
                  <a:lnTo>
                    <a:pt x="75" y="0"/>
                  </a:lnTo>
                  <a:lnTo>
                    <a:pt x="92" y="55"/>
                  </a:lnTo>
                  <a:lnTo>
                    <a:pt x="151" y="55"/>
                  </a:lnTo>
                  <a:lnTo>
                    <a:pt x="104" y="89"/>
                  </a:lnTo>
                  <a:lnTo>
                    <a:pt x="123" y="143"/>
                  </a:lnTo>
                  <a:lnTo>
                    <a:pt x="75" y="1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6" name="Freeform 12"/>
            <p:cNvSpPr>
              <a:spLocks/>
            </p:cNvSpPr>
            <p:nvPr userDrawn="1"/>
          </p:nvSpPr>
          <p:spPr bwMode="auto">
            <a:xfrm>
              <a:off x="4111026" y="1557357"/>
              <a:ext cx="236539" cy="225426"/>
            </a:xfrm>
            <a:custGeom>
              <a:avLst/>
              <a:gdLst>
                <a:gd name="T0" fmla="*/ 76 w 149"/>
                <a:gd name="T1" fmla="*/ 109 h 142"/>
                <a:gd name="T2" fmla="*/ 28 w 149"/>
                <a:gd name="T3" fmla="*/ 142 h 142"/>
                <a:gd name="T4" fmla="*/ 45 w 149"/>
                <a:gd name="T5" fmla="*/ 88 h 142"/>
                <a:gd name="T6" fmla="*/ 0 w 149"/>
                <a:gd name="T7" fmla="*/ 54 h 142"/>
                <a:gd name="T8" fmla="*/ 57 w 149"/>
                <a:gd name="T9" fmla="*/ 54 h 142"/>
                <a:gd name="T10" fmla="*/ 76 w 149"/>
                <a:gd name="T11" fmla="*/ 0 h 142"/>
                <a:gd name="T12" fmla="*/ 92 w 149"/>
                <a:gd name="T13" fmla="*/ 54 h 142"/>
                <a:gd name="T14" fmla="*/ 149 w 149"/>
                <a:gd name="T15" fmla="*/ 54 h 142"/>
                <a:gd name="T16" fmla="*/ 104 w 149"/>
                <a:gd name="T17" fmla="*/ 88 h 142"/>
                <a:gd name="T18" fmla="*/ 121 w 149"/>
                <a:gd name="T19" fmla="*/ 142 h 142"/>
                <a:gd name="T20" fmla="*/ 76 w 149"/>
                <a:gd name="T21" fmla="*/ 10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 h="142">
                  <a:moveTo>
                    <a:pt x="76" y="109"/>
                  </a:moveTo>
                  <a:lnTo>
                    <a:pt x="28" y="142"/>
                  </a:lnTo>
                  <a:lnTo>
                    <a:pt x="45" y="88"/>
                  </a:lnTo>
                  <a:lnTo>
                    <a:pt x="0" y="54"/>
                  </a:lnTo>
                  <a:lnTo>
                    <a:pt x="57" y="54"/>
                  </a:lnTo>
                  <a:lnTo>
                    <a:pt x="76" y="0"/>
                  </a:lnTo>
                  <a:lnTo>
                    <a:pt x="92" y="54"/>
                  </a:lnTo>
                  <a:lnTo>
                    <a:pt x="149" y="54"/>
                  </a:lnTo>
                  <a:lnTo>
                    <a:pt x="104" y="88"/>
                  </a:lnTo>
                  <a:lnTo>
                    <a:pt x="121" y="142"/>
                  </a:lnTo>
                  <a:lnTo>
                    <a:pt x="76" y="1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7" name="Freeform 13"/>
            <p:cNvSpPr>
              <a:spLocks/>
            </p:cNvSpPr>
            <p:nvPr userDrawn="1"/>
          </p:nvSpPr>
          <p:spPr bwMode="auto">
            <a:xfrm>
              <a:off x="4415828" y="1763733"/>
              <a:ext cx="236539" cy="227014"/>
            </a:xfrm>
            <a:custGeom>
              <a:avLst/>
              <a:gdLst>
                <a:gd name="T0" fmla="*/ 76 w 149"/>
                <a:gd name="T1" fmla="*/ 110 h 143"/>
                <a:gd name="T2" fmla="*/ 28 w 149"/>
                <a:gd name="T3" fmla="*/ 143 h 143"/>
                <a:gd name="T4" fmla="*/ 45 w 149"/>
                <a:gd name="T5" fmla="*/ 89 h 143"/>
                <a:gd name="T6" fmla="*/ 0 w 149"/>
                <a:gd name="T7" fmla="*/ 55 h 143"/>
                <a:gd name="T8" fmla="*/ 57 w 149"/>
                <a:gd name="T9" fmla="*/ 55 h 143"/>
                <a:gd name="T10" fmla="*/ 76 w 149"/>
                <a:gd name="T11" fmla="*/ 0 h 143"/>
                <a:gd name="T12" fmla="*/ 92 w 149"/>
                <a:gd name="T13" fmla="*/ 55 h 143"/>
                <a:gd name="T14" fmla="*/ 149 w 149"/>
                <a:gd name="T15" fmla="*/ 55 h 143"/>
                <a:gd name="T16" fmla="*/ 104 w 149"/>
                <a:gd name="T17" fmla="*/ 89 h 143"/>
                <a:gd name="T18" fmla="*/ 121 w 149"/>
                <a:gd name="T19" fmla="*/ 143 h 143"/>
                <a:gd name="T20" fmla="*/ 76 w 149"/>
                <a:gd name="T21" fmla="*/ 11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 h="143">
                  <a:moveTo>
                    <a:pt x="76" y="110"/>
                  </a:moveTo>
                  <a:lnTo>
                    <a:pt x="28" y="143"/>
                  </a:lnTo>
                  <a:lnTo>
                    <a:pt x="45" y="89"/>
                  </a:lnTo>
                  <a:lnTo>
                    <a:pt x="0" y="55"/>
                  </a:lnTo>
                  <a:lnTo>
                    <a:pt x="57" y="55"/>
                  </a:lnTo>
                  <a:lnTo>
                    <a:pt x="76" y="0"/>
                  </a:lnTo>
                  <a:lnTo>
                    <a:pt x="92" y="55"/>
                  </a:lnTo>
                  <a:lnTo>
                    <a:pt x="149" y="55"/>
                  </a:lnTo>
                  <a:lnTo>
                    <a:pt x="104" y="89"/>
                  </a:lnTo>
                  <a:lnTo>
                    <a:pt x="121" y="143"/>
                  </a:lnTo>
                  <a:lnTo>
                    <a:pt x="76" y="1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8" name="Freeform 14"/>
            <p:cNvSpPr>
              <a:spLocks/>
            </p:cNvSpPr>
            <p:nvPr userDrawn="1"/>
          </p:nvSpPr>
          <p:spPr bwMode="auto">
            <a:xfrm>
              <a:off x="4561880" y="2105047"/>
              <a:ext cx="241302" cy="225426"/>
            </a:xfrm>
            <a:custGeom>
              <a:avLst/>
              <a:gdLst>
                <a:gd name="T0" fmla="*/ 76 w 152"/>
                <a:gd name="T1" fmla="*/ 109 h 142"/>
                <a:gd name="T2" fmla="*/ 29 w 152"/>
                <a:gd name="T3" fmla="*/ 142 h 142"/>
                <a:gd name="T4" fmla="*/ 45 w 152"/>
                <a:gd name="T5" fmla="*/ 88 h 142"/>
                <a:gd name="T6" fmla="*/ 0 w 152"/>
                <a:gd name="T7" fmla="*/ 54 h 142"/>
                <a:gd name="T8" fmla="*/ 57 w 152"/>
                <a:gd name="T9" fmla="*/ 54 h 142"/>
                <a:gd name="T10" fmla="*/ 76 w 152"/>
                <a:gd name="T11" fmla="*/ 0 h 142"/>
                <a:gd name="T12" fmla="*/ 93 w 152"/>
                <a:gd name="T13" fmla="*/ 54 h 142"/>
                <a:gd name="T14" fmla="*/ 152 w 152"/>
                <a:gd name="T15" fmla="*/ 54 h 142"/>
                <a:gd name="T16" fmla="*/ 105 w 152"/>
                <a:gd name="T17" fmla="*/ 88 h 142"/>
                <a:gd name="T18" fmla="*/ 121 w 152"/>
                <a:gd name="T19" fmla="*/ 142 h 142"/>
                <a:gd name="T20" fmla="*/ 76 w 152"/>
                <a:gd name="T21" fmla="*/ 10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2" h="142">
                  <a:moveTo>
                    <a:pt x="76" y="109"/>
                  </a:moveTo>
                  <a:lnTo>
                    <a:pt x="29" y="142"/>
                  </a:lnTo>
                  <a:lnTo>
                    <a:pt x="45" y="88"/>
                  </a:lnTo>
                  <a:lnTo>
                    <a:pt x="0" y="54"/>
                  </a:lnTo>
                  <a:lnTo>
                    <a:pt x="57" y="54"/>
                  </a:lnTo>
                  <a:lnTo>
                    <a:pt x="76" y="0"/>
                  </a:lnTo>
                  <a:lnTo>
                    <a:pt x="93" y="54"/>
                  </a:lnTo>
                  <a:lnTo>
                    <a:pt x="152" y="54"/>
                  </a:lnTo>
                  <a:lnTo>
                    <a:pt x="105" y="88"/>
                  </a:lnTo>
                  <a:lnTo>
                    <a:pt x="121" y="142"/>
                  </a:lnTo>
                  <a:lnTo>
                    <a:pt x="76" y="1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2" name="Freeform 15"/>
            <p:cNvSpPr>
              <a:spLocks/>
            </p:cNvSpPr>
            <p:nvPr userDrawn="1"/>
          </p:nvSpPr>
          <p:spPr bwMode="auto">
            <a:xfrm>
              <a:off x="3937987" y="2190772"/>
              <a:ext cx="544516" cy="798516"/>
            </a:xfrm>
            <a:custGeom>
              <a:avLst/>
              <a:gdLst>
                <a:gd name="T0" fmla="*/ 0 w 343"/>
                <a:gd name="T1" fmla="*/ 0 h 503"/>
                <a:gd name="T2" fmla="*/ 0 w 343"/>
                <a:gd name="T3" fmla="*/ 503 h 503"/>
                <a:gd name="T4" fmla="*/ 142 w 343"/>
                <a:gd name="T5" fmla="*/ 503 h 503"/>
                <a:gd name="T6" fmla="*/ 142 w 343"/>
                <a:gd name="T7" fmla="*/ 310 h 503"/>
                <a:gd name="T8" fmla="*/ 324 w 343"/>
                <a:gd name="T9" fmla="*/ 310 h 503"/>
                <a:gd name="T10" fmla="*/ 324 w 343"/>
                <a:gd name="T11" fmla="*/ 196 h 503"/>
                <a:gd name="T12" fmla="*/ 142 w 343"/>
                <a:gd name="T13" fmla="*/ 196 h 503"/>
                <a:gd name="T14" fmla="*/ 142 w 343"/>
                <a:gd name="T15" fmla="*/ 115 h 503"/>
                <a:gd name="T16" fmla="*/ 343 w 343"/>
                <a:gd name="T17" fmla="*/ 115 h 503"/>
                <a:gd name="T18" fmla="*/ 343 w 343"/>
                <a:gd name="T19" fmla="*/ 0 h 503"/>
                <a:gd name="T20" fmla="*/ 0 w 343"/>
                <a:gd name="T21" fmla="*/ 0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503">
                  <a:moveTo>
                    <a:pt x="0" y="0"/>
                  </a:moveTo>
                  <a:lnTo>
                    <a:pt x="0" y="503"/>
                  </a:lnTo>
                  <a:lnTo>
                    <a:pt x="142" y="503"/>
                  </a:lnTo>
                  <a:lnTo>
                    <a:pt x="142" y="310"/>
                  </a:lnTo>
                  <a:lnTo>
                    <a:pt x="324" y="310"/>
                  </a:lnTo>
                  <a:lnTo>
                    <a:pt x="324" y="196"/>
                  </a:lnTo>
                  <a:lnTo>
                    <a:pt x="142" y="196"/>
                  </a:lnTo>
                  <a:lnTo>
                    <a:pt x="142" y="115"/>
                  </a:lnTo>
                  <a:lnTo>
                    <a:pt x="343" y="115"/>
                  </a:lnTo>
                  <a:lnTo>
                    <a:pt x="343" y="0"/>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3" name="Freeform 16"/>
            <p:cNvSpPr>
              <a:spLocks/>
            </p:cNvSpPr>
            <p:nvPr userDrawn="1"/>
          </p:nvSpPr>
          <p:spPr bwMode="auto">
            <a:xfrm>
              <a:off x="3268058" y="2190772"/>
              <a:ext cx="598492" cy="798516"/>
            </a:xfrm>
            <a:custGeom>
              <a:avLst/>
              <a:gdLst>
                <a:gd name="T0" fmla="*/ 377 w 377"/>
                <a:gd name="T1" fmla="*/ 0 h 503"/>
                <a:gd name="T2" fmla="*/ 0 w 377"/>
                <a:gd name="T3" fmla="*/ 0 h 503"/>
                <a:gd name="T4" fmla="*/ 0 w 377"/>
                <a:gd name="T5" fmla="*/ 115 h 503"/>
                <a:gd name="T6" fmla="*/ 118 w 377"/>
                <a:gd name="T7" fmla="*/ 115 h 503"/>
                <a:gd name="T8" fmla="*/ 118 w 377"/>
                <a:gd name="T9" fmla="*/ 503 h 503"/>
                <a:gd name="T10" fmla="*/ 261 w 377"/>
                <a:gd name="T11" fmla="*/ 503 h 503"/>
                <a:gd name="T12" fmla="*/ 261 w 377"/>
                <a:gd name="T13" fmla="*/ 115 h 503"/>
                <a:gd name="T14" fmla="*/ 377 w 377"/>
                <a:gd name="T15" fmla="*/ 115 h 503"/>
                <a:gd name="T16" fmla="*/ 377 w 377"/>
                <a:gd name="T17" fmla="*/ 0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7" h="503">
                  <a:moveTo>
                    <a:pt x="377" y="0"/>
                  </a:moveTo>
                  <a:lnTo>
                    <a:pt x="0" y="0"/>
                  </a:lnTo>
                  <a:lnTo>
                    <a:pt x="0" y="115"/>
                  </a:lnTo>
                  <a:lnTo>
                    <a:pt x="118" y="115"/>
                  </a:lnTo>
                  <a:lnTo>
                    <a:pt x="118" y="503"/>
                  </a:lnTo>
                  <a:lnTo>
                    <a:pt x="261" y="503"/>
                  </a:lnTo>
                  <a:lnTo>
                    <a:pt x="261" y="115"/>
                  </a:lnTo>
                  <a:lnTo>
                    <a:pt x="377" y="115"/>
                  </a:lnTo>
                  <a:lnTo>
                    <a:pt x="377"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4" name="Freeform 17"/>
            <p:cNvSpPr>
              <a:spLocks/>
            </p:cNvSpPr>
            <p:nvPr userDrawn="1"/>
          </p:nvSpPr>
          <p:spPr bwMode="auto">
            <a:xfrm>
              <a:off x="2642578" y="2190772"/>
              <a:ext cx="546104" cy="798516"/>
            </a:xfrm>
            <a:custGeom>
              <a:avLst/>
              <a:gdLst>
                <a:gd name="T0" fmla="*/ 344 w 344"/>
                <a:gd name="T1" fmla="*/ 115 h 503"/>
                <a:gd name="T2" fmla="*/ 344 w 344"/>
                <a:gd name="T3" fmla="*/ 0 h 503"/>
                <a:gd name="T4" fmla="*/ 0 w 344"/>
                <a:gd name="T5" fmla="*/ 0 h 503"/>
                <a:gd name="T6" fmla="*/ 0 w 344"/>
                <a:gd name="T7" fmla="*/ 503 h 503"/>
                <a:gd name="T8" fmla="*/ 344 w 344"/>
                <a:gd name="T9" fmla="*/ 503 h 503"/>
                <a:gd name="T10" fmla="*/ 344 w 344"/>
                <a:gd name="T11" fmla="*/ 388 h 503"/>
                <a:gd name="T12" fmla="*/ 143 w 344"/>
                <a:gd name="T13" fmla="*/ 388 h 503"/>
                <a:gd name="T14" fmla="*/ 143 w 344"/>
                <a:gd name="T15" fmla="*/ 310 h 503"/>
                <a:gd name="T16" fmla="*/ 325 w 344"/>
                <a:gd name="T17" fmla="*/ 310 h 503"/>
                <a:gd name="T18" fmla="*/ 325 w 344"/>
                <a:gd name="T19" fmla="*/ 196 h 503"/>
                <a:gd name="T20" fmla="*/ 143 w 344"/>
                <a:gd name="T21" fmla="*/ 196 h 503"/>
                <a:gd name="T22" fmla="*/ 143 w 344"/>
                <a:gd name="T23" fmla="*/ 115 h 503"/>
                <a:gd name="T24" fmla="*/ 344 w 344"/>
                <a:gd name="T25" fmla="*/ 115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4" h="503">
                  <a:moveTo>
                    <a:pt x="344" y="115"/>
                  </a:moveTo>
                  <a:lnTo>
                    <a:pt x="344" y="0"/>
                  </a:lnTo>
                  <a:lnTo>
                    <a:pt x="0" y="0"/>
                  </a:lnTo>
                  <a:lnTo>
                    <a:pt x="0" y="503"/>
                  </a:lnTo>
                  <a:lnTo>
                    <a:pt x="344" y="503"/>
                  </a:lnTo>
                  <a:lnTo>
                    <a:pt x="344" y="388"/>
                  </a:lnTo>
                  <a:lnTo>
                    <a:pt x="143" y="388"/>
                  </a:lnTo>
                  <a:lnTo>
                    <a:pt x="143" y="310"/>
                  </a:lnTo>
                  <a:lnTo>
                    <a:pt x="325" y="310"/>
                  </a:lnTo>
                  <a:lnTo>
                    <a:pt x="325" y="196"/>
                  </a:lnTo>
                  <a:lnTo>
                    <a:pt x="143" y="196"/>
                  </a:lnTo>
                  <a:lnTo>
                    <a:pt x="143" y="115"/>
                  </a:lnTo>
                  <a:lnTo>
                    <a:pt x="344" y="11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5" name="Freeform 18"/>
            <p:cNvSpPr>
              <a:spLocks/>
            </p:cNvSpPr>
            <p:nvPr userDrawn="1"/>
          </p:nvSpPr>
          <p:spPr bwMode="auto">
            <a:xfrm>
              <a:off x="4596805" y="2581299"/>
              <a:ext cx="179389" cy="146051"/>
            </a:xfrm>
            <a:custGeom>
              <a:avLst/>
              <a:gdLst>
                <a:gd name="T0" fmla="*/ 0 w 113"/>
                <a:gd name="T1" fmla="*/ 0 h 92"/>
                <a:gd name="T2" fmla="*/ 16 w 113"/>
                <a:gd name="T3" fmla="*/ 0 h 92"/>
                <a:gd name="T4" fmla="*/ 33 w 113"/>
                <a:gd name="T5" fmla="*/ 71 h 92"/>
                <a:gd name="T6" fmla="*/ 52 w 113"/>
                <a:gd name="T7" fmla="*/ 0 h 92"/>
                <a:gd name="T8" fmla="*/ 66 w 113"/>
                <a:gd name="T9" fmla="*/ 0 h 92"/>
                <a:gd name="T10" fmla="*/ 83 w 113"/>
                <a:gd name="T11" fmla="*/ 71 h 92"/>
                <a:gd name="T12" fmla="*/ 101 w 113"/>
                <a:gd name="T13" fmla="*/ 0 h 92"/>
                <a:gd name="T14" fmla="*/ 113 w 113"/>
                <a:gd name="T15" fmla="*/ 0 h 92"/>
                <a:gd name="T16" fmla="*/ 90 w 113"/>
                <a:gd name="T17" fmla="*/ 92 h 92"/>
                <a:gd name="T18" fmla="*/ 75 w 113"/>
                <a:gd name="T19" fmla="*/ 92 h 92"/>
                <a:gd name="T20" fmla="*/ 56 w 113"/>
                <a:gd name="T21" fmla="*/ 26 h 92"/>
                <a:gd name="T22" fmla="*/ 40 w 113"/>
                <a:gd name="T23" fmla="*/ 92 h 92"/>
                <a:gd name="T24" fmla="*/ 23 w 113"/>
                <a:gd name="T25" fmla="*/ 92 h 92"/>
                <a:gd name="T26" fmla="*/ 0 w 113"/>
                <a:gd name="T27"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3" h="92">
                  <a:moveTo>
                    <a:pt x="0" y="0"/>
                  </a:moveTo>
                  <a:lnTo>
                    <a:pt x="16" y="0"/>
                  </a:lnTo>
                  <a:lnTo>
                    <a:pt x="33" y="71"/>
                  </a:lnTo>
                  <a:lnTo>
                    <a:pt x="52" y="0"/>
                  </a:lnTo>
                  <a:lnTo>
                    <a:pt x="66" y="0"/>
                  </a:lnTo>
                  <a:lnTo>
                    <a:pt x="83" y="71"/>
                  </a:lnTo>
                  <a:lnTo>
                    <a:pt x="101" y="0"/>
                  </a:lnTo>
                  <a:lnTo>
                    <a:pt x="113" y="0"/>
                  </a:lnTo>
                  <a:lnTo>
                    <a:pt x="90" y="92"/>
                  </a:lnTo>
                  <a:lnTo>
                    <a:pt x="75" y="92"/>
                  </a:lnTo>
                  <a:lnTo>
                    <a:pt x="56" y="26"/>
                  </a:lnTo>
                  <a:lnTo>
                    <a:pt x="40" y="92"/>
                  </a:lnTo>
                  <a:lnTo>
                    <a:pt x="23" y="92"/>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6" name="Freeform 19"/>
            <p:cNvSpPr>
              <a:spLocks noEditPoints="1"/>
            </p:cNvSpPr>
            <p:nvPr userDrawn="1"/>
          </p:nvSpPr>
          <p:spPr bwMode="auto">
            <a:xfrm>
              <a:off x="4776194" y="2614637"/>
              <a:ext cx="106363" cy="117476"/>
            </a:xfrm>
            <a:custGeom>
              <a:avLst/>
              <a:gdLst>
                <a:gd name="T0" fmla="*/ 28 w 28"/>
                <a:gd name="T1" fmla="*/ 16 h 31"/>
                <a:gd name="T2" fmla="*/ 14 w 28"/>
                <a:gd name="T3" fmla="*/ 31 h 31"/>
                <a:gd name="T4" fmla="*/ 0 w 28"/>
                <a:gd name="T5" fmla="*/ 16 h 31"/>
                <a:gd name="T6" fmla="*/ 14 w 28"/>
                <a:gd name="T7" fmla="*/ 0 h 31"/>
                <a:gd name="T8" fmla="*/ 28 w 28"/>
                <a:gd name="T9" fmla="*/ 16 h 31"/>
                <a:gd name="T10" fmla="*/ 7 w 28"/>
                <a:gd name="T11" fmla="*/ 16 h 31"/>
                <a:gd name="T12" fmla="*/ 14 w 28"/>
                <a:gd name="T13" fmla="*/ 26 h 31"/>
                <a:gd name="T14" fmla="*/ 21 w 28"/>
                <a:gd name="T15" fmla="*/ 16 h 31"/>
                <a:gd name="T16" fmla="*/ 14 w 28"/>
                <a:gd name="T17" fmla="*/ 5 h 31"/>
                <a:gd name="T18" fmla="*/ 7 w 28"/>
                <a:gd name="T1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1">
                  <a:moveTo>
                    <a:pt x="28" y="16"/>
                  </a:moveTo>
                  <a:cubicBezTo>
                    <a:pt x="28" y="25"/>
                    <a:pt x="22" y="31"/>
                    <a:pt x="14" y="31"/>
                  </a:cubicBezTo>
                  <a:cubicBezTo>
                    <a:pt x="6" y="31"/>
                    <a:pt x="0" y="25"/>
                    <a:pt x="0" y="16"/>
                  </a:cubicBezTo>
                  <a:cubicBezTo>
                    <a:pt x="0" y="6"/>
                    <a:pt x="6" y="0"/>
                    <a:pt x="14" y="0"/>
                  </a:cubicBezTo>
                  <a:cubicBezTo>
                    <a:pt x="22" y="0"/>
                    <a:pt x="28" y="6"/>
                    <a:pt x="28" y="16"/>
                  </a:cubicBezTo>
                  <a:moveTo>
                    <a:pt x="7" y="16"/>
                  </a:moveTo>
                  <a:cubicBezTo>
                    <a:pt x="7" y="23"/>
                    <a:pt x="10" y="26"/>
                    <a:pt x="14" y="26"/>
                  </a:cubicBezTo>
                  <a:cubicBezTo>
                    <a:pt x="18" y="26"/>
                    <a:pt x="21" y="23"/>
                    <a:pt x="21" y="16"/>
                  </a:cubicBezTo>
                  <a:cubicBezTo>
                    <a:pt x="21" y="9"/>
                    <a:pt x="18" y="5"/>
                    <a:pt x="14" y="5"/>
                  </a:cubicBezTo>
                  <a:cubicBezTo>
                    <a:pt x="10" y="5"/>
                    <a:pt x="7" y="9"/>
                    <a:pt x="7" y="16"/>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7" name="Freeform 20"/>
            <p:cNvSpPr>
              <a:spLocks/>
            </p:cNvSpPr>
            <p:nvPr userDrawn="1"/>
          </p:nvSpPr>
          <p:spPr bwMode="auto">
            <a:xfrm>
              <a:off x="4901607" y="2614637"/>
              <a:ext cx="58738" cy="112713"/>
            </a:xfrm>
            <a:custGeom>
              <a:avLst/>
              <a:gdLst>
                <a:gd name="T0" fmla="*/ 16 w 16"/>
                <a:gd name="T1" fmla="*/ 7 h 30"/>
                <a:gd name="T2" fmla="*/ 14 w 16"/>
                <a:gd name="T3" fmla="*/ 7 h 30"/>
                <a:gd name="T4" fmla="*/ 6 w 16"/>
                <a:gd name="T5" fmla="*/ 16 h 30"/>
                <a:gd name="T6" fmla="*/ 6 w 16"/>
                <a:gd name="T7" fmla="*/ 30 h 30"/>
                <a:gd name="T8" fmla="*/ 0 w 16"/>
                <a:gd name="T9" fmla="*/ 30 h 30"/>
                <a:gd name="T10" fmla="*/ 0 w 16"/>
                <a:gd name="T11" fmla="*/ 1 h 30"/>
                <a:gd name="T12" fmla="*/ 6 w 16"/>
                <a:gd name="T13" fmla="*/ 1 h 30"/>
                <a:gd name="T14" fmla="*/ 6 w 16"/>
                <a:gd name="T15" fmla="*/ 8 h 30"/>
                <a:gd name="T16" fmla="*/ 14 w 16"/>
                <a:gd name="T17" fmla="*/ 0 h 30"/>
                <a:gd name="T18" fmla="*/ 16 w 16"/>
                <a:gd name="T19" fmla="*/ 1 h 30"/>
                <a:gd name="T20" fmla="*/ 16 w 16"/>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0">
                  <a:moveTo>
                    <a:pt x="16" y="7"/>
                  </a:moveTo>
                  <a:cubicBezTo>
                    <a:pt x="15" y="7"/>
                    <a:pt x="14" y="7"/>
                    <a:pt x="14" y="7"/>
                  </a:cubicBezTo>
                  <a:cubicBezTo>
                    <a:pt x="9" y="7"/>
                    <a:pt x="6" y="10"/>
                    <a:pt x="6" y="16"/>
                  </a:cubicBezTo>
                  <a:cubicBezTo>
                    <a:pt x="6" y="30"/>
                    <a:pt x="6" y="30"/>
                    <a:pt x="6" y="30"/>
                  </a:cubicBezTo>
                  <a:cubicBezTo>
                    <a:pt x="0" y="30"/>
                    <a:pt x="0" y="30"/>
                    <a:pt x="0" y="30"/>
                  </a:cubicBezTo>
                  <a:cubicBezTo>
                    <a:pt x="0" y="1"/>
                    <a:pt x="0" y="1"/>
                    <a:pt x="0" y="1"/>
                  </a:cubicBezTo>
                  <a:cubicBezTo>
                    <a:pt x="6" y="1"/>
                    <a:pt x="6" y="1"/>
                    <a:pt x="6" y="1"/>
                  </a:cubicBezTo>
                  <a:cubicBezTo>
                    <a:pt x="6" y="8"/>
                    <a:pt x="6" y="8"/>
                    <a:pt x="6" y="8"/>
                  </a:cubicBezTo>
                  <a:cubicBezTo>
                    <a:pt x="7" y="3"/>
                    <a:pt x="10" y="0"/>
                    <a:pt x="14" y="0"/>
                  </a:cubicBezTo>
                  <a:cubicBezTo>
                    <a:pt x="14" y="0"/>
                    <a:pt x="15" y="0"/>
                    <a:pt x="16" y="1"/>
                  </a:cubicBezTo>
                  <a:lnTo>
                    <a:pt x="16"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8" name="Freeform 21"/>
            <p:cNvSpPr>
              <a:spLocks/>
            </p:cNvSpPr>
            <p:nvPr userDrawn="1"/>
          </p:nvSpPr>
          <p:spPr bwMode="auto">
            <a:xfrm>
              <a:off x="4973045" y="2581299"/>
              <a:ext cx="96838" cy="146051"/>
            </a:xfrm>
            <a:custGeom>
              <a:avLst/>
              <a:gdLst>
                <a:gd name="T0" fmla="*/ 14 w 61"/>
                <a:gd name="T1" fmla="*/ 0 h 92"/>
                <a:gd name="T2" fmla="*/ 14 w 61"/>
                <a:gd name="T3" fmla="*/ 57 h 92"/>
                <a:gd name="T4" fmla="*/ 42 w 61"/>
                <a:gd name="T5" fmla="*/ 23 h 92"/>
                <a:gd name="T6" fmla="*/ 59 w 61"/>
                <a:gd name="T7" fmla="*/ 23 h 92"/>
                <a:gd name="T8" fmla="*/ 38 w 61"/>
                <a:gd name="T9" fmla="*/ 47 h 92"/>
                <a:gd name="T10" fmla="*/ 61 w 61"/>
                <a:gd name="T11" fmla="*/ 92 h 92"/>
                <a:gd name="T12" fmla="*/ 45 w 61"/>
                <a:gd name="T13" fmla="*/ 92 h 92"/>
                <a:gd name="T14" fmla="*/ 26 w 61"/>
                <a:gd name="T15" fmla="*/ 57 h 92"/>
                <a:gd name="T16" fmla="*/ 14 w 61"/>
                <a:gd name="T17" fmla="*/ 71 h 92"/>
                <a:gd name="T18" fmla="*/ 14 w 61"/>
                <a:gd name="T19" fmla="*/ 92 h 92"/>
                <a:gd name="T20" fmla="*/ 0 w 61"/>
                <a:gd name="T21" fmla="*/ 92 h 92"/>
                <a:gd name="T22" fmla="*/ 0 w 61"/>
                <a:gd name="T23" fmla="*/ 0 h 92"/>
                <a:gd name="T24" fmla="*/ 14 w 61"/>
                <a:gd name="T25"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92">
                  <a:moveTo>
                    <a:pt x="14" y="0"/>
                  </a:moveTo>
                  <a:lnTo>
                    <a:pt x="14" y="57"/>
                  </a:lnTo>
                  <a:lnTo>
                    <a:pt x="42" y="23"/>
                  </a:lnTo>
                  <a:lnTo>
                    <a:pt x="59" y="23"/>
                  </a:lnTo>
                  <a:lnTo>
                    <a:pt x="38" y="47"/>
                  </a:lnTo>
                  <a:lnTo>
                    <a:pt x="61" y="92"/>
                  </a:lnTo>
                  <a:lnTo>
                    <a:pt x="45" y="92"/>
                  </a:lnTo>
                  <a:lnTo>
                    <a:pt x="26" y="57"/>
                  </a:lnTo>
                  <a:lnTo>
                    <a:pt x="14" y="71"/>
                  </a:lnTo>
                  <a:lnTo>
                    <a:pt x="14" y="92"/>
                  </a:lnTo>
                  <a:lnTo>
                    <a:pt x="0" y="92"/>
                  </a:lnTo>
                  <a:lnTo>
                    <a:pt x="0" y="0"/>
                  </a:lnTo>
                  <a:lnTo>
                    <a:pt x="14"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9" name="Freeform 22"/>
            <p:cNvSpPr>
              <a:spLocks noEditPoints="1"/>
            </p:cNvSpPr>
            <p:nvPr userDrawn="1"/>
          </p:nvSpPr>
          <p:spPr bwMode="auto">
            <a:xfrm>
              <a:off x="5080996" y="2581299"/>
              <a:ext cx="26988" cy="146051"/>
            </a:xfrm>
            <a:custGeom>
              <a:avLst/>
              <a:gdLst>
                <a:gd name="T0" fmla="*/ 17 w 17"/>
                <a:gd name="T1" fmla="*/ 14 h 92"/>
                <a:gd name="T2" fmla="*/ 0 w 17"/>
                <a:gd name="T3" fmla="*/ 14 h 92"/>
                <a:gd name="T4" fmla="*/ 0 w 17"/>
                <a:gd name="T5" fmla="*/ 0 h 92"/>
                <a:gd name="T6" fmla="*/ 17 w 17"/>
                <a:gd name="T7" fmla="*/ 0 h 92"/>
                <a:gd name="T8" fmla="*/ 17 w 17"/>
                <a:gd name="T9" fmla="*/ 14 h 92"/>
                <a:gd name="T10" fmla="*/ 17 w 17"/>
                <a:gd name="T11" fmla="*/ 92 h 92"/>
                <a:gd name="T12" fmla="*/ 0 w 17"/>
                <a:gd name="T13" fmla="*/ 92 h 92"/>
                <a:gd name="T14" fmla="*/ 0 w 17"/>
                <a:gd name="T15" fmla="*/ 23 h 92"/>
                <a:gd name="T16" fmla="*/ 17 w 17"/>
                <a:gd name="T17" fmla="*/ 23 h 92"/>
                <a:gd name="T18" fmla="*/ 17 w 17"/>
                <a:gd name="T19"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92">
                  <a:moveTo>
                    <a:pt x="17" y="14"/>
                  </a:moveTo>
                  <a:lnTo>
                    <a:pt x="0" y="14"/>
                  </a:lnTo>
                  <a:lnTo>
                    <a:pt x="0" y="0"/>
                  </a:lnTo>
                  <a:lnTo>
                    <a:pt x="17" y="0"/>
                  </a:lnTo>
                  <a:lnTo>
                    <a:pt x="17" y="14"/>
                  </a:lnTo>
                  <a:close/>
                  <a:moveTo>
                    <a:pt x="17" y="92"/>
                  </a:moveTo>
                  <a:lnTo>
                    <a:pt x="0" y="92"/>
                  </a:lnTo>
                  <a:lnTo>
                    <a:pt x="0" y="23"/>
                  </a:lnTo>
                  <a:lnTo>
                    <a:pt x="17" y="23"/>
                  </a:lnTo>
                  <a:lnTo>
                    <a:pt x="17" y="9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0" name="Freeform 23"/>
            <p:cNvSpPr>
              <a:spLocks/>
            </p:cNvSpPr>
            <p:nvPr userDrawn="1"/>
          </p:nvSpPr>
          <p:spPr bwMode="auto">
            <a:xfrm>
              <a:off x="5130209" y="2614637"/>
              <a:ext cx="90488" cy="112713"/>
            </a:xfrm>
            <a:custGeom>
              <a:avLst/>
              <a:gdLst>
                <a:gd name="T0" fmla="*/ 6 w 24"/>
                <a:gd name="T1" fmla="*/ 1 h 30"/>
                <a:gd name="T2" fmla="*/ 6 w 24"/>
                <a:gd name="T3" fmla="*/ 6 h 30"/>
                <a:gd name="T4" fmla="*/ 15 w 24"/>
                <a:gd name="T5" fmla="*/ 0 h 30"/>
                <a:gd name="T6" fmla="*/ 24 w 24"/>
                <a:gd name="T7" fmla="*/ 12 h 30"/>
                <a:gd name="T8" fmla="*/ 24 w 24"/>
                <a:gd name="T9" fmla="*/ 30 h 30"/>
                <a:gd name="T10" fmla="*/ 18 w 24"/>
                <a:gd name="T11" fmla="*/ 30 h 30"/>
                <a:gd name="T12" fmla="*/ 18 w 24"/>
                <a:gd name="T13" fmla="*/ 12 h 30"/>
                <a:gd name="T14" fmla="*/ 13 w 24"/>
                <a:gd name="T15" fmla="*/ 5 h 30"/>
                <a:gd name="T16" fmla="*/ 6 w 24"/>
                <a:gd name="T17" fmla="*/ 14 h 30"/>
                <a:gd name="T18" fmla="*/ 6 w 24"/>
                <a:gd name="T19" fmla="*/ 30 h 30"/>
                <a:gd name="T20" fmla="*/ 0 w 24"/>
                <a:gd name="T21" fmla="*/ 30 h 30"/>
                <a:gd name="T22" fmla="*/ 0 w 24"/>
                <a:gd name="T23" fmla="*/ 1 h 30"/>
                <a:gd name="T24" fmla="*/ 6 w 24"/>
                <a:gd name="T25"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0">
                  <a:moveTo>
                    <a:pt x="6" y="1"/>
                  </a:moveTo>
                  <a:cubicBezTo>
                    <a:pt x="6" y="6"/>
                    <a:pt x="6" y="6"/>
                    <a:pt x="6" y="6"/>
                  </a:cubicBezTo>
                  <a:cubicBezTo>
                    <a:pt x="8" y="2"/>
                    <a:pt x="11" y="0"/>
                    <a:pt x="15" y="0"/>
                  </a:cubicBezTo>
                  <a:cubicBezTo>
                    <a:pt x="21" y="0"/>
                    <a:pt x="24" y="4"/>
                    <a:pt x="24" y="12"/>
                  </a:cubicBezTo>
                  <a:cubicBezTo>
                    <a:pt x="24" y="30"/>
                    <a:pt x="24" y="30"/>
                    <a:pt x="24" y="30"/>
                  </a:cubicBezTo>
                  <a:cubicBezTo>
                    <a:pt x="18" y="30"/>
                    <a:pt x="18" y="30"/>
                    <a:pt x="18" y="30"/>
                  </a:cubicBezTo>
                  <a:cubicBezTo>
                    <a:pt x="18" y="12"/>
                    <a:pt x="18" y="12"/>
                    <a:pt x="18" y="12"/>
                  </a:cubicBezTo>
                  <a:cubicBezTo>
                    <a:pt x="18" y="8"/>
                    <a:pt x="16" y="5"/>
                    <a:pt x="13" y="5"/>
                  </a:cubicBezTo>
                  <a:cubicBezTo>
                    <a:pt x="9" y="5"/>
                    <a:pt x="6" y="9"/>
                    <a:pt x="6" y="14"/>
                  </a:cubicBezTo>
                  <a:cubicBezTo>
                    <a:pt x="6" y="30"/>
                    <a:pt x="6" y="30"/>
                    <a:pt x="6" y="30"/>
                  </a:cubicBezTo>
                  <a:cubicBezTo>
                    <a:pt x="0" y="30"/>
                    <a:pt x="0" y="30"/>
                    <a:pt x="0" y="30"/>
                  </a:cubicBezTo>
                  <a:cubicBezTo>
                    <a:pt x="0" y="1"/>
                    <a:pt x="0" y="1"/>
                    <a:pt x="0" y="1"/>
                  </a:cubicBezTo>
                  <a:lnTo>
                    <a:pt x="6"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1" name="Freeform 24"/>
            <p:cNvSpPr>
              <a:spLocks noEditPoints="1"/>
            </p:cNvSpPr>
            <p:nvPr userDrawn="1"/>
          </p:nvSpPr>
          <p:spPr bwMode="auto">
            <a:xfrm>
              <a:off x="5236572" y="2598762"/>
              <a:ext cx="107951" cy="171451"/>
            </a:xfrm>
            <a:custGeom>
              <a:avLst/>
              <a:gdLst>
                <a:gd name="T0" fmla="*/ 29 w 29"/>
                <a:gd name="T1" fmla="*/ 5 h 45"/>
                <a:gd name="T2" fmla="*/ 27 w 29"/>
                <a:gd name="T3" fmla="*/ 5 h 45"/>
                <a:gd name="T4" fmla="*/ 23 w 29"/>
                <a:gd name="T5" fmla="*/ 8 h 45"/>
                <a:gd name="T6" fmla="*/ 26 w 29"/>
                <a:gd name="T7" fmla="*/ 14 h 45"/>
                <a:gd name="T8" fmla="*/ 14 w 29"/>
                <a:gd name="T9" fmla="*/ 24 h 45"/>
                <a:gd name="T10" fmla="*/ 10 w 29"/>
                <a:gd name="T11" fmla="*/ 23 h 45"/>
                <a:gd name="T12" fmla="*/ 7 w 29"/>
                <a:gd name="T13" fmla="*/ 26 h 45"/>
                <a:gd name="T14" fmla="*/ 11 w 29"/>
                <a:gd name="T15" fmla="*/ 28 h 45"/>
                <a:gd name="T16" fmla="*/ 20 w 29"/>
                <a:gd name="T17" fmla="*/ 29 h 45"/>
                <a:gd name="T18" fmla="*/ 29 w 29"/>
                <a:gd name="T19" fmla="*/ 36 h 45"/>
                <a:gd name="T20" fmla="*/ 15 w 29"/>
                <a:gd name="T21" fmla="*/ 45 h 45"/>
                <a:gd name="T22" fmla="*/ 0 w 29"/>
                <a:gd name="T23" fmla="*/ 37 h 45"/>
                <a:gd name="T24" fmla="*/ 4 w 29"/>
                <a:gd name="T25" fmla="*/ 32 h 45"/>
                <a:gd name="T26" fmla="*/ 1 w 29"/>
                <a:gd name="T27" fmla="*/ 27 h 45"/>
                <a:gd name="T28" fmla="*/ 6 w 29"/>
                <a:gd name="T29" fmla="*/ 22 h 45"/>
                <a:gd name="T30" fmla="*/ 2 w 29"/>
                <a:gd name="T31" fmla="*/ 14 h 45"/>
                <a:gd name="T32" fmla="*/ 14 w 29"/>
                <a:gd name="T33" fmla="*/ 5 h 45"/>
                <a:gd name="T34" fmla="*/ 20 w 29"/>
                <a:gd name="T35" fmla="*/ 6 h 45"/>
                <a:gd name="T36" fmla="*/ 27 w 29"/>
                <a:gd name="T37" fmla="*/ 0 h 45"/>
                <a:gd name="T38" fmla="*/ 29 w 29"/>
                <a:gd name="T39" fmla="*/ 0 h 45"/>
                <a:gd name="T40" fmla="*/ 29 w 29"/>
                <a:gd name="T41" fmla="*/ 5 h 45"/>
                <a:gd name="T42" fmla="*/ 6 w 29"/>
                <a:gd name="T43" fmla="*/ 37 h 45"/>
                <a:gd name="T44" fmla="*/ 15 w 29"/>
                <a:gd name="T45" fmla="*/ 41 h 45"/>
                <a:gd name="T46" fmla="*/ 23 w 29"/>
                <a:gd name="T47" fmla="*/ 37 h 45"/>
                <a:gd name="T48" fmla="*/ 18 w 29"/>
                <a:gd name="T49" fmla="*/ 34 h 45"/>
                <a:gd name="T50" fmla="*/ 8 w 29"/>
                <a:gd name="T51" fmla="*/ 33 h 45"/>
                <a:gd name="T52" fmla="*/ 6 w 29"/>
                <a:gd name="T53" fmla="*/ 37 h 45"/>
                <a:gd name="T54" fmla="*/ 9 w 29"/>
                <a:gd name="T55" fmla="*/ 14 h 45"/>
                <a:gd name="T56" fmla="*/ 14 w 29"/>
                <a:gd name="T57" fmla="*/ 20 h 45"/>
                <a:gd name="T58" fmla="*/ 20 w 29"/>
                <a:gd name="T59" fmla="*/ 14 h 45"/>
                <a:gd name="T60" fmla="*/ 14 w 29"/>
                <a:gd name="T61" fmla="*/ 9 h 45"/>
                <a:gd name="T62" fmla="*/ 9 w 29"/>
                <a:gd name="T63"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 h="45">
                  <a:moveTo>
                    <a:pt x="29" y="5"/>
                  </a:moveTo>
                  <a:cubicBezTo>
                    <a:pt x="28" y="5"/>
                    <a:pt x="28" y="5"/>
                    <a:pt x="27" y="5"/>
                  </a:cubicBezTo>
                  <a:cubicBezTo>
                    <a:pt x="25" y="5"/>
                    <a:pt x="23" y="6"/>
                    <a:pt x="23" y="8"/>
                  </a:cubicBezTo>
                  <a:cubicBezTo>
                    <a:pt x="25" y="10"/>
                    <a:pt x="26" y="12"/>
                    <a:pt x="26" y="14"/>
                  </a:cubicBezTo>
                  <a:cubicBezTo>
                    <a:pt x="26" y="20"/>
                    <a:pt x="22" y="24"/>
                    <a:pt x="14" y="24"/>
                  </a:cubicBezTo>
                  <a:cubicBezTo>
                    <a:pt x="13" y="24"/>
                    <a:pt x="11" y="24"/>
                    <a:pt x="10" y="23"/>
                  </a:cubicBezTo>
                  <a:cubicBezTo>
                    <a:pt x="8" y="24"/>
                    <a:pt x="7" y="25"/>
                    <a:pt x="7" y="26"/>
                  </a:cubicBezTo>
                  <a:cubicBezTo>
                    <a:pt x="7" y="27"/>
                    <a:pt x="8" y="28"/>
                    <a:pt x="11" y="28"/>
                  </a:cubicBezTo>
                  <a:cubicBezTo>
                    <a:pt x="20" y="29"/>
                    <a:pt x="20" y="29"/>
                    <a:pt x="20" y="29"/>
                  </a:cubicBezTo>
                  <a:cubicBezTo>
                    <a:pt x="26" y="29"/>
                    <a:pt x="29" y="32"/>
                    <a:pt x="29" y="36"/>
                  </a:cubicBezTo>
                  <a:cubicBezTo>
                    <a:pt x="29" y="42"/>
                    <a:pt x="24" y="45"/>
                    <a:pt x="15" y="45"/>
                  </a:cubicBezTo>
                  <a:cubicBezTo>
                    <a:pt x="5" y="45"/>
                    <a:pt x="0" y="42"/>
                    <a:pt x="0" y="37"/>
                  </a:cubicBezTo>
                  <a:cubicBezTo>
                    <a:pt x="0" y="35"/>
                    <a:pt x="2" y="33"/>
                    <a:pt x="4" y="32"/>
                  </a:cubicBezTo>
                  <a:cubicBezTo>
                    <a:pt x="2" y="31"/>
                    <a:pt x="1" y="29"/>
                    <a:pt x="1" y="27"/>
                  </a:cubicBezTo>
                  <a:cubicBezTo>
                    <a:pt x="1" y="25"/>
                    <a:pt x="3" y="23"/>
                    <a:pt x="6" y="22"/>
                  </a:cubicBezTo>
                  <a:cubicBezTo>
                    <a:pt x="4" y="20"/>
                    <a:pt x="2" y="17"/>
                    <a:pt x="2" y="14"/>
                  </a:cubicBezTo>
                  <a:cubicBezTo>
                    <a:pt x="2" y="9"/>
                    <a:pt x="7" y="5"/>
                    <a:pt x="14" y="5"/>
                  </a:cubicBezTo>
                  <a:cubicBezTo>
                    <a:pt x="16" y="5"/>
                    <a:pt x="18" y="5"/>
                    <a:pt x="20" y="6"/>
                  </a:cubicBezTo>
                  <a:cubicBezTo>
                    <a:pt x="21" y="2"/>
                    <a:pt x="23" y="0"/>
                    <a:pt x="27" y="0"/>
                  </a:cubicBezTo>
                  <a:cubicBezTo>
                    <a:pt x="27" y="0"/>
                    <a:pt x="28" y="0"/>
                    <a:pt x="29" y="0"/>
                  </a:cubicBezTo>
                  <a:lnTo>
                    <a:pt x="29" y="5"/>
                  </a:lnTo>
                  <a:close/>
                  <a:moveTo>
                    <a:pt x="6" y="37"/>
                  </a:moveTo>
                  <a:cubicBezTo>
                    <a:pt x="6" y="40"/>
                    <a:pt x="9" y="41"/>
                    <a:pt x="15" y="41"/>
                  </a:cubicBezTo>
                  <a:cubicBezTo>
                    <a:pt x="21" y="41"/>
                    <a:pt x="23" y="40"/>
                    <a:pt x="23" y="37"/>
                  </a:cubicBezTo>
                  <a:cubicBezTo>
                    <a:pt x="23" y="35"/>
                    <a:pt x="22" y="34"/>
                    <a:pt x="18" y="34"/>
                  </a:cubicBezTo>
                  <a:cubicBezTo>
                    <a:pt x="8" y="33"/>
                    <a:pt x="8" y="33"/>
                    <a:pt x="8" y="33"/>
                  </a:cubicBezTo>
                  <a:cubicBezTo>
                    <a:pt x="7" y="34"/>
                    <a:pt x="6" y="35"/>
                    <a:pt x="6" y="37"/>
                  </a:cubicBezTo>
                  <a:moveTo>
                    <a:pt x="9" y="14"/>
                  </a:moveTo>
                  <a:cubicBezTo>
                    <a:pt x="9" y="18"/>
                    <a:pt x="11" y="20"/>
                    <a:pt x="14" y="20"/>
                  </a:cubicBezTo>
                  <a:cubicBezTo>
                    <a:pt x="18" y="20"/>
                    <a:pt x="20" y="18"/>
                    <a:pt x="20" y="14"/>
                  </a:cubicBezTo>
                  <a:cubicBezTo>
                    <a:pt x="20" y="11"/>
                    <a:pt x="17" y="9"/>
                    <a:pt x="14" y="9"/>
                  </a:cubicBezTo>
                  <a:cubicBezTo>
                    <a:pt x="11" y="9"/>
                    <a:pt x="9" y="11"/>
                    <a:pt x="9" y="1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2" name="Freeform 25"/>
            <p:cNvSpPr>
              <a:spLocks/>
            </p:cNvSpPr>
            <p:nvPr userDrawn="1"/>
          </p:nvSpPr>
          <p:spPr bwMode="auto">
            <a:xfrm>
              <a:off x="5409611" y="2587649"/>
              <a:ext cx="66675" cy="144463"/>
            </a:xfrm>
            <a:custGeom>
              <a:avLst/>
              <a:gdLst>
                <a:gd name="T0" fmla="*/ 11 w 18"/>
                <a:gd name="T1" fmla="*/ 8 h 38"/>
                <a:gd name="T2" fmla="*/ 18 w 18"/>
                <a:gd name="T3" fmla="*/ 8 h 38"/>
                <a:gd name="T4" fmla="*/ 18 w 18"/>
                <a:gd name="T5" fmla="*/ 13 h 38"/>
                <a:gd name="T6" fmla="*/ 11 w 18"/>
                <a:gd name="T7" fmla="*/ 13 h 38"/>
                <a:gd name="T8" fmla="*/ 11 w 18"/>
                <a:gd name="T9" fmla="*/ 27 h 38"/>
                <a:gd name="T10" fmla="*/ 15 w 18"/>
                <a:gd name="T11" fmla="*/ 33 h 38"/>
                <a:gd name="T12" fmla="*/ 18 w 18"/>
                <a:gd name="T13" fmla="*/ 33 h 38"/>
                <a:gd name="T14" fmla="*/ 18 w 18"/>
                <a:gd name="T15" fmla="*/ 38 h 38"/>
                <a:gd name="T16" fmla="*/ 14 w 18"/>
                <a:gd name="T17" fmla="*/ 38 h 38"/>
                <a:gd name="T18" fmla="*/ 5 w 18"/>
                <a:gd name="T19" fmla="*/ 27 h 38"/>
                <a:gd name="T20" fmla="*/ 5 w 18"/>
                <a:gd name="T21" fmla="*/ 13 h 38"/>
                <a:gd name="T22" fmla="*/ 0 w 18"/>
                <a:gd name="T23" fmla="*/ 13 h 38"/>
                <a:gd name="T24" fmla="*/ 0 w 18"/>
                <a:gd name="T25" fmla="*/ 8 h 38"/>
                <a:gd name="T26" fmla="*/ 5 w 18"/>
                <a:gd name="T27" fmla="*/ 8 h 38"/>
                <a:gd name="T28" fmla="*/ 5 w 18"/>
                <a:gd name="T29" fmla="*/ 1 h 38"/>
                <a:gd name="T30" fmla="*/ 11 w 18"/>
                <a:gd name="T31" fmla="*/ 0 h 38"/>
                <a:gd name="T32" fmla="*/ 11 w 18"/>
                <a:gd name="T33"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 h="38">
                  <a:moveTo>
                    <a:pt x="11" y="8"/>
                  </a:moveTo>
                  <a:cubicBezTo>
                    <a:pt x="18" y="8"/>
                    <a:pt x="18" y="8"/>
                    <a:pt x="18" y="8"/>
                  </a:cubicBezTo>
                  <a:cubicBezTo>
                    <a:pt x="18" y="13"/>
                    <a:pt x="18" y="13"/>
                    <a:pt x="18" y="13"/>
                  </a:cubicBezTo>
                  <a:cubicBezTo>
                    <a:pt x="11" y="13"/>
                    <a:pt x="11" y="13"/>
                    <a:pt x="11" y="13"/>
                  </a:cubicBezTo>
                  <a:cubicBezTo>
                    <a:pt x="11" y="27"/>
                    <a:pt x="11" y="27"/>
                    <a:pt x="11" y="27"/>
                  </a:cubicBezTo>
                  <a:cubicBezTo>
                    <a:pt x="11" y="31"/>
                    <a:pt x="12" y="33"/>
                    <a:pt x="15" y="33"/>
                  </a:cubicBezTo>
                  <a:cubicBezTo>
                    <a:pt x="16" y="33"/>
                    <a:pt x="17" y="33"/>
                    <a:pt x="18" y="33"/>
                  </a:cubicBezTo>
                  <a:cubicBezTo>
                    <a:pt x="18" y="38"/>
                    <a:pt x="18" y="38"/>
                    <a:pt x="18" y="38"/>
                  </a:cubicBezTo>
                  <a:cubicBezTo>
                    <a:pt x="17" y="38"/>
                    <a:pt x="15" y="38"/>
                    <a:pt x="14" y="38"/>
                  </a:cubicBezTo>
                  <a:cubicBezTo>
                    <a:pt x="7" y="38"/>
                    <a:pt x="5" y="35"/>
                    <a:pt x="5" y="27"/>
                  </a:cubicBezTo>
                  <a:cubicBezTo>
                    <a:pt x="5" y="13"/>
                    <a:pt x="5" y="13"/>
                    <a:pt x="5" y="13"/>
                  </a:cubicBezTo>
                  <a:cubicBezTo>
                    <a:pt x="0" y="13"/>
                    <a:pt x="0" y="13"/>
                    <a:pt x="0" y="13"/>
                  </a:cubicBezTo>
                  <a:cubicBezTo>
                    <a:pt x="0" y="8"/>
                    <a:pt x="0" y="8"/>
                    <a:pt x="0" y="8"/>
                  </a:cubicBezTo>
                  <a:cubicBezTo>
                    <a:pt x="5" y="8"/>
                    <a:pt x="5" y="8"/>
                    <a:pt x="5" y="8"/>
                  </a:cubicBezTo>
                  <a:cubicBezTo>
                    <a:pt x="5" y="1"/>
                    <a:pt x="5" y="1"/>
                    <a:pt x="5" y="1"/>
                  </a:cubicBezTo>
                  <a:cubicBezTo>
                    <a:pt x="11" y="0"/>
                    <a:pt x="11" y="0"/>
                    <a:pt x="11" y="0"/>
                  </a:cubicBezTo>
                  <a:lnTo>
                    <a:pt x="1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3" name="Freeform 26"/>
            <p:cNvSpPr>
              <a:spLocks noEditPoints="1"/>
            </p:cNvSpPr>
            <p:nvPr userDrawn="1"/>
          </p:nvSpPr>
          <p:spPr bwMode="auto">
            <a:xfrm>
              <a:off x="5484224" y="2614637"/>
              <a:ext cx="104776" cy="117476"/>
            </a:xfrm>
            <a:custGeom>
              <a:avLst/>
              <a:gdLst>
                <a:gd name="T0" fmla="*/ 28 w 28"/>
                <a:gd name="T1" fmla="*/ 16 h 31"/>
                <a:gd name="T2" fmla="*/ 14 w 28"/>
                <a:gd name="T3" fmla="*/ 31 h 31"/>
                <a:gd name="T4" fmla="*/ 0 w 28"/>
                <a:gd name="T5" fmla="*/ 16 h 31"/>
                <a:gd name="T6" fmla="*/ 14 w 28"/>
                <a:gd name="T7" fmla="*/ 0 h 31"/>
                <a:gd name="T8" fmla="*/ 28 w 28"/>
                <a:gd name="T9" fmla="*/ 16 h 31"/>
                <a:gd name="T10" fmla="*/ 7 w 28"/>
                <a:gd name="T11" fmla="*/ 16 h 31"/>
                <a:gd name="T12" fmla="*/ 14 w 28"/>
                <a:gd name="T13" fmla="*/ 26 h 31"/>
                <a:gd name="T14" fmla="*/ 21 w 28"/>
                <a:gd name="T15" fmla="*/ 16 h 31"/>
                <a:gd name="T16" fmla="*/ 14 w 28"/>
                <a:gd name="T17" fmla="*/ 5 h 31"/>
                <a:gd name="T18" fmla="*/ 7 w 28"/>
                <a:gd name="T1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1">
                  <a:moveTo>
                    <a:pt x="28" y="16"/>
                  </a:moveTo>
                  <a:cubicBezTo>
                    <a:pt x="28" y="25"/>
                    <a:pt x="22" y="31"/>
                    <a:pt x="14" y="31"/>
                  </a:cubicBezTo>
                  <a:cubicBezTo>
                    <a:pt x="6" y="31"/>
                    <a:pt x="0" y="25"/>
                    <a:pt x="0" y="16"/>
                  </a:cubicBezTo>
                  <a:cubicBezTo>
                    <a:pt x="0" y="6"/>
                    <a:pt x="6" y="0"/>
                    <a:pt x="14" y="0"/>
                  </a:cubicBezTo>
                  <a:cubicBezTo>
                    <a:pt x="22" y="0"/>
                    <a:pt x="28" y="6"/>
                    <a:pt x="28" y="16"/>
                  </a:cubicBezTo>
                  <a:moveTo>
                    <a:pt x="7" y="16"/>
                  </a:moveTo>
                  <a:cubicBezTo>
                    <a:pt x="7" y="23"/>
                    <a:pt x="9" y="26"/>
                    <a:pt x="14" y="26"/>
                  </a:cubicBezTo>
                  <a:cubicBezTo>
                    <a:pt x="18" y="26"/>
                    <a:pt x="21" y="23"/>
                    <a:pt x="21" y="16"/>
                  </a:cubicBezTo>
                  <a:cubicBezTo>
                    <a:pt x="21" y="9"/>
                    <a:pt x="18" y="5"/>
                    <a:pt x="14" y="5"/>
                  </a:cubicBezTo>
                  <a:cubicBezTo>
                    <a:pt x="9" y="5"/>
                    <a:pt x="7" y="9"/>
                    <a:pt x="7" y="16"/>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4" name="Freeform 27"/>
            <p:cNvSpPr>
              <a:spLocks noEditPoints="1"/>
            </p:cNvSpPr>
            <p:nvPr userDrawn="1"/>
          </p:nvSpPr>
          <p:spPr bwMode="auto">
            <a:xfrm>
              <a:off x="5596937" y="2598762"/>
              <a:ext cx="109538" cy="171451"/>
            </a:xfrm>
            <a:custGeom>
              <a:avLst/>
              <a:gdLst>
                <a:gd name="T0" fmla="*/ 29 w 29"/>
                <a:gd name="T1" fmla="*/ 5 h 45"/>
                <a:gd name="T2" fmla="*/ 27 w 29"/>
                <a:gd name="T3" fmla="*/ 5 h 45"/>
                <a:gd name="T4" fmla="*/ 23 w 29"/>
                <a:gd name="T5" fmla="*/ 8 h 45"/>
                <a:gd name="T6" fmla="*/ 26 w 29"/>
                <a:gd name="T7" fmla="*/ 14 h 45"/>
                <a:gd name="T8" fmla="*/ 14 w 29"/>
                <a:gd name="T9" fmla="*/ 24 h 45"/>
                <a:gd name="T10" fmla="*/ 10 w 29"/>
                <a:gd name="T11" fmla="*/ 23 h 45"/>
                <a:gd name="T12" fmla="*/ 7 w 29"/>
                <a:gd name="T13" fmla="*/ 26 h 45"/>
                <a:gd name="T14" fmla="*/ 11 w 29"/>
                <a:gd name="T15" fmla="*/ 28 h 45"/>
                <a:gd name="T16" fmla="*/ 19 w 29"/>
                <a:gd name="T17" fmla="*/ 29 h 45"/>
                <a:gd name="T18" fmla="*/ 29 w 29"/>
                <a:gd name="T19" fmla="*/ 36 h 45"/>
                <a:gd name="T20" fmla="*/ 14 w 29"/>
                <a:gd name="T21" fmla="*/ 45 h 45"/>
                <a:gd name="T22" fmla="*/ 0 w 29"/>
                <a:gd name="T23" fmla="*/ 37 h 45"/>
                <a:gd name="T24" fmla="*/ 4 w 29"/>
                <a:gd name="T25" fmla="*/ 32 h 45"/>
                <a:gd name="T26" fmla="*/ 1 w 29"/>
                <a:gd name="T27" fmla="*/ 27 h 45"/>
                <a:gd name="T28" fmla="*/ 6 w 29"/>
                <a:gd name="T29" fmla="*/ 22 h 45"/>
                <a:gd name="T30" fmla="*/ 2 w 29"/>
                <a:gd name="T31" fmla="*/ 14 h 45"/>
                <a:gd name="T32" fmla="*/ 14 w 29"/>
                <a:gd name="T33" fmla="*/ 5 h 45"/>
                <a:gd name="T34" fmla="*/ 20 w 29"/>
                <a:gd name="T35" fmla="*/ 6 h 45"/>
                <a:gd name="T36" fmla="*/ 26 w 29"/>
                <a:gd name="T37" fmla="*/ 0 h 45"/>
                <a:gd name="T38" fmla="*/ 29 w 29"/>
                <a:gd name="T39" fmla="*/ 0 h 45"/>
                <a:gd name="T40" fmla="*/ 29 w 29"/>
                <a:gd name="T41" fmla="*/ 5 h 45"/>
                <a:gd name="T42" fmla="*/ 6 w 29"/>
                <a:gd name="T43" fmla="*/ 37 h 45"/>
                <a:gd name="T44" fmla="*/ 15 w 29"/>
                <a:gd name="T45" fmla="*/ 41 h 45"/>
                <a:gd name="T46" fmla="*/ 23 w 29"/>
                <a:gd name="T47" fmla="*/ 37 h 45"/>
                <a:gd name="T48" fmla="*/ 18 w 29"/>
                <a:gd name="T49" fmla="*/ 34 h 45"/>
                <a:gd name="T50" fmla="*/ 8 w 29"/>
                <a:gd name="T51" fmla="*/ 33 h 45"/>
                <a:gd name="T52" fmla="*/ 6 w 29"/>
                <a:gd name="T53" fmla="*/ 37 h 45"/>
                <a:gd name="T54" fmla="*/ 8 w 29"/>
                <a:gd name="T55" fmla="*/ 14 h 45"/>
                <a:gd name="T56" fmla="*/ 14 w 29"/>
                <a:gd name="T57" fmla="*/ 20 h 45"/>
                <a:gd name="T58" fmla="*/ 19 w 29"/>
                <a:gd name="T59" fmla="*/ 14 h 45"/>
                <a:gd name="T60" fmla="*/ 14 w 29"/>
                <a:gd name="T61" fmla="*/ 9 h 45"/>
                <a:gd name="T62" fmla="*/ 8 w 29"/>
                <a:gd name="T63"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 h="45">
                  <a:moveTo>
                    <a:pt x="29" y="5"/>
                  </a:moveTo>
                  <a:cubicBezTo>
                    <a:pt x="28" y="5"/>
                    <a:pt x="27" y="5"/>
                    <a:pt x="27" y="5"/>
                  </a:cubicBezTo>
                  <a:cubicBezTo>
                    <a:pt x="25" y="5"/>
                    <a:pt x="23" y="6"/>
                    <a:pt x="23" y="8"/>
                  </a:cubicBezTo>
                  <a:cubicBezTo>
                    <a:pt x="25" y="10"/>
                    <a:pt x="26" y="12"/>
                    <a:pt x="26" y="14"/>
                  </a:cubicBezTo>
                  <a:cubicBezTo>
                    <a:pt x="26" y="20"/>
                    <a:pt x="21" y="24"/>
                    <a:pt x="14" y="24"/>
                  </a:cubicBezTo>
                  <a:cubicBezTo>
                    <a:pt x="13" y="24"/>
                    <a:pt x="11" y="24"/>
                    <a:pt x="10" y="23"/>
                  </a:cubicBezTo>
                  <a:cubicBezTo>
                    <a:pt x="8" y="24"/>
                    <a:pt x="7" y="25"/>
                    <a:pt x="7" y="26"/>
                  </a:cubicBezTo>
                  <a:cubicBezTo>
                    <a:pt x="7" y="27"/>
                    <a:pt x="8" y="28"/>
                    <a:pt x="11" y="28"/>
                  </a:cubicBezTo>
                  <a:cubicBezTo>
                    <a:pt x="19" y="29"/>
                    <a:pt x="19" y="29"/>
                    <a:pt x="19" y="29"/>
                  </a:cubicBezTo>
                  <a:cubicBezTo>
                    <a:pt x="26" y="29"/>
                    <a:pt x="29" y="32"/>
                    <a:pt x="29" y="36"/>
                  </a:cubicBezTo>
                  <a:cubicBezTo>
                    <a:pt x="29" y="42"/>
                    <a:pt x="24" y="45"/>
                    <a:pt x="14" y="45"/>
                  </a:cubicBezTo>
                  <a:cubicBezTo>
                    <a:pt x="5" y="45"/>
                    <a:pt x="0" y="42"/>
                    <a:pt x="0" y="37"/>
                  </a:cubicBezTo>
                  <a:cubicBezTo>
                    <a:pt x="0" y="35"/>
                    <a:pt x="1" y="33"/>
                    <a:pt x="4" y="32"/>
                  </a:cubicBezTo>
                  <a:cubicBezTo>
                    <a:pt x="2" y="31"/>
                    <a:pt x="1" y="29"/>
                    <a:pt x="1" y="27"/>
                  </a:cubicBezTo>
                  <a:cubicBezTo>
                    <a:pt x="1" y="25"/>
                    <a:pt x="3" y="23"/>
                    <a:pt x="6" y="22"/>
                  </a:cubicBezTo>
                  <a:cubicBezTo>
                    <a:pt x="3" y="20"/>
                    <a:pt x="2" y="17"/>
                    <a:pt x="2" y="14"/>
                  </a:cubicBezTo>
                  <a:cubicBezTo>
                    <a:pt x="2" y="9"/>
                    <a:pt x="7" y="5"/>
                    <a:pt x="14" y="5"/>
                  </a:cubicBezTo>
                  <a:cubicBezTo>
                    <a:pt x="16" y="5"/>
                    <a:pt x="18" y="5"/>
                    <a:pt x="20" y="6"/>
                  </a:cubicBezTo>
                  <a:cubicBezTo>
                    <a:pt x="20" y="2"/>
                    <a:pt x="23" y="0"/>
                    <a:pt x="26" y="0"/>
                  </a:cubicBezTo>
                  <a:cubicBezTo>
                    <a:pt x="27" y="0"/>
                    <a:pt x="28" y="0"/>
                    <a:pt x="29" y="0"/>
                  </a:cubicBezTo>
                  <a:lnTo>
                    <a:pt x="29" y="5"/>
                  </a:lnTo>
                  <a:close/>
                  <a:moveTo>
                    <a:pt x="6" y="37"/>
                  </a:moveTo>
                  <a:cubicBezTo>
                    <a:pt x="6" y="40"/>
                    <a:pt x="9" y="41"/>
                    <a:pt x="15" y="41"/>
                  </a:cubicBezTo>
                  <a:cubicBezTo>
                    <a:pt x="20" y="41"/>
                    <a:pt x="23" y="40"/>
                    <a:pt x="23" y="37"/>
                  </a:cubicBezTo>
                  <a:cubicBezTo>
                    <a:pt x="23" y="35"/>
                    <a:pt x="21" y="34"/>
                    <a:pt x="18" y="34"/>
                  </a:cubicBezTo>
                  <a:cubicBezTo>
                    <a:pt x="8" y="33"/>
                    <a:pt x="8" y="33"/>
                    <a:pt x="8" y="33"/>
                  </a:cubicBezTo>
                  <a:cubicBezTo>
                    <a:pt x="6" y="34"/>
                    <a:pt x="6" y="35"/>
                    <a:pt x="6" y="37"/>
                  </a:cubicBezTo>
                  <a:moveTo>
                    <a:pt x="8" y="14"/>
                  </a:moveTo>
                  <a:cubicBezTo>
                    <a:pt x="8" y="18"/>
                    <a:pt x="11" y="20"/>
                    <a:pt x="14" y="20"/>
                  </a:cubicBezTo>
                  <a:cubicBezTo>
                    <a:pt x="17" y="20"/>
                    <a:pt x="19" y="18"/>
                    <a:pt x="19" y="14"/>
                  </a:cubicBezTo>
                  <a:cubicBezTo>
                    <a:pt x="19" y="11"/>
                    <a:pt x="17" y="9"/>
                    <a:pt x="14" y="9"/>
                  </a:cubicBezTo>
                  <a:cubicBezTo>
                    <a:pt x="11" y="9"/>
                    <a:pt x="8" y="11"/>
                    <a:pt x="8" y="1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5" name="Freeform 28"/>
            <p:cNvSpPr>
              <a:spLocks noEditPoints="1"/>
            </p:cNvSpPr>
            <p:nvPr userDrawn="1"/>
          </p:nvSpPr>
          <p:spPr bwMode="auto">
            <a:xfrm>
              <a:off x="5706475" y="2614637"/>
              <a:ext cx="104776" cy="117476"/>
            </a:xfrm>
            <a:custGeom>
              <a:avLst/>
              <a:gdLst>
                <a:gd name="T0" fmla="*/ 7 w 28"/>
                <a:gd name="T1" fmla="*/ 17 h 31"/>
                <a:gd name="T2" fmla="*/ 15 w 28"/>
                <a:gd name="T3" fmla="*/ 26 h 31"/>
                <a:gd name="T4" fmla="*/ 22 w 28"/>
                <a:gd name="T5" fmla="*/ 21 h 31"/>
                <a:gd name="T6" fmla="*/ 28 w 28"/>
                <a:gd name="T7" fmla="*/ 22 h 31"/>
                <a:gd name="T8" fmla="*/ 14 w 28"/>
                <a:gd name="T9" fmla="*/ 31 h 31"/>
                <a:gd name="T10" fmla="*/ 0 w 28"/>
                <a:gd name="T11" fmla="*/ 16 h 31"/>
                <a:gd name="T12" fmla="*/ 14 w 28"/>
                <a:gd name="T13" fmla="*/ 0 h 31"/>
                <a:gd name="T14" fmla="*/ 28 w 28"/>
                <a:gd name="T15" fmla="*/ 16 h 31"/>
                <a:gd name="T16" fmla="*/ 28 w 28"/>
                <a:gd name="T17" fmla="*/ 17 h 31"/>
                <a:gd name="T18" fmla="*/ 7 w 28"/>
                <a:gd name="T19" fmla="*/ 17 h 31"/>
                <a:gd name="T20" fmla="*/ 21 w 28"/>
                <a:gd name="T21" fmla="*/ 13 h 31"/>
                <a:gd name="T22" fmla="*/ 14 w 28"/>
                <a:gd name="T23" fmla="*/ 5 h 31"/>
                <a:gd name="T24" fmla="*/ 7 w 28"/>
                <a:gd name="T25" fmla="*/ 13 h 31"/>
                <a:gd name="T26" fmla="*/ 21 w 28"/>
                <a:gd name="T27" fmla="*/ 1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31">
                  <a:moveTo>
                    <a:pt x="7" y="17"/>
                  </a:moveTo>
                  <a:cubicBezTo>
                    <a:pt x="7" y="23"/>
                    <a:pt x="10" y="26"/>
                    <a:pt x="15" y="26"/>
                  </a:cubicBezTo>
                  <a:cubicBezTo>
                    <a:pt x="18" y="26"/>
                    <a:pt x="20" y="24"/>
                    <a:pt x="22" y="21"/>
                  </a:cubicBezTo>
                  <a:cubicBezTo>
                    <a:pt x="28" y="22"/>
                    <a:pt x="28" y="22"/>
                    <a:pt x="28" y="22"/>
                  </a:cubicBezTo>
                  <a:cubicBezTo>
                    <a:pt x="26" y="28"/>
                    <a:pt x="21" y="31"/>
                    <a:pt x="14" y="31"/>
                  </a:cubicBezTo>
                  <a:cubicBezTo>
                    <a:pt x="6" y="31"/>
                    <a:pt x="0" y="25"/>
                    <a:pt x="0" y="16"/>
                  </a:cubicBezTo>
                  <a:cubicBezTo>
                    <a:pt x="0" y="7"/>
                    <a:pt x="6" y="0"/>
                    <a:pt x="14" y="0"/>
                  </a:cubicBezTo>
                  <a:cubicBezTo>
                    <a:pt x="23" y="0"/>
                    <a:pt x="28" y="6"/>
                    <a:pt x="28" y="16"/>
                  </a:cubicBezTo>
                  <a:cubicBezTo>
                    <a:pt x="28" y="17"/>
                    <a:pt x="28" y="17"/>
                    <a:pt x="28" y="17"/>
                  </a:cubicBezTo>
                  <a:cubicBezTo>
                    <a:pt x="7" y="17"/>
                    <a:pt x="7" y="17"/>
                    <a:pt x="7" y="17"/>
                  </a:cubicBezTo>
                  <a:close/>
                  <a:moveTo>
                    <a:pt x="21" y="13"/>
                  </a:moveTo>
                  <a:cubicBezTo>
                    <a:pt x="21" y="8"/>
                    <a:pt x="19" y="5"/>
                    <a:pt x="14" y="5"/>
                  </a:cubicBezTo>
                  <a:cubicBezTo>
                    <a:pt x="10" y="5"/>
                    <a:pt x="8" y="8"/>
                    <a:pt x="7" y="13"/>
                  </a:cubicBezTo>
                  <a:lnTo>
                    <a:pt x="21" y="1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6" name="Freeform 29"/>
            <p:cNvSpPr>
              <a:spLocks/>
            </p:cNvSpPr>
            <p:nvPr userDrawn="1"/>
          </p:nvSpPr>
          <p:spPr bwMode="auto">
            <a:xfrm>
              <a:off x="5816014" y="2587649"/>
              <a:ext cx="71438" cy="144463"/>
            </a:xfrm>
            <a:custGeom>
              <a:avLst/>
              <a:gdLst>
                <a:gd name="T0" fmla="*/ 12 w 19"/>
                <a:gd name="T1" fmla="*/ 8 h 38"/>
                <a:gd name="T2" fmla="*/ 18 w 19"/>
                <a:gd name="T3" fmla="*/ 8 h 38"/>
                <a:gd name="T4" fmla="*/ 18 w 19"/>
                <a:gd name="T5" fmla="*/ 13 h 38"/>
                <a:gd name="T6" fmla="*/ 12 w 19"/>
                <a:gd name="T7" fmla="*/ 13 h 38"/>
                <a:gd name="T8" fmla="*/ 12 w 19"/>
                <a:gd name="T9" fmla="*/ 27 h 38"/>
                <a:gd name="T10" fmla="*/ 16 w 19"/>
                <a:gd name="T11" fmla="*/ 33 h 38"/>
                <a:gd name="T12" fmla="*/ 19 w 19"/>
                <a:gd name="T13" fmla="*/ 33 h 38"/>
                <a:gd name="T14" fmla="*/ 19 w 19"/>
                <a:gd name="T15" fmla="*/ 38 h 38"/>
                <a:gd name="T16" fmla="*/ 14 w 19"/>
                <a:gd name="T17" fmla="*/ 38 h 38"/>
                <a:gd name="T18" fmla="*/ 5 w 19"/>
                <a:gd name="T19" fmla="*/ 27 h 38"/>
                <a:gd name="T20" fmla="*/ 5 w 19"/>
                <a:gd name="T21" fmla="*/ 13 h 38"/>
                <a:gd name="T22" fmla="*/ 0 w 19"/>
                <a:gd name="T23" fmla="*/ 13 h 38"/>
                <a:gd name="T24" fmla="*/ 0 w 19"/>
                <a:gd name="T25" fmla="*/ 8 h 38"/>
                <a:gd name="T26" fmla="*/ 5 w 19"/>
                <a:gd name="T27" fmla="*/ 8 h 38"/>
                <a:gd name="T28" fmla="*/ 6 w 19"/>
                <a:gd name="T29" fmla="*/ 1 h 38"/>
                <a:gd name="T30" fmla="*/ 12 w 19"/>
                <a:gd name="T31" fmla="*/ 0 h 38"/>
                <a:gd name="T32" fmla="*/ 12 w 19"/>
                <a:gd name="T33"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38">
                  <a:moveTo>
                    <a:pt x="12" y="8"/>
                  </a:moveTo>
                  <a:cubicBezTo>
                    <a:pt x="18" y="8"/>
                    <a:pt x="18" y="8"/>
                    <a:pt x="18" y="8"/>
                  </a:cubicBezTo>
                  <a:cubicBezTo>
                    <a:pt x="18" y="13"/>
                    <a:pt x="18" y="13"/>
                    <a:pt x="18" y="13"/>
                  </a:cubicBezTo>
                  <a:cubicBezTo>
                    <a:pt x="12" y="13"/>
                    <a:pt x="12" y="13"/>
                    <a:pt x="12" y="13"/>
                  </a:cubicBezTo>
                  <a:cubicBezTo>
                    <a:pt x="12" y="27"/>
                    <a:pt x="12" y="27"/>
                    <a:pt x="12" y="27"/>
                  </a:cubicBezTo>
                  <a:cubicBezTo>
                    <a:pt x="12" y="31"/>
                    <a:pt x="12" y="33"/>
                    <a:pt x="16" y="33"/>
                  </a:cubicBezTo>
                  <a:cubicBezTo>
                    <a:pt x="17" y="33"/>
                    <a:pt x="18" y="33"/>
                    <a:pt x="19" y="33"/>
                  </a:cubicBezTo>
                  <a:cubicBezTo>
                    <a:pt x="19" y="38"/>
                    <a:pt x="19" y="38"/>
                    <a:pt x="19" y="38"/>
                  </a:cubicBezTo>
                  <a:cubicBezTo>
                    <a:pt x="18" y="38"/>
                    <a:pt x="16" y="38"/>
                    <a:pt x="14" y="38"/>
                  </a:cubicBezTo>
                  <a:cubicBezTo>
                    <a:pt x="8" y="38"/>
                    <a:pt x="5" y="35"/>
                    <a:pt x="5" y="27"/>
                  </a:cubicBezTo>
                  <a:cubicBezTo>
                    <a:pt x="5" y="13"/>
                    <a:pt x="5" y="13"/>
                    <a:pt x="5" y="13"/>
                  </a:cubicBezTo>
                  <a:cubicBezTo>
                    <a:pt x="0" y="13"/>
                    <a:pt x="0" y="13"/>
                    <a:pt x="0" y="13"/>
                  </a:cubicBezTo>
                  <a:cubicBezTo>
                    <a:pt x="0" y="8"/>
                    <a:pt x="0" y="8"/>
                    <a:pt x="0" y="8"/>
                  </a:cubicBezTo>
                  <a:cubicBezTo>
                    <a:pt x="5" y="8"/>
                    <a:pt x="5" y="8"/>
                    <a:pt x="5" y="8"/>
                  </a:cubicBezTo>
                  <a:cubicBezTo>
                    <a:pt x="6" y="1"/>
                    <a:pt x="6" y="1"/>
                    <a:pt x="6" y="1"/>
                  </a:cubicBezTo>
                  <a:cubicBezTo>
                    <a:pt x="12" y="0"/>
                    <a:pt x="12" y="0"/>
                    <a:pt x="12" y="0"/>
                  </a:cubicBezTo>
                  <a:lnTo>
                    <a:pt x="12"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7" name="Freeform 30"/>
            <p:cNvSpPr>
              <a:spLocks/>
            </p:cNvSpPr>
            <p:nvPr userDrawn="1"/>
          </p:nvSpPr>
          <p:spPr bwMode="auto">
            <a:xfrm>
              <a:off x="5901739" y="2581299"/>
              <a:ext cx="90488" cy="146051"/>
            </a:xfrm>
            <a:custGeom>
              <a:avLst/>
              <a:gdLst>
                <a:gd name="T0" fmla="*/ 6 w 24"/>
                <a:gd name="T1" fmla="*/ 0 h 39"/>
                <a:gd name="T2" fmla="*/ 6 w 24"/>
                <a:gd name="T3" fmla="*/ 15 h 39"/>
                <a:gd name="T4" fmla="*/ 15 w 24"/>
                <a:gd name="T5" fmla="*/ 9 h 39"/>
                <a:gd name="T6" fmla="*/ 24 w 24"/>
                <a:gd name="T7" fmla="*/ 21 h 39"/>
                <a:gd name="T8" fmla="*/ 24 w 24"/>
                <a:gd name="T9" fmla="*/ 39 h 39"/>
                <a:gd name="T10" fmla="*/ 18 w 24"/>
                <a:gd name="T11" fmla="*/ 39 h 39"/>
                <a:gd name="T12" fmla="*/ 18 w 24"/>
                <a:gd name="T13" fmla="*/ 21 h 39"/>
                <a:gd name="T14" fmla="*/ 13 w 24"/>
                <a:gd name="T15" fmla="*/ 14 h 39"/>
                <a:gd name="T16" fmla="*/ 6 w 24"/>
                <a:gd name="T17" fmla="*/ 23 h 39"/>
                <a:gd name="T18" fmla="*/ 6 w 24"/>
                <a:gd name="T19" fmla="*/ 39 h 39"/>
                <a:gd name="T20" fmla="*/ 0 w 24"/>
                <a:gd name="T21" fmla="*/ 39 h 39"/>
                <a:gd name="T22" fmla="*/ 0 w 24"/>
                <a:gd name="T23" fmla="*/ 0 h 39"/>
                <a:gd name="T24" fmla="*/ 6 w 24"/>
                <a:gd name="T25"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9">
                  <a:moveTo>
                    <a:pt x="6" y="0"/>
                  </a:moveTo>
                  <a:cubicBezTo>
                    <a:pt x="6" y="15"/>
                    <a:pt x="6" y="15"/>
                    <a:pt x="6" y="15"/>
                  </a:cubicBezTo>
                  <a:cubicBezTo>
                    <a:pt x="8" y="11"/>
                    <a:pt x="11" y="9"/>
                    <a:pt x="15" y="9"/>
                  </a:cubicBezTo>
                  <a:cubicBezTo>
                    <a:pt x="21" y="9"/>
                    <a:pt x="24" y="13"/>
                    <a:pt x="24" y="21"/>
                  </a:cubicBezTo>
                  <a:cubicBezTo>
                    <a:pt x="24" y="39"/>
                    <a:pt x="24" y="39"/>
                    <a:pt x="24" y="39"/>
                  </a:cubicBezTo>
                  <a:cubicBezTo>
                    <a:pt x="18" y="39"/>
                    <a:pt x="18" y="39"/>
                    <a:pt x="18" y="39"/>
                  </a:cubicBezTo>
                  <a:cubicBezTo>
                    <a:pt x="18" y="21"/>
                    <a:pt x="18" y="21"/>
                    <a:pt x="18" y="21"/>
                  </a:cubicBezTo>
                  <a:cubicBezTo>
                    <a:pt x="18" y="17"/>
                    <a:pt x="16" y="14"/>
                    <a:pt x="13" y="14"/>
                  </a:cubicBezTo>
                  <a:cubicBezTo>
                    <a:pt x="9" y="14"/>
                    <a:pt x="6" y="18"/>
                    <a:pt x="6" y="23"/>
                  </a:cubicBezTo>
                  <a:cubicBezTo>
                    <a:pt x="6" y="39"/>
                    <a:pt x="6" y="39"/>
                    <a:pt x="6" y="39"/>
                  </a:cubicBezTo>
                  <a:cubicBezTo>
                    <a:pt x="0" y="39"/>
                    <a:pt x="0" y="39"/>
                    <a:pt x="0" y="39"/>
                  </a:cubicBezTo>
                  <a:cubicBezTo>
                    <a:pt x="0" y="0"/>
                    <a:pt x="0" y="0"/>
                    <a:pt x="0" y="0"/>
                  </a:cubicBezTo>
                  <a:lnTo>
                    <a:pt x="6"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8" name="Freeform 31"/>
            <p:cNvSpPr>
              <a:spLocks noEditPoints="1"/>
            </p:cNvSpPr>
            <p:nvPr userDrawn="1"/>
          </p:nvSpPr>
          <p:spPr bwMode="auto">
            <a:xfrm>
              <a:off x="6011278" y="2614637"/>
              <a:ext cx="101601" cy="117476"/>
            </a:xfrm>
            <a:custGeom>
              <a:avLst/>
              <a:gdLst>
                <a:gd name="T0" fmla="*/ 7 w 27"/>
                <a:gd name="T1" fmla="*/ 17 h 31"/>
                <a:gd name="T2" fmla="*/ 14 w 27"/>
                <a:gd name="T3" fmla="*/ 26 h 31"/>
                <a:gd name="T4" fmla="*/ 21 w 27"/>
                <a:gd name="T5" fmla="*/ 21 h 31"/>
                <a:gd name="T6" fmla="*/ 27 w 27"/>
                <a:gd name="T7" fmla="*/ 22 h 31"/>
                <a:gd name="T8" fmla="*/ 14 w 27"/>
                <a:gd name="T9" fmla="*/ 31 h 31"/>
                <a:gd name="T10" fmla="*/ 0 w 27"/>
                <a:gd name="T11" fmla="*/ 16 h 31"/>
                <a:gd name="T12" fmla="*/ 14 w 27"/>
                <a:gd name="T13" fmla="*/ 0 h 31"/>
                <a:gd name="T14" fmla="*/ 27 w 27"/>
                <a:gd name="T15" fmla="*/ 16 h 31"/>
                <a:gd name="T16" fmla="*/ 27 w 27"/>
                <a:gd name="T17" fmla="*/ 17 h 31"/>
                <a:gd name="T18" fmla="*/ 7 w 27"/>
                <a:gd name="T19" fmla="*/ 17 h 31"/>
                <a:gd name="T20" fmla="*/ 21 w 27"/>
                <a:gd name="T21" fmla="*/ 13 h 31"/>
                <a:gd name="T22" fmla="*/ 14 w 27"/>
                <a:gd name="T23" fmla="*/ 5 h 31"/>
                <a:gd name="T24" fmla="*/ 7 w 27"/>
                <a:gd name="T25" fmla="*/ 13 h 31"/>
                <a:gd name="T26" fmla="*/ 21 w 27"/>
                <a:gd name="T27" fmla="*/ 1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31">
                  <a:moveTo>
                    <a:pt x="7" y="17"/>
                  </a:moveTo>
                  <a:cubicBezTo>
                    <a:pt x="7" y="23"/>
                    <a:pt x="10" y="26"/>
                    <a:pt x="14" y="26"/>
                  </a:cubicBezTo>
                  <a:cubicBezTo>
                    <a:pt x="17" y="26"/>
                    <a:pt x="20" y="24"/>
                    <a:pt x="21" y="21"/>
                  </a:cubicBezTo>
                  <a:cubicBezTo>
                    <a:pt x="27" y="22"/>
                    <a:pt x="27" y="22"/>
                    <a:pt x="27" y="22"/>
                  </a:cubicBezTo>
                  <a:cubicBezTo>
                    <a:pt x="25" y="28"/>
                    <a:pt x="20" y="31"/>
                    <a:pt x="14" y="31"/>
                  </a:cubicBezTo>
                  <a:cubicBezTo>
                    <a:pt x="5" y="31"/>
                    <a:pt x="0" y="25"/>
                    <a:pt x="0" y="16"/>
                  </a:cubicBezTo>
                  <a:cubicBezTo>
                    <a:pt x="0" y="7"/>
                    <a:pt x="5" y="0"/>
                    <a:pt x="14" y="0"/>
                  </a:cubicBezTo>
                  <a:cubicBezTo>
                    <a:pt x="22" y="0"/>
                    <a:pt x="27" y="6"/>
                    <a:pt x="27" y="16"/>
                  </a:cubicBezTo>
                  <a:cubicBezTo>
                    <a:pt x="27" y="17"/>
                    <a:pt x="27" y="17"/>
                    <a:pt x="27" y="17"/>
                  </a:cubicBezTo>
                  <a:cubicBezTo>
                    <a:pt x="7" y="17"/>
                    <a:pt x="7" y="17"/>
                    <a:pt x="7" y="17"/>
                  </a:cubicBezTo>
                  <a:close/>
                  <a:moveTo>
                    <a:pt x="21" y="13"/>
                  </a:moveTo>
                  <a:cubicBezTo>
                    <a:pt x="20" y="8"/>
                    <a:pt x="18" y="5"/>
                    <a:pt x="14" y="5"/>
                  </a:cubicBezTo>
                  <a:cubicBezTo>
                    <a:pt x="10" y="5"/>
                    <a:pt x="7" y="8"/>
                    <a:pt x="7" y="13"/>
                  </a:cubicBezTo>
                  <a:lnTo>
                    <a:pt x="21" y="1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9" name="Freeform 32"/>
            <p:cNvSpPr>
              <a:spLocks/>
            </p:cNvSpPr>
            <p:nvPr userDrawn="1"/>
          </p:nvSpPr>
          <p:spPr bwMode="auto">
            <a:xfrm>
              <a:off x="6131929" y="2614637"/>
              <a:ext cx="60325" cy="112713"/>
            </a:xfrm>
            <a:custGeom>
              <a:avLst/>
              <a:gdLst>
                <a:gd name="T0" fmla="*/ 16 w 16"/>
                <a:gd name="T1" fmla="*/ 7 h 30"/>
                <a:gd name="T2" fmla="*/ 15 w 16"/>
                <a:gd name="T3" fmla="*/ 7 h 30"/>
                <a:gd name="T4" fmla="*/ 7 w 16"/>
                <a:gd name="T5" fmla="*/ 16 h 30"/>
                <a:gd name="T6" fmla="*/ 7 w 16"/>
                <a:gd name="T7" fmla="*/ 30 h 30"/>
                <a:gd name="T8" fmla="*/ 0 w 16"/>
                <a:gd name="T9" fmla="*/ 30 h 30"/>
                <a:gd name="T10" fmla="*/ 0 w 16"/>
                <a:gd name="T11" fmla="*/ 1 h 30"/>
                <a:gd name="T12" fmla="*/ 6 w 16"/>
                <a:gd name="T13" fmla="*/ 1 h 30"/>
                <a:gd name="T14" fmla="*/ 6 w 16"/>
                <a:gd name="T15" fmla="*/ 8 h 30"/>
                <a:gd name="T16" fmla="*/ 14 w 16"/>
                <a:gd name="T17" fmla="*/ 0 h 30"/>
                <a:gd name="T18" fmla="*/ 16 w 16"/>
                <a:gd name="T19" fmla="*/ 1 h 30"/>
                <a:gd name="T20" fmla="*/ 16 w 16"/>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0">
                  <a:moveTo>
                    <a:pt x="16" y="7"/>
                  </a:moveTo>
                  <a:cubicBezTo>
                    <a:pt x="15" y="7"/>
                    <a:pt x="15" y="7"/>
                    <a:pt x="15" y="7"/>
                  </a:cubicBezTo>
                  <a:cubicBezTo>
                    <a:pt x="10" y="7"/>
                    <a:pt x="7" y="10"/>
                    <a:pt x="7" y="16"/>
                  </a:cubicBezTo>
                  <a:cubicBezTo>
                    <a:pt x="7" y="30"/>
                    <a:pt x="7" y="30"/>
                    <a:pt x="7" y="30"/>
                  </a:cubicBezTo>
                  <a:cubicBezTo>
                    <a:pt x="0" y="30"/>
                    <a:pt x="0" y="30"/>
                    <a:pt x="0" y="30"/>
                  </a:cubicBezTo>
                  <a:cubicBezTo>
                    <a:pt x="0" y="1"/>
                    <a:pt x="0" y="1"/>
                    <a:pt x="0" y="1"/>
                  </a:cubicBezTo>
                  <a:cubicBezTo>
                    <a:pt x="6" y="1"/>
                    <a:pt x="6" y="1"/>
                    <a:pt x="6" y="1"/>
                  </a:cubicBezTo>
                  <a:cubicBezTo>
                    <a:pt x="6" y="8"/>
                    <a:pt x="6" y="8"/>
                    <a:pt x="6" y="8"/>
                  </a:cubicBezTo>
                  <a:cubicBezTo>
                    <a:pt x="8" y="3"/>
                    <a:pt x="10" y="0"/>
                    <a:pt x="14" y="0"/>
                  </a:cubicBezTo>
                  <a:cubicBezTo>
                    <a:pt x="15" y="0"/>
                    <a:pt x="15" y="0"/>
                    <a:pt x="16" y="1"/>
                  </a:cubicBezTo>
                  <a:lnTo>
                    <a:pt x="16"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0" name="Freeform 33"/>
            <p:cNvSpPr>
              <a:spLocks/>
            </p:cNvSpPr>
            <p:nvPr userDrawn="1"/>
          </p:nvSpPr>
          <p:spPr bwMode="auto">
            <a:xfrm>
              <a:off x="4603155" y="2836888"/>
              <a:ext cx="95251" cy="147638"/>
            </a:xfrm>
            <a:custGeom>
              <a:avLst/>
              <a:gdLst>
                <a:gd name="T0" fmla="*/ 17 w 60"/>
                <a:gd name="T1" fmla="*/ 0 h 93"/>
                <a:gd name="T2" fmla="*/ 17 w 60"/>
                <a:gd name="T3" fmla="*/ 79 h 93"/>
                <a:gd name="T4" fmla="*/ 60 w 60"/>
                <a:gd name="T5" fmla="*/ 79 h 93"/>
                <a:gd name="T6" fmla="*/ 60 w 60"/>
                <a:gd name="T7" fmla="*/ 93 h 93"/>
                <a:gd name="T8" fmla="*/ 0 w 60"/>
                <a:gd name="T9" fmla="*/ 93 h 93"/>
                <a:gd name="T10" fmla="*/ 0 w 60"/>
                <a:gd name="T11" fmla="*/ 0 h 93"/>
                <a:gd name="T12" fmla="*/ 17 w 60"/>
                <a:gd name="T13" fmla="*/ 0 h 93"/>
              </a:gdLst>
              <a:ahLst/>
              <a:cxnLst>
                <a:cxn ang="0">
                  <a:pos x="T0" y="T1"/>
                </a:cxn>
                <a:cxn ang="0">
                  <a:pos x="T2" y="T3"/>
                </a:cxn>
                <a:cxn ang="0">
                  <a:pos x="T4" y="T5"/>
                </a:cxn>
                <a:cxn ang="0">
                  <a:pos x="T6" y="T7"/>
                </a:cxn>
                <a:cxn ang="0">
                  <a:pos x="T8" y="T9"/>
                </a:cxn>
                <a:cxn ang="0">
                  <a:pos x="T10" y="T11"/>
                </a:cxn>
                <a:cxn ang="0">
                  <a:pos x="T12" y="T13"/>
                </a:cxn>
              </a:cxnLst>
              <a:rect l="0" t="0" r="r" b="b"/>
              <a:pathLst>
                <a:path w="60" h="93">
                  <a:moveTo>
                    <a:pt x="17" y="0"/>
                  </a:moveTo>
                  <a:lnTo>
                    <a:pt x="17" y="79"/>
                  </a:lnTo>
                  <a:lnTo>
                    <a:pt x="60" y="79"/>
                  </a:lnTo>
                  <a:lnTo>
                    <a:pt x="60" y="93"/>
                  </a:lnTo>
                  <a:lnTo>
                    <a:pt x="0" y="93"/>
                  </a:lnTo>
                  <a:lnTo>
                    <a:pt x="0" y="0"/>
                  </a:lnTo>
                  <a:lnTo>
                    <a:pt x="17"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1" name="Freeform 34"/>
            <p:cNvSpPr>
              <a:spLocks noEditPoints="1"/>
            </p:cNvSpPr>
            <p:nvPr userDrawn="1"/>
          </p:nvSpPr>
          <p:spPr bwMode="auto">
            <a:xfrm>
              <a:off x="4701581" y="2871813"/>
              <a:ext cx="104776" cy="117476"/>
            </a:xfrm>
            <a:custGeom>
              <a:avLst/>
              <a:gdLst>
                <a:gd name="T0" fmla="*/ 7 w 28"/>
                <a:gd name="T1" fmla="*/ 17 h 31"/>
                <a:gd name="T2" fmla="*/ 14 w 28"/>
                <a:gd name="T3" fmla="*/ 26 h 31"/>
                <a:gd name="T4" fmla="*/ 21 w 28"/>
                <a:gd name="T5" fmla="*/ 21 h 31"/>
                <a:gd name="T6" fmla="*/ 27 w 28"/>
                <a:gd name="T7" fmla="*/ 22 h 31"/>
                <a:gd name="T8" fmla="*/ 14 w 28"/>
                <a:gd name="T9" fmla="*/ 31 h 31"/>
                <a:gd name="T10" fmla="*/ 0 w 28"/>
                <a:gd name="T11" fmla="*/ 16 h 31"/>
                <a:gd name="T12" fmla="*/ 14 w 28"/>
                <a:gd name="T13" fmla="*/ 0 h 31"/>
                <a:gd name="T14" fmla="*/ 28 w 28"/>
                <a:gd name="T15" fmla="*/ 15 h 31"/>
                <a:gd name="T16" fmla="*/ 28 w 28"/>
                <a:gd name="T17" fmla="*/ 17 h 31"/>
                <a:gd name="T18" fmla="*/ 7 w 28"/>
                <a:gd name="T19" fmla="*/ 17 h 31"/>
                <a:gd name="T20" fmla="*/ 21 w 28"/>
                <a:gd name="T21" fmla="*/ 12 h 31"/>
                <a:gd name="T22" fmla="*/ 14 w 28"/>
                <a:gd name="T23" fmla="*/ 5 h 31"/>
                <a:gd name="T24" fmla="*/ 7 w 28"/>
                <a:gd name="T25" fmla="*/ 12 h 31"/>
                <a:gd name="T26" fmla="*/ 21 w 28"/>
                <a:gd name="T27" fmla="*/ 1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31">
                  <a:moveTo>
                    <a:pt x="7" y="17"/>
                  </a:moveTo>
                  <a:cubicBezTo>
                    <a:pt x="7" y="23"/>
                    <a:pt x="10" y="26"/>
                    <a:pt x="14" y="26"/>
                  </a:cubicBezTo>
                  <a:cubicBezTo>
                    <a:pt x="17" y="26"/>
                    <a:pt x="20" y="24"/>
                    <a:pt x="21" y="21"/>
                  </a:cubicBezTo>
                  <a:cubicBezTo>
                    <a:pt x="27" y="22"/>
                    <a:pt x="27" y="22"/>
                    <a:pt x="27" y="22"/>
                  </a:cubicBezTo>
                  <a:cubicBezTo>
                    <a:pt x="25" y="28"/>
                    <a:pt x="21" y="31"/>
                    <a:pt x="14" y="31"/>
                  </a:cubicBezTo>
                  <a:cubicBezTo>
                    <a:pt x="5" y="31"/>
                    <a:pt x="0" y="25"/>
                    <a:pt x="0" y="16"/>
                  </a:cubicBezTo>
                  <a:cubicBezTo>
                    <a:pt x="0" y="6"/>
                    <a:pt x="6" y="0"/>
                    <a:pt x="14" y="0"/>
                  </a:cubicBezTo>
                  <a:cubicBezTo>
                    <a:pt x="22" y="0"/>
                    <a:pt x="28" y="6"/>
                    <a:pt x="28" y="15"/>
                  </a:cubicBezTo>
                  <a:cubicBezTo>
                    <a:pt x="28" y="17"/>
                    <a:pt x="28" y="17"/>
                    <a:pt x="28" y="17"/>
                  </a:cubicBezTo>
                  <a:cubicBezTo>
                    <a:pt x="7" y="17"/>
                    <a:pt x="7" y="17"/>
                    <a:pt x="7" y="17"/>
                  </a:cubicBezTo>
                  <a:close/>
                  <a:moveTo>
                    <a:pt x="21" y="12"/>
                  </a:moveTo>
                  <a:cubicBezTo>
                    <a:pt x="21" y="7"/>
                    <a:pt x="18" y="5"/>
                    <a:pt x="14" y="5"/>
                  </a:cubicBezTo>
                  <a:cubicBezTo>
                    <a:pt x="10" y="5"/>
                    <a:pt x="7" y="8"/>
                    <a:pt x="7" y="12"/>
                  </a:cubicBezTo>
                  <a:lnTo>
                    <a:pt x="21"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2" name="Freeform 35"/>
            <p:cNvSpPr>
              <a:spLocks noEditPoints="1"/>
            </p:cNvSpPr>
            <p:nvPr userDrawn="1"/>
          </p:nvSpPr>
          <p:spPr bwMode="auto">
            <a:xfrm>
              <a:off x="4817469" y="2871813"/>
              <a:ext cx="101601" cy="117476"/>
            </a:xfrm>
            <a:custGeom>
              <a:avLst/>
              <a:gdLst>
                <a:gd name="T0" fmla="*/ 14 w 27"/>
                <a:gd name="T1" fmla="*/ 0 h 31"/>
                <a:gd name="T2" fmla="*/ 26 w 27"/>
                <a:gd name="T3" fmla="*/ 12 h 31"/>
                <a:gd name="T4" fmla="*/ 26 w 27"/>
                <a:gd name="T5" fmla="*/ 24 h 31"/>
                <a:gd name="T6" fmla="*/ 27 w 27"/>
                <a:gd name="T7" fmla="*/ 30 h 31"/>
                <a:gd name="T8" fmla="*/ 20 w 27"/>
                <a:gd name="T9" fmla="*/ 30 h 31"/>
                <a:gd name="T10" fmla="*/ 20 w 27"/>
                <a:gd name="T11" fmla="*/ 25 h 31"/>
                <a:gd name="T12" fmla="*/ 10 w 27"/>
                <a:gd name="T13" fmla="*/ 31 h 31"/>
                <a:gd name="T14" fmla="*/ 0 w 27"/>
                <a:gd name="T15" fmla="*/ 22 h 31"/>
                <a:gd name="T16" fmla="*/ 19 w 27"/>
                <a:gd name="T17" fmla="*/ 12 h 31"/>
                <a:gd name="T18" fmla="*/ 20 w 27"/>
                <a:gd name="T19" fmla="*/ 12 h 31"/>
                <a:gd name="T20" fmla="*/ 20 w 27"/>
                <a:gd name="T21" fmla="*/ 10 h 31"/>
                <a:gd name="T22" fmla="*/ 13 w 27"/>
                <a:gd name="T23" fmla="*/ 5 h 31"/>
                <a:gd name="T24" fmla="*/ 7 w 27"/>
                <a:gd name="T25" fmla="*/ 9 h 31"/>
                <a:gd name="T26" fmla="*/ 1 w 27"/>
                <a:gd name="T27" fmla="*/ 9 h 31"/>
                <a:gd name="T28" fmla="*/ 14 w 27"/>
                <a:gd name="T29" fmla="*/ 0 h 31"/>
                <a:gd name="T30" fmla="*/ 18 w 27"/>
                <a:gd name="T31" fmla="*/ 16 h 31"/>
                <a:gd name="T32" fmla="*/ 7 w 27"/>
                <a:gd name="T33" fmla="*/ 22 h 31"/>
                <a:gd name="T34" fmla="*/ 12 w 27"/>
                <a:gd name="T35" fmla="*/ 26 h 31"/>
                <a:gd name="T36" fmla="*/ 20 w 27"/>
                <a:gd name="T37" fmla="*/ 18 h 31"/>
                <a:gd name="T38" fmla="*/ 20 w 27"/>
                <a:gd name="T39" fmla="*/ 16 h 31"/>
                <a:gd name="T40" fmla="*/ 18 w 27"/>
                <a:gd name="T41"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7" h="31">
                  <a:moveTo>
                    <a:pt x="14" y="0"/>
                  </a:moveTo>
                  <a:cubicBezTo>
                    <a:pt x="23" y="0"/>
                    <a:pt x="26" y="4"/>
                    <a:pt x="26" y="12"/>
                  </a:cubicBezTo>
                  <a:cubicBezTo>
                    <a:pt x="26" y="24"/>
                    <a:pt x="26" y="24"/>
                    <a:pt x="26" y="24"/>
                  </a:cubicBezTo>
                  <a:cubicBezTo>
                    <a:pt x="26" y="27"/>
                    <a:pt x="26" y="29"/>
                    <a:pt x="27" y="30"/>
                  </a:cubicBezTo>
                  <a:cubicBezTo>
                    <a:pt x="20" y="30"/>
                    <a:pt x="20" y="30"/>
                    <a:pt x="20" y="30"/>
                  </a:cubicBezTo>
                  <a:cubicBezTo>
                    <a:pt x="20" y="29"/>
                    <a:pt x="20" y="27"/>
                    <a:pt x="20" y="25"/>
                  </a:cubicBezTo>
                  <a:cubicBezTo>
                    <a:pt x="18" y="29"/>
                    <a:pt x="14" y="31"/>
                    <a:pt x="10" y="31"/>
                  </a:cubicBezTo>
                  <a:cubicBezTo>
                    <a:pt x="4" y="31"/>
                    <a:pt x="0" y="27"/>
                    <a:pt x="0" y="22"/>
                  </a:cubicBezTo>
                  <a:cubicBezTo>
                    <a:pt x="0" y="15"/>
                    <a:pt x="6" y="12"/>
                    <a:pt x="19" y="12"/>
                  </a:cubicBezTo>
                  <a:cubicBezTo>
                    <a:pt x="20" y="12"/>
                    <a:pt x="20" y="12"/>
                    <a:pt x="20" y="12"/>
                  </a:cubicBezTo>
                  <a:cubicBezTo>
                    <a:pt x="20" y="10"/>
                    <a:pt x="20" y="10"/>
                    <a:pt x="20" y="10"/>
                  </a:cubicBezTo>
                  <a:cubicBezTo>
                    <a:pt x="20" y="7"/>
                    <a:pt x="18" y="5"/>
                    <a:pt x="13" y="5"/>
                  </a:cubicBezTo>
                  <a:cubicBezTo>
                    <a:pt x="10" y="5"/>
                    <a:pt x="7" y="6"/>
                    <a:pt x="7" y="9"/>
                  </a:cubicBezTo>
                  <a:cubicBezTo>
                    <a:pt x="1" y="9"/>
                    <a:pt x="1" y="9"/>
                    <a:pt x="1" y="9"/>
                  </a:cubicBezTo>
                  <a:cubicBezTo>
                    <a:pt x="2" y="3"/>
                    <a:pt x="6" y="0"/>
                    <a:pt x="14" y="0"/>
                  </a:cubicBezTo>
                  <a:moveTo>
                    <a:pt x="18" y="16"/>
                  </a:moveTo>
                  <a:cubicBezTo>
                    <a:pt x="10" y="16"/>
                    <a:pt x="7" y="18"/>
                    <a:pt x="7" y="22"/>
                  </a:cubicBezTo>
                  <a:cubicBezTo>
                    <a:pt x="7" y="24"/>
                    <a:pt x="9" y="26"/>
                    <a:pt x="12" y="26"/>
                  </a:cubicBezTo>
                  <a:cubicBezTo>
                    <a:pt x="16" y="26"/>
                    <a:pt x="20" y="22"/>
                    <a:pt x="20" y="18"/>
                  </a:cubicBezTo>
                  <a:cubicBezTo>
                    <a:pt x="20" y="16"/>
                    <a:pt x="20" y="16"/>
                    <a:pt x="20" y="16"/>
                  </a:cubicBezTo>
                  <a:lnTo>
                    <a:pt x="18"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3" name="Freeform 36"/>
            <p:cNvSpPr>
              <a:spLocks/>
            </p:cNvSpPr>
            <p:nvPr userDrawn="1"/>
          </p:nvSpPr>
          <p:spPr bwMode="auto">
            <a:xfrm>
              <a:off x="4938120" y="2871813"/>
              <a:ext cx="60325" cy="112713"/>
            </a:xfrm>
            <a:custGeom>
              <a:avLst/>
              <a:gdLst>
                <a:gd name="T0" fmla="*/ 16 w 16"/>
                <a:gd name="T1" fmla="*/ 7 h 30"/>
                <a:gd name="T2" fmla="*/ 14 w 16"/>
                <a:gd name="T3" fmla="*/ 7 h 30"/>
                <a:gd name="T4" fmla="*/ 7 w 16"/>
                <a:gd name="T5" fmla="*/ 16 h 30"/>
                <a:gd name="T6" fmla="*/ 7 w 16"/>
                <a:gd name="T7" fmla="*/ 30 h 30"/>
                <a:gd name="T8" fmla="*/ 0 w 16"/>
                <a:gd name="T9" fmla="*/ 30 h 30"/>
                <a:gd name="T10" fmla="*/ 0 w 16"/>
                <a:gd name="T11" fmla="*/ 1 h 30"/>
                <a:gd name="T12" fmla="*/ 6 w 16"/>
                <a:gd name="T13" fmla="*/ 1 h 30"/>
                <a:gd name="T14" fmla="*/ 6 w 16"/>
                <a:gd name="T15" fmla="*/ 7 h 30"/>
                <a:gd name="T16" fmla="*/ 14 w 16"/>
                <a:gd name="T17" fmla="*/ 0 h 30"/>
                <a:gd name="T18" fmla="*/ 16 w 16"/>
                <a:gd name="T19" fmla="*/ 0 h 30"/>
                <a:gd name="T20" fmla="*/ 16 w 16"/>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0">
                  <a:moveTo>
                    <a:pt x="16" y="7"/>
                  </a:moveTo>
                  <a:cubicBezTo>
                    <a:pt x="15" y="7"/>
                    <a:pt x="15" y="7"/>
                    <a:pt x="14" y="7"/>
                  </a:cubicBezTo>
                  <a:cubicBezTo>
                    <a:pt x="10" y="7"/>
                    <a:pt x="7" y="10"/>
                    <a:pt x="7" y="16"/>
                  </a:cubicBezTo>
                  <a:cubicBezTo>
                    <a:pt x="7" y="30"/>
                    <a:pt x="7" y="30"/>
                    <a:pt x="7" y="30"/>
                  </a:cubicBezTo>
                  <a:cubicBezTo>
                    <a:pt x="0" y="30"/>
                    <a:pt x="0" y="30"/>
                    <a:pt x="0" y="30"/>
                  </a:cubicBezTo>
                  <a:cubicBezTo>
                    <a:pt x="0" y="1"/>
                    <a:pt x="0" y="1"/>
                    <a:pt x="0" y="1"/>
                  </a:cubicBezTo>
                  <a:cubicBezTo>
                    <a:pt x="6" y="1"/>
                    <a:pt x="6" y="1"/>
                    <a:pt x="6" y="1"/>
                  </a:cubicBezTo>
                  <a:cubicBezTo>
                    <a:pt x="6" y="7"/>
                    <a:pt x="6" y="7"/>
                    <a:pt x="6" y="7"/>
                  </a:cubicBezTo>
                  <a:cubicBezTo>
                    <a:pt x="8" y="3"/>
                    <a:pt x="10" y="0"/>
                    <a:pt x="14" y="0"/>
                  </a:cubicBezTo>
                  <a:cubicBezTo>
                    <a:pt x="15" y="0"/>
                    <a:pt x="15" y="0"/>
                    <a:pt x="16" y="0"/>
                  </a:cubicBezTo>
                  <a:lnTo>
                    <a:pt x="16"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4" name="Freeform 37"/>
            <p:cNvSpPr>
              <a:spLocks/>
            </p:cNvSpPr>
            <p:nvPr userDrawn="1"/>
          </p:nvSpPr>
          <p:spPr bwMode="auto">
            <a:xfrm>
              <a:off x="5009558" y="2871813"/>
              <a:ext cx="90488" cy="112713"/>
            </a:xfrm>
            <a:custGeom>
              <a:avLst/>
              <a:gdLst>
                <a:gd name="T0" fmla="*/ 6 w 24"/>
                <a:gd name="T1" fmla="*/ 1 h 30"/>
                <a:gd name="T2" fmla="*/ 6 w 24"/>
                <a:gd name="T3" fmla="*/ 6 h 30"/>
                <a:gd name="T4" fmla="*/ 15 w 24"/>
                <a:gd name="T5" fmla="*/ 0 h 30"/>
                <a:gd name="T6" fmla="*/ 24 w 24"/>
                <a:gd name="T7" fmla="*/ 11 h 30"/>
                <a:gd name="T8" fmla="*/ 24 w 24"/>
                <a:gd name="T9" fmla="*/ 30 h 30"/>
                <a:gd name="T10" fmla="*/ 18 w 24"/>
                <a:gd name="T11" fmla="*/ 30 h 30"/>
                <a:gd name="T12" fmla="*/ 18 w 24"/>
                <a:gd name="T13" fmla="*/ 12 h 30"/>
                <a:gd name="T14" fmla="*/ 13 w 24"/>
                <a:gd name="T15" fmla="*/ 5 h 30"/>
                <a:gd name="T16" fmla="*/ 6 w 24"/>
                <a:gd name="T17" fmla="*/ 13 h 30"/>
                <a:gd name="T18" fmla="*/ 6 w 24"/>
                <a:gd name="T19" fmla="*/ 30 h 30"/>
                <a:gd name="T20" fmla="*/ 0 w 24"/>
                <a:gd name="T21" fmla="*/ 30 h 30"/>
                <a:gd name="T22" fmla="*/ 0 w 24"/>
                <a:gd name="T23" fmla="*/ 1 h 30"/>
                <a:gd name="T24" fmla="*/ 6 w 24"/>
                <a:gd name="T25"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0">
                  <a:moveTo>
                    <a:pt x="6" y="1"/>
                  </a:moveTo>
                  <a:cubicBezTo>
                    <a:pt x="6" y="6"/>
                    <a:pt x="6" y="6"/>
                    <a:pt x="6" y="6"/>
                  </a:cubicBezTo>
                  <a:cubicBezTo>
                    <a:pt x="8" y="2"/>
                    <a:pt x="11" y="0"/>
                    <a:pt x="15" y="0"/>
                  </a:cubicBezTo>
                  <a:cubicBezTo>
                    <a:pt x="21" y="0"/>
                    <a:pt x="24" y="4"/>
                    <a:pt x="24" y="11"/>
                  </a:cubicBezTo>
                  <a:cubicBezTo>
                    <a:pt x="24" y="30"/>
                    <a:pt x="24" y="30"/>
                    <a:pt x="24" y="30"/>
                  </a:cubicBezTo>
                  <a:cubicBezTo>
                    <a:pt x="18" y="30"/>
                    <a:pt x="18" y="30"/>
                    <a:pt x="18" y="30"/>
                  </a:cubicBezTo>
                  <a:cubicBezTo>
                    <a:pt x="18" y="12"/>
                    <a:pt x="18" y="12"/>
                    <a:pt x="18" y="12"/>
                  </a:cubicBezTo>
                  <a:cubicBezTo>
                    <a:pt x="18" y="7"/>
                    <a:pt x="16" y="5"/>
                    <a:pt x="13" y="5"/>
                  </a:cubicBezTo>
                  <a:cubicBezTo>
                    <a:pt x="9" y="5"/>
                    <a:pt x="6" y="8"/>
                    <a:pt x="6" y="13"/>
                  </a:cubicBezTo>
                  <a:cubicBezTo>
                    <a:pt x="6" y="30"/>
                    <a:pt x="6" y="30"/>
                    <a:pt x="6" y="30"/>
                  </a:cubicBezTo>
                  <a:cubicBezTo>
                    <a:pt x="0" y="30"/>
                    <a:pt x="0" y="30"/>
                    <a:pt x="0" y="30"/>
                  </a:cubicBezTo>
                  <a:cubicBezTo>
                    <a:pt x="0" y="1"/>
                    <a:pt x="0" y="1"/>
                    <a:pt x="0" y="1"/>
                  </a:cubicBezTo>
                  <a:lnTo>
                    <a:pt x="6"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5" name="Freeform 38"/>
            <p:cNvSpPr>
              <a:spLocks noEditPoints="1"/>
            </p:cNvSpPr>
            <p:nvPr userDrawn="1"/>
          </p:nvSpPr>
          <p:spPr bwMode="auto">
            <a:xfrm>
              <a:off x="5127034" y="2836888"/>
              <a:ext cx="22225" cy="147638"/>
            </a:xfrm>
            <a:custGeom>
              <a:avLst/>
              <a:gdLst>
                <a:gd name="T0" fmla="*/ 14 w 14"/>
                <a:gd name="T1" fmla="*/ 12 h 93"/>
                <a:gd name="T2" fmla="*/ 0 w 14"/>
                <a:gd name="T3" fmla="*/ 12 h 93"/>
                <a:gd name="T4" fmla="*/ 0 w 14"/>
                <a:gd name="T5" fmla="*/ 0 h 93"/>
                <a:gd name="T6" fmla="*/ 14 w 14"/>
                <a:gd name="T7" fmla="*/ 0 h 93"/>
                <a:gd name="T8" fmla="*/ 14 w 14"/>
                <a:gd name="T9" fmla="*/ 12 h 93"/>
                <a:gd name="T10" fmla="*/ 14 w 14"/>
                <a:gd name="T11" fmla="*/ 93 h 93"/>
                <a:gd name="T12" fmla="*/ 0 w 14"/>
                <a:gd name="T13" fmla="*/ 93 h 93"/>
                <a:gd name="T14" fmla="*/ 0 w 14"/>
                <a:gd name="T15" fmla="*/ 24 h 93"/>
                <a:gd name="T16" fmla="*/ 14 w 14"/>
                <a:gd name="T17" fmla="*/ 24 h 93"/>
                <a:gd name="T18" fmla="*/ 14 w 14"/>
                <a:gd name="T19"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93">
                  <a:moveTo>
                    <a:pt x="14" y="12"/>
                  </a:moveTo>
                  <a:lnTo>
                    <a:pt x="0" y="12"/>
                  </a:lnTo>
                  <a:lnTo>
                    <a:pt x="0" y="0"/>
                  </a:lnTo>
                  <a:lnTo>
                    <a:pt x="14" y="0"/>
                  </a:lnTo>
                  <a:lnTo>
                    <a:pt x="14" y="12"/>
                  </a:lnTo>
                  <a:close/>
                  <a:moveTo>
                    <a:pt x="14" y="93"/>
                  </a:moveTo>
                  <a:lnTo>
                    <a:pt x="0" y="93"/>
                  </a:lnTo>
                  <a:lnTo>
                    <a:pt x="0" y="24"/>
                  </a:lnTo>
                  <a:lnTo>
                    <a:pt x="14" y="24"/>
                  </a:lnTo>
                  <a:lnTo>
                    <a:pt x="14" y="9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6" name="Freeform 39"/>
            <p:cNvSpPr>
              <a:spLocks/>
            </p:cNvSpPr>
            <p:nvPr userDrawn="1"/>
          </p:nvSpPr>
          <p:spPr bwMode="auto">
            <a:xfrm>
              <a:off x="5176247" y="2871813"/>
              <a:ext cx="88901" cy="112713"/>
            </a:xfrm>
            <a:custGeom>
              <a:avLst/>
              <a:gdLst>
                <a:gd name="T0" fmla="*/ 6 w 24"/>
                <a:gd name="T1" fmla="*/ 1 h 30"/>
                <a:gd name="T2" fmla="*/ 6 w 24"/>
                <a:gd name="T3" fmla="*/ 6 h 30"/>
                <a:gd name="T4" fmla="*/ 15 w 24"/>
                <a:gd name="T5" fmla="*/ 0 h 30"/>
                <a:gd name="T6" fmla="*/ 24 w 24"/>
                <a:gd name="T7" fmla="*/ 11 h 30"/>
                <a:gd name="T8" fmla="*/ 24 w 24"/>
                <a:gd name="T9" fmla="*/ 30 h 30"/>
                <a:gd name="T10" fmla="*/ 18 w 24"/>
                <a:gd name="T11" fmla="*/ 30 h 30"/>
                <a:gd name="T12" fmla="*/ 18 w 24"/>
                <a:gd name="T13" fmla="*/ 12 h 30"/>
                <a:gd name="T14" fmla="*/ 13 w 24"/>
                <a:gd name="T15" fmla="*/ 5 h 30"/>
                <a:gd name="T16" fmla="*/ 6 w 24"/>
                <a:gd name="T17" fmla="*/ 13 h 30"/>
                <a:gd name="T18" fmla="*/ 6 w 24"/>
                <a:gd name="T19" fmla="*/ 30 h 30"/>
                <a:gd name="T20" fmla="*/ 0 w 24"/>
                <a:gd name="T21" fmla="*/ 30 h 30"/>
                <a:gd name="T22" fmla="*/ 0 w 24"/>
                <a:gd name="T23" fmla="*/ 1 h 30"/>
                <a:gd name="T24" fmla="*/ 6 w 24"/>
                <a:gd name="T25"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0">
                  <a:moveTo>
                    <a:pt x="6" y="1"/>
                  </a:moveTo>
                  <a:cubicBezTo>
                    <a:pt x="6" y="6"/>
                    <a:pt x="6" y="6"/>
                    <a:pt x="6" y="6"/>
                  </a:cubicBezTo>
                  <a:cubicBezTo>
                    <a:pt x="8" y="2"/>
                    <a:pt x="11" y="0"/>
                    <a:pt x="15" y="0"/>
                  </a:cubicBezTo>
                  <a:cubicBezTo>
                    <a:pt x="21" y="0"/>
                    <a:pt x="24" y="4"/>
                    <a:pt x="24" y="11"/>
                  </a:cubicBezTo>
                  <a:cubicBezTo>
                    <a:pt x="24" y="30"/>
                    <a:pt x="24" y="30"/>
                    <a:pt x="24" y="30"/>
                  </a:cubicBezTo>
                  <a:cubicBezTo>
                    <a:pt x="18" y="30"/>
                    <a:pt x="18" y="30"/>
                    <a:pt x="18" y="30"/>
                  </a:cubicBezTo>
                  <a:cubicBezTo>
                    <a:pt x="18" y="12"/>
                    <a:pt x="18" y="12"/>
                    <a:pt x="18" y="12"/>
                  </a:cubicBezTo>
                  <a:cubicBezTo>
                    <a:pt x="18" y="7"/>
                    <a:pt x="16" y="5"/>
                    <a:pt x="13" y="5"/>
                  </a:cubicBezTo>
                  <a:cubicBezTo>
                    <a:pt x="9" y="5"/>
                    <a:pt x="6" y="8"/>
                    <a:pt x="6" y="13"/>
                  </a:cubicBezTo>
                  <a:cubicBezTo>
                    <a:pt x="6" y="30"/>
                    <a:pt x="6" y="30"/>
                    <a:pt x="6" y="30"/>
                  </a:cubicBezTo>
                  <a:cubicBezTo>
                    <a:pt x="0" y="30"/>
                    <a:pt x="0" y="30"/>
                    <a:pt x="0" y="30"/>
                  </a:cubicBezTo>
                  <a:cubicBezTo>
                    <a:pt x="0" y="1"/>
                    <a:pt x="0" y="1"/>
                    <a:pt x="0" y="1"/>
                  </a:cubicBezTo>
                  <a:lnTo>
                    <a:pt x="6"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7" name="Freeform 40"/>
            <p:cNvSpPr>
              <a:spLocks noEditPoints="1"/>
            </p:cNvSpPr>
            <p:nvPr userDrawn="1"/>
          </p:nvSpPr>
          <p:spPr bwMode="auto">
            <a:xfrm>
              <a:off x="5281022" y="2855938"/>
              <a:ext cx="109538" cy="169863"/>
            </a:xfrm>
            <a:custGeom>
              <a:avLst/>
              <a:gdLst>
                <a:gd name="T0" fmla="*/ 29 w 29"/>
                <a:gd name="T1" fmla="*/ 5 h 45"/>
                <a:gd name="T2" fmla="*/ 27 w 29"/>
                <a:gd name="T3" fmla="*/ 5 h 45"/>
                <a:gd name="T4" fmla="*/ 23 w 29"/>
                <a:gd name="T5" fmla="*/ 7 h 45"/>
                <a:gd name="T6" fmla="*/ 26 w 29"/>
                <a:gd name="T7" fmla="*/ 14 h 45"/>
                <a:gd name="T8" fmla="*/ 14 w 29"/>
                <a:gd name="T9" fmla="*/ 24 h 45"/>
                <a:gd name="T10" fmla="*/ 10 w 29"/>
                <a:gd name="T11" fmla="*/ 23 h 45"/>
                <a:gd name="T12" fmla="*/ 7 w 29"/>
                <a:gd name="T13" fmla="*/ 25 h 45"/>
                <a:gd name="T14" fmla="*/ 11 w 29"/>
                <a:gd name="T15" fmla="*/ 28 h 45"/>
                <a:gd name="T16" fmla="*/ 19 w 29"/>
                <a:gd name="T17" fmla="*/ 28 h 45"/>
                <a:gd name="T18" fmla="*/ 29 w 29"/>
                <a:gd name="T19" fmla="*/ 36 h 45"/>
                <a:gd name="T20" fmla="*/ 14 w 29"/>
                <a:gd name="T21" fmla="*/ 45 h 45"/>
                <a:gd name="T22" fmla="*/ 0 w 29"/>
                <a:gd name="T23" fmla="*/ 37 h 45"/>
                <a:gd name="T24" fmla="*/ 4 w 29"/>
                <a:gd name="T25" fmla="*/ 31 h 45"/>
                <a:gd name="T26" fmla="*/ 1 w 29"/>
                <a:gd name="T27" fmla="*/ 27 h 45"/>
                <a:gd name="T28" fmla="*/ 6 w 29"/>
                <a:gd name="T29" fmla="*/ 21 h 45"/>
                <a:gd name="T30" fmla="*/ 2 w 29"/>
                <a:gd name="T31" fmla="*/ 14 h 45"/>
                <a:gd name="T32" fmla="*/ 14 w 29"/>
                <a:gd name="T33" fmla="*/ 4 h 45"/>
                <a:gd name="T34" fmla="*/ 20 w 29"/>
                <a:gd name="T35" fmla="*/ 6 h 45"/>
                <a:gd name="T36" fmla="*/ 27 w 29"/>
                <a:gd name="T37" fmla="*/ 0 h 45"/>
                <a:gd name="T38" fmla="*/ 29 w 29"/>
                <a:gd name="T39" fmla="*/ 0 h 45"/>
                <a:gd name="T40" fmla="*/ 29 w 29"/>
                <a:gd name="T41" fmla="*/ 5 h 45"/>
                <a:gd name="T42" fmla="*/ 6 w 29"/>
                <a:gd name="T43" fmla="*/ 36 h 45"/>
                <a:gd name="T44" fmla="*/ 15 w 29"/>
                <a:gd name="T45" fmla="*/ 41 h 45"/>
                <a:gd name="T46" fmla="*/ 23 w 29"/>
                <a:gd name="T47" fmla="*/ 37 h 45"/>
                <a:gd name="T48" fmla="*/ 18 w 29"/>
                <a:gd name="T49" fmla="*/ 34 h 45"/>
                <a:gd name="T50" fmla="*/ 8 w 29"/>
                <a:gd name="T51" fmla="*/ 33 h 45"/>
                <a:gd name="T52" fmla="*/ 6 w 29"/>
                <a:gd name="T53" fmla="*/ 36 h 45"/>
                <a:gd name="T54" fmla="*/ 8 w 29"/>
                <a:gd name="T55" fmla="*/ 14 h 45"/>
                <a:gd name="T56" fmla="*/ 14 w 29"/>
                <a:gd name="T57" fmla="*/ 20 h 45"/>
                <a:gd name="T58" fmla="*/ 19 w 29"/>
                <a:gd name="T59" fmla="*/ 14 h 45"/>
                <a:gd name="T60" fmla="*/ 14 w 29"/>
                <a:gd name="T61" fmla="*/ 8 h 45"/>
                <a:gd name="T62" fmla="*/ 8 w 29"/>
                <a:gd name="T63"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 h="45">
                  <a:moveTo>
                    <a:pt x="29" y="5"/>
                  </a:moveTo>
                  <a:cubicBezTo>
                    <a:pt x="28" y="5"/>
                    <a:pt x="28" y="5"/>
                    <a:pt x="27" y="5"/>
                  </a:cubicBezTo>
                  <a:cubicBezTo>
                    <a:pt x="25" y="5"/>
                    <a:pt x="23" y="6"/>
                    <a:pt x="23" y="7"/>
                  </a:cubicBezTo>
                  <a:cubicBezTo>
                    <a:pt x="25" y="10"/>
                    <a:pt x="26" y="12"/>
                    <a:pt x="26" y="14"/>
                  </a:cubicBezTo>
                  <a:cubicBezTo>
                    <a:pt x="26" y="20"/>
                    <a:pt x="21" y="24"/>
                    <a:pt x="14" y="24"/>
                  </a:cubicBezTo>
                  <a:cubicBezTo>
                    <a:pt x="13" y="24"/>
                    <a:pt x="11" y="23"/>
                    <a:pt x="10" y="23"/>
                  </a:cubicBezTo>
                  <a:cubicBezTo>
                    <a:pt x="8" y="24"/>
                    <a:pt x="7" y="24"/>
                    <a:pt x="7" y="25"/>
                  </a:cubicBezTo>
                  <a:cubicBezTo>
                    <a:pt x="7" y="27"/>
                    <a:pt x="8" y="28"/>
                    <a:pt x="11" y="28"/>
                  </a:cubicBezTo>
                  <a:cubicBezTo>
                    <a:pt x="19" y="28"/>
                    <a:pt x="19" y="28"/>
                    <a:pt x="19" y="28"/>
                  </a:cubicBezTo>
                  <a:cubicBezTo>
                    <a:pt x="26" y="29"/>
                    <a:pt x="29" y="32"/>
                    <a:pt x="29" y="36"/>
                  </a:cubicBezTo>
                  <a:cubicBezTo>
                    <a:pt x="29" y="41"/>
                    <a:pt x="24" y="45"/>
                    <a:pt x="14" y="45"/>
                  </a:cubicBezTo>
                  <a:cubicBezTo>
                    <a:pt x="5" y="45"/>
                    <a:pt x="0" y="42"/>
                    <a:pt x="0" y="37"/>
                  </a:cubicBezTo>
                  <a:cubicBezTo>
                    <a:pt x="0" y="35"/>
                    <a:pt x="1" y="32"/>
                    <a:pt x="4" y="31"/>
                  </a:cubicBezTo>
                  <a:cubicBezTo>
                    <a:pt x="2" y="30"/>
                    <a:pt x="1" y="29"/>
                    <a:pt x="1" y="27"/>
                  </a:cubicBezTo>
                  <a:cubicBezTo>
                    <a:pt x="1" y="24"/>
                    <a:pt x="3" y="22"/>
                    <a:pt x="6" y="21"/>
                  </a:cubicBezTo>
                  <a:cubicBezTo>
                    <a:pt x="3" y="20"/>
                    <a:pt x="2" y="17"/>
                    <a:pt x="2" y="14"/>
                  </a:cubicBezTo>
                  <a:cubicBezTo>
                    <a:pt x="2" y="9"/>
                    <a:pt x="7" y="4"/>
                    <a:pt x="14" y="4"/>
                  </a:cubicBezTo>
                  <a:cubicBezTo>
                    <a:pt x="16" y="4"/>
                    <a:pt x="18" y="5"/>
                    <a:pt x="20" y="6"/>
                  </a:cubicBezTo>
                  <a:cubicBezTo>
                    <a:pt x="20" y="2"/>
                    <a:pt x="23" y="0"/>
                    <a:pt x="27" y="0"/>
                  </a:cubicBezTo>
                  <a:cubicBezTo>
                    <a:pt x="27" y="0"/>
                    <a:pt x="28" y="0"/>
                    <a:pt x="29" y="0"/>
                  </a:cubicBezTo>
                  <a:lnTo>
                    <a:pt x="29" y="5"/>
                  </a:lnTo>
                  <a:close/>
                  <a:moveTo>
                    <a:pt x="6" y="36"/>
                  </a:moveTo>
                  <a:cubicBezTo>
                    <a:pt x="6" y="39"/>
                    <a:pt x="9" y="41"/>
                    <a:pt x="15" y="41"/>
                  </a:cubicBezTo>
                  <a:cubicBezTo>
                    <a:pt x="20" y="41"/>
                    <a:pt x="23" y="39"/>
                    <a:pt x="23" y="37"/>
                  </a:cubicBezTo>
                  <a:cubicBezTo>
                    <a:pt x="23" y="35"/>
                    <a:pt x="22" y="34"/>
                    <a:pt x="18" y="34"/>
                  </a:cubicBezTo>
                  <a:cubicBezTo>
                    <a:pt x="8" y="33"/>
                    <a:pt x="8" y="33"/>
                    <a:pt x="8" y="33"/>
                  </a:cubicBezTo>
                  <a:cubicBezTo>
                    <a:pt x="6" y="34"/>
                    <a:pt x="6" y="35"/>
                    <a:pt x="6" y="36"/>
                  </a:cubicBezTo>
                  <a:moveTo>
                    <a:pt x="8" y="14"/>
                  </a:moveTo>
                  <a:cubicBezTo>
                    <a:pt x="8" y="17"/>
                    <a:pt x="11" y="20"/>
                    <a:pt x="14" y="20"/>
                  </a:cubicBezTo>
                  <a:cubicBezTo>
                    <a:pt x="17" y="20"/>
                    <a:pt x="19" y="17"/>
                    <a:pt x="19" y="14"/>
                  </a:cubicBezTo>
                  <a:cubicBezTo>
                    <a:pt x="19" y="11"/>
                    <a:pt x="17" y="8"/>
                    <a:pt x="14" y="8"/>
                  </a:cubicBezTo>
                  <a:cubicBezTo>
                    <a:pt x="11" y="8"/>
                    <a:pt x="8" y="11"/>
                    <a:pt x="8" y="1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8" name="Freeform 41"/>
            <p:cNvSpPr>
              <a:spLocks/>
            </p:cNvSpPr>
            <p:nvPr userDrawn="1"/>
          </p:nvSpPr>
          <p:spPr bwMode="auto">
            <a:xfrm>
              <a:off x="5454061" y="2833713"/>
              <a:ext cx="71438" cy="150813"/>
            </a:xfrm>
            <a:custGeom>
              <a:avLst/>
              <a:gdLst>
                <a:gd name="T0" fmla="*/ 19 w 19"/>
                <a:gd name="T1" fmla="*/ 5 h 40"/>
                <a:gd name="T2" fmla="*/ 16 w 19"/>
                <a:gd name="T3" fmla="*/ 5 h 40"/>
                <a:gd name="T4" fmla="*/ 11 w 19"/>
                <a:gd name="T5" fmla="*/ 10 h 40"/>
                <a:gd name="T6" fmla="*/ 11 w 19"/>
                <a:gd name="T7" fmla="*/ 11 h 40"/>
                <a:gd name="T8" fmla="*/ 18 w 19"/>
                <a:gd name="T9" fmla="*/ 11 h 40"/>
                <a:gd name="T10" fmla="*/ 18 w 19"/>
                <a:gd name="T11" fmla="*/ 15 h 40"/>
                <a:gd name="T12" fmla="*/ 11 w 19"/>
                <a:gd name="T13" fmla="*/ 15 h 40"/>
                <a:gd name="T14" fmla="*/ 11 w 19"/>
                <a:gd name="T15" fmla="*/ 40 h 40"/>
                <a:gd name="T16" fmla="*/ 4 w 19"/>
                <a:gd name="T17" fmla="*/ 40 h 40"/>
                <a:gd name="T18" fmla="*/ 4 w 19"/>
                <a:gd name="T19" fmla="*/ 15 h 40"/>
                <a:gd name="T20" fmla="*/ 0 w 19"/>
                <a:gd name="T21" fmla="*/ 15 h 40"/>
                <a:gd name="T22" fmla="*/ 0 w 19"/>
                <a:gd name="T23" fmla="*/ 11 h 40"/>
                <a:gd name="T24" fmla="*/ 4 w 19"/>
                <a:gd name="T25" fmla="*/ 11 h 40"/>
                <a:gd name="T26" fmla="*/ 4 w 19"/>
                <a:gd name="T27" fmla="*/ 10 h 40"/>
                <a:gd name="T28" fmla="*/ 14 w 19"/>
                <a:gd name="T29" fmla="*/ 0 h 40"/>
                <a:gd name="T30" fmla="*/ 19 w 19"/>
                <a:gd name="T31" fmla="*/ 1 h 40"/>
                <a:gd name="T32" fmla="*/ 19 w 19"/>
                <a:gd name="T33"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40">
                  <a:moveTo>
                    <a:pt x="19" y="5"/>
                  </a:moveTo>
                  <a:cubicBezTo>
                    <a:pt x="18" y="5"/>
                    <a:pt x="16" y="5"/>
                    <a:pt x="16" y="5"/>
                  </a:cubicBezTo>
                  <a:cubicBezTo>
                    <a:pt x="12" y="5"/>
                    <a:pt x="11" y="7"/>
                    <a:pt x="11" y="10"/>
                  </a:cubicBezTo>
                  <a:cubicBezTo>
                    <a:pt x="11" y="11"/>
                    <a:pt x="11" y="11"/>
                    <a:pt x="11" y="11"/>
                  </a:cubicBezTo>
                  <a:cubicBezTo>
                    <a:pt x="18" y="11"/>
                    <a:pt x="18" y="11"/>
                    <a:pt x="18" y="11"/>
                  </a:cubicBezTo>
                  <a:cubicBezTo>
                    <a:pt x="18" y="15"/>
                    <a:pt x="18" y="15"/>
                    <a:pt x="18" y="15"/>
                  </a:cubicBezTo>
                  <a:cubicBezTo>
                    <a:pt x="11" y="15"/>
                    <a:pt x="11" y="15"/>
                    <a:pt x="11" y="15"/>
                  </a:cubicBezTo>
                  <a:cubicBezTo>
                    <a:pt x="11" y="40"/>
                    <a:pt x="11" y="40"/>
                    <a:pt x="11" y="40"/>
                  </a:cubicBezTo>
                  <a:cubicBezTo>
                    <a:pt x="4" y="40"/>
                    <a:pt x="4" y="40"/>
                    <a:pt x="4" y="40"/>
                  </a:cubicBezTo>
                  <a:cubicBezTo>
                    <a:pt x="4" y="15"/>
                    <a:pt x="4" y="15"/>
                    <a:pt x="4" y="15"/>
                  </a:cubicBezTo>
                  <a:cubicBezTo>
                    <a:pt x="0" y="15"/>
                    <a:pt x="0" y="15"/>
                    <a:pt x="0" y="15"/>
                  </a:cubicBezTo>
                  <a:cubicBezTo>
                    <a:pt x="0" y="11"/>
                    <a:pt x="0" y="11"/>
                    <a:pt x="0" y="11"/>
                  </a:cubicBezTo>
                  <a:cubicBezTo>
                    <a:pt x="4" y="11"/>
                    <a:pt x="4" y="11"/>
                    <a:pt x="4" y="11"/>
                  </a:cubicBezTo>
                  <a:cubicBezTo>
                    <a:pt x="4" y="10"/>
                    <a:pt x="4" y="10"/>
                    <a:pt x="4" y="10"/>
                  </a:cubicBezTo>
                  <a:cubicBezTo>
                    <a:pt x="4" y="4"/>
                    <a:pt x="7" y="0"/>
                    <a:pt x="14" y="0"/>
                  </a:cubicBezTo>
                  <a:cubicBezTo>
                    <a:pt x="16" y="0"/>
                    <a:pt x="18" y="0"/>
                    <a:pt x="19" y="1"/>
                  </a:cubicBezTo>
                  <a:lnTo>
                    <a:pt x="19" y="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9" name="Freeform 42"/>
            <p:cNvSpPr>
              <a:spLocks noEditPoints="1"/>
            </p:cNvSpPr>
            <p:nvPr userDrawn="1"/>
          </p:nvSpPr>
          <p:spPr bwMode="auto">
            <a:xfrm>
              <a:off x="5525499" y="2871813"/>
              <a:ext cx="104776" cy="117476"/>
            </a:xfrm>
            <a:custGeom>
              <a:avLst/>
              <a:gdLst>
                <a:gd name="T0" fmla="*/ 28 w 28"/>
                <a:gd name="T1" fmla="*/ 16 h 31"/>
                <a:gd name="T2" fmla="*/ 14 w 28"/>
                <a:gd name="T3" fmla="*/ 31 h 31"/>
                <a:gd name="T4" fmla="*/ 0 w 28"/>
                <a:gd name="T5" fmla="*/ 16 h 31"/>
                <a:gd name="T6" fmla="*/ 14 w 28"/>
                <a:gd name="T7" fmla="*/ 0 h 31"/>
                <a:gd name="T8" fmla="*/ 28 w 28"/>
                <a:gd name="T9" fmla="*/ 16 h 31"/>
                <a:gd name="T10" fmla="*/ 7 w 28"/>
                <a:gd name="T11" fmla="*/ 16 h 31"/>
                <a:gd name="T12" fmla="*/ 14 w 28"/>
                <a:gd name="T13" fmla="*/ 26 h 31"/>
                <a:gd name="T14" fmla="*/ 21 w 28"/>
                <a:gd name="T15" fmla="*/ 16 h 31"/>
                <a:gd name="T16" fmla="*/ 14 w 28"/>
                <a:gd name="T17" fmla="*/ 5 h 31"/>
                <a:gd name="T18" fmla="*/ 7 w 28"/>
                <a:gd name="T1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1">
                  <a:moveTo>
                    <a:pt x="28" y="16"/>
                  </a:moveTo>
                  <a:cubicBezTo>
                    <a:pt x="28" y="25"/>
                    <a:pt x="22" y="31"/>
                    <a:pt x="14" y="31"/>
                  </a:cubicBezTo>
                  <a:cubicBezTo>
                    <a:pt x="5" y="31"/>
                    <a:pt x="0" y="25"/>
                    <a:pt x="0" y="16"/>
                  </a:cubicBezTo>
                  <a:cubicBezTo>
                    <a:pt x="0" y="6"/>
                    <a:pt x="6" y="0"/>
                    <a:pt x="14" y="0"/>
                  </a:cubicBezTo>
                  <a:cubicBezTo>
                    <a:pt x="22" y="0"/>
                    <a:pt x="28" y="6"/>
                    <a:pt x="28" y="16"/>
                  </a:cubicBezTo>
                  <a:moveTo>
                    <a:pt x="7" y="16"/>
                  </a:moveTo>
                  <a:cubicBezTo>
                    <a:pt x="7" y="22"/>
                    <a:pt x="9" y="26"/>
                    <a:pt x="14" y="26"/>
                  </a:cubicBezTo>
                  <a:cubicBezTo>
                    <a:pt x="18" y="26"/>
                    <a:pt x="21" y="22"/>
                    <a:pt x="21" y="16"/>
                  </a:cubicBezTo>
                  <a:cubicBezTo>
                    <a:pt x="21" y="9"/>
                    <a:pt x="18" y="5"/>
                    <a:pt x="14" y="5"/>
                  </a:cubicBezTo>
                  <a:cubicBezTo>
                    <a:pt x="9" y="5"/>
                    <a:pt x="7" y="9"/>
                    <a:pt x="7" y="16"/>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0" name="Freeform 43"/>
            <p:cNvSpPr>
              <a:spLocks/>
            </p:cNvSpPr>
            <p:nvPr userDrawn="1"/>
          </p:nvSpPr>
          <p:spPr bwMode="auto">
            <a:xfrm>
              <a:off x="5649325" y="2871813"/>
              <a:ext cx="57150" cy="112713"/>
            </a:xfrm>
            <a:custGeom>
              <a:avLst/>
              <a:gdLst>
                <a:gd name="T0" fmla="*/ 15 w 15"/>
                <a:gd name="T1" fmla="*/ 7 h 30"/>
                <a:gd name="T2" fmla="*/ 14 w 15"/>
                <a:gd name="T3" fmla="*/ 7 h 30"/>
                <a:gd name="T4" fmla="*/ 6 w 15"/>
                <a:gd name="T5" fmla="*/ 16 h 30"/>
                <a:gd name="T6" fmla="*/ 6 w 15"/>
                <a:gd name="T7" fmla="*/ 30 h 30"/>
                <a:gd name="T8" fmla="*/ 0 w 15"/>
                <a:gd name="T9" fmla="*/ 30 h 30"/>
                <a:gd name="T10" fmla="*/ 0 w 15"/>
                <a:gd name="T11" fmla="*/ 1 h 30"/>
                <a:gd name="T12" fmla="*/ 5 w 15"/>
                <a:gd name="T13" fmla="*/ 1 h 30"/>
                <a:gd name="T14" fmla="*/ 5 w 15"/>
                <a:gd name="T15" fmla="*/ 7 h 30"/>
                <a:gd name="T16" fmla="*/ 14 w 15"/>
                <a:gd name="T17" fmla="*/ 0 h 30"/>
                <a:gd name="T18" fmla="*/ 15 w 15"/>
                <a:gd name="T19" fmla="*/ 0 h 30"/>
                <a:gd name="T20" fmla="*/ 15 w 15"/>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30">
                  <a:moveTo>
                    <a:pt x="15" y="7"/>
                  </a:moveTo>
                  <a:cubicBezTo>
                    <a:pt x="15" y="7"/>
                    <a:pt x="14" y="7"/>
                    <a:pt x="14" y="7"/>
                  </a:cubicBezTo>
                  <a:cubicBezTo>
                    <a:pt x="9" y="7"/>
                    <a:pt x="6" y="10"/>
                    <a:pt x="6" y="16"/>
                  </a:cubicBezTo>
                  <a:cubicBezTo>
                    <a:pt x="6" y="30"/>
                    <a:pt x="6" y="30"/>
                    <a:pt x="6" y="30"/>
                  </a:cubicBezTo>
                  <a:cubicBezTo>
                    <a:pt x="0" y="30"/>
                    <a:pt x="0" y="30"/>
                    <a:pt x="0" y="30"/>
                  </a:cubicBezTo>
                  <a:cubicBezTo>
                    <a:pt x="0" y="1"/>
                    <a:pt x="0" y="1"/>
                    <a:pt x="0" y="1"/>
                  </a:cubicBezTo>
                  <a:cubicBezTo>
                    <a:pt x="5" y="1"/>
                    <a:pt x="5" y="1"/>
                    <a:pt x="5" y="1"/>
                  </a:cubicBezTo>
                  <a:cubicBezTo>
                    <a:pt x="5" y="7"/>
                    <a:pt x="5" y="7"/>
                    <a:pt x="5" y="7"/>
                  </a:cubicBezTo>
                  <a:cubicBezTo>
                    <a:pt x="7" y="3"/>
                    <a:pt x="10" y="0"/>
                    <a:pt x="14" y="0"/>
                  </a:cubicBezTo>
                  <a:cubicBezTo>
                    <a:pt x="14" y="0"/>
                    <a:pt x="15" y="0"/>
                    <a:pt x="15" y="0"/>
                  </a:cubicBezTo>
                  <a:lnTo>
                    <a:pt x="15"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1" name="Rectangle 44"/>
            <p:cNvSpPr>
              <a:spLocks noChangeArrowheads="1"/>
            </p:cNvSpPr>
            <p:nvPr userDrawn="1"/>
          </p:nvSpPr>
          <p:spPr bwMode="auto">
            <a:xfrm>
              <a:off x="5785851" y="2836888"/>
              <a:ext cx="22225" cy="147638"/>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2" name="Freeform 45"/>
            <p:cNvSpPr>
              <a:spLocks noEditPoints="1"/>
            </p:cNvSpPr>
            <p:nvPr userDrawn="1"/>
          </p:nvSpPr>
          <p:spPr bwMode="auto">
            <a:xfrm>
              <a:off x="5833476" y="2836888"/>
              <a:ext cx="23813" cy="147638"/>
            </a:xfrm>
            <a:custGeom>
              <a:avLst/>
              <a:gdLst>
                <a:gd name="T0" fmla="*/ 15 w 15"/>
                <a:gd name="T1" fmla="*/ 12 h 93"/>
                <a:gd name="T2" fmla="*/ 0 w 15"/>
                <a:gd name="T3" fmla="*/ 12 h 93"/>
                <a:gd name="T4" fmla="*/ 0 w 15"/>
                <a:gd name="T5" fmla="*/ 0 h 93"/>
                <a:gd name="T6" fmla="*/ 15 w 15"/>
                <a:gd name="T7" fmla="*/ 0 h 93"/>
                <a:gd name="T8" fmla="*/ 15 w 15"/>
                <a:gd name="T9" fmla="*/ 12 h 93"/>
                <a:gd name="T10" fmla="*/ 15 w 15"/>
                <a:gd name="T11" fmla="*/ 93 h 93"/>
                <a:gd name="T12" fmla="*/ 0 w 15"/>
                <a:gd name="T13" fmla="*/ 93 h 93"/>
                <a:gd name="T14" fmla="*/ 0 w 15"/>
                <a:gd name="T15" fmla="*/ 24 h 93"/>
                <a:gd name="T16" fmla="*/ 15 w 15"/>
                <a:gd name="T17" fmla="*/ 24 h 93"/>
                <a:gd name="T18" fmla="*/ 15 w 15"/>
                <a:gd name="T19"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93">
                  <a:moveTo>
                    <a:pt x="15" y="12"/>
                  </a:moveTo>
                  <a:lnTo>
                    <a:pt x="0" y="12"/>
                  </a:lnTo>
                  <a:lnTo>
                    <a:pt x="0" y="0"/>
                  </a:lnTo>
                  <a:lnTo>
                    <a:pt x="15" y="0"/>
                  </a:lnTo>
                  <a:lnTo>
                    <a:pt x="15" y="12"/>
                  </a:lnTo>
                  <a:close/>
                  <a:moveTo>
                    <a:pt x="15" y="93"/>
                  </a:moveTo>
                  <a:lnTo>
                    <a:pt x="0" y="93"/>
                  </a:lnTo>
                  <a:lnTo>
                    <a:pt x="0" y="24"/>
                  </a:lnTo>
                  <a:lnTo>
                    <a:pt x="15" y="24"/>
                  </a:lnTo>
                  <a:lnTo>
                    <a:pt x="15" y="9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3" name="Freeform 46"/>
            <p:cNvSpPr>
              <a:spLocks/>
            </p:cNvSpPr>
            <p:nvPr userDrawn="1"/>
          </p:nvSpPr>
          <p:spPr bwMode="auto">
            <a:xfrm>
              <a:off x="5871577" y="2833713"/>
              <a:ext cx="76201" cy="150813"/>
            </a:xfrm>
            <a:custGeom>
              <a:avLst/>
              <a:gdLst>
                <a:gd name="T0" fmla="*/ 20 w 20"/>
                <a:gd name="T1" fmla="*/ 5 h 40"/>
                <a:gd name="T2" fmla="*/ 16 w 20"/>
                <a:gd name="T3" fmla="*/ 5 h 40"/>
                <a:gd name="T4" fmla="*/ 11 w 20"/>
                <a:gd name="T5" fmla="*/ 10 h 40"/>
                <a:gd name="T6" fmla="*/ 11 w 20"/>
                <a:gd name="T7" fmla="*/ 11 h 40"/>
                <a:gd name="T8" fmla="*/ 18 w 20"/>
                <a:gd name="T9" fmla="*/ 11 h 40"/>
                <a:gd name="T10" fmla="*/ 18 w 20"/>
                <a:gd name="T11" fmla="*/ 15 h 40"/>
                <a:gd name="T12" fmla="*/ 11 w 20"/>
                <a:gd name="T13" fmla="*/ 15 h 40"/>
                <a:gd name="T14" fmla="*/ 11 w 20"/>
                <a:gd name="T15" fmla="*/ 40 h 40"/>
                <a:gd name="T16" fmla="*/ 5 w 20"/>
                <a:gd name="T17" fmla="*/ 40 h 40"/>
                <a:gd name="T18" fmla="*/ 5 w 20"/>
                <a:gd name="T19" fmla="*/ 15 h 40"/>
                <a:gd name="T20" fmla="*/ 0 w 20"/>
                <a:gd name="T21" fmla="*/ 15 h 40"/>
                <a:gd name="T22" fmla="*/ 0 w 20"/>
                <a:gd name="T23" fmla="*/ 11 h 40"/>
                <a:gd name="T24" fmla="*/ 5 w 20"/>
                <a:gd name="T25" fmla="*/ 11 h 40"/>
                <a:gd name="T26" fmla="*/ 5 w 20"/>
                <a:gd name="T27" fmla="*/ 10 h 40"/>
                <a:gd name="T28" fmla="*/ 14 w 20"/>
                <a:gd name="T29" fmla="*/ 0 h 40"/>
                <a:gd name="T30" fmla="*/ 20 w 20"/>
                <a:gd name="T31" fmla="*/ 1 h 40"/>
                <a:gd name="T32" fmla="*/ 20 w 20"/>
                <a:gd name="T33"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40">
                  <a:moveTo>
                    <a:pt x="20" y="5"/>
                  </a:moveTo>
                  <a:cubicBezTo>
                    <a:pt x="18" y="5"/>
                    <a:pt x="17" y="5"/>
                    <a:pt x="16" y="5"/>
                  </a:cubicBezTo>
                  <a:cubicBezTo>
                    <a:pt x="12" y="5"/>
                    <a:pt x="11" y="7"/>
                    <a:pt x="11" y="10"/>
                  </a:cubicBezTo>
                  <a:cubicBezTo>
                    <a:pt x="11" y="11"/>
                    <a:pt x="11" y="11"/>
                    <a:pt x="11" y="11"/>
                  </a:cubicBezTo>
                  <a:cubicBezTo>
                    <a:pt x="18" y="11"/>
                    <a:pt x="18" y="11"/>
                    <a:pt x="18" y="11"/>
                  </a:cubicBezTo>
                  <a:cubicBezTo>
                    <a:pt x="18" y="15"/>
                    <a:pt x="18" y="15"/>
                    <a:pt x="18" y="15"/>
                  </a:cubicBezTo>
                  <a:cubicBezTo>
                    <a:pt x="11" y="15"/>
                    <a:pt x="11" y="15"/>
                    <a:pt x="11" y="15"/>
                  </a:cubicBezTo>
                  <a:cubicBezTo>
                    <a:pt x="11" y="40"/>
                    <a:pt x="11" y="40"/>
                    <a:pt x="11" y="40"/>
                  </a:cubicBezTo>
                  <a:cubicBezTo>
                    <a:pt x="5" y="40"/>
                    <a:pt x="5" y="40"/>
                    <a:pt x="5" y="40"/>
                  </a:cubicBezTo>
                  <a:cubicBezTo>
                    <a:pt x="5" y="15"/>
                    <a:pt x="5" y="15"/>
                    <a:pt x="5" y="15"/>
                  </a:cubicBezTo>
                  <a:cubicBezTo>
                    <a:pt x="0" y="15"/>
                    <a:pt x="0" y="15"/>
                    <a:pt x="0" y="15"/>
                  </a:cubicBezTo>
                  <a:cubicBezTo>
                    <a:pt x="0" y="11"/>
                    <a:pt x="0" y="11"/>
                    <a:pt x="0" y="11"/>
                  </a:cubicBezTo>
                  <a:cubicBezTo>
                    <a:pt x="5" y="11"/>
                    <a:pt x="5" y="11"/>
                    <a:pt x="5" y="11"/>
                  </a:cubicBezTo>
                  <a:cubicBezTo>
                    <a:pt x="5" y="10"/>
                    <a:pt x="5" y="10"/>
                    <a:pt x="5" y="10"/>
                  </a:cubicBezTo>
                  <a:cubicBezTo>
                    <a:pt x="5" y="4"/>
                    <a:pt x="8" y="0"/>
                    <a:pt x="14" y="0"/>
                  </a:cubicBezTo>
                  <a:cubicBezTo>
                    <a:pt x="16" y="0"/>
                    <a:pt x="18" y="0"/>
                    <a:pt x="20" y="1"/>
                  </a:cubicBezTo>
                  <a:lnTo>
                    <a:pt x="20" y="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4" name="Freeform 47"/>
            <p:cNvSpPr>
              <a:spLocks noEditPoints="1"/>
            </p:cNvSpPr>
            <p:nvPr userDrawn="1"/>
          </p:nvSpPr>
          <p:spPr bwMode="auto">
            <a:xfrm>
              <a:off x="5943015" y="2871813"/>
              <a:ext cx="106363" cy="117476"/>
            </a:xfrm>
            <a:custGeom>
              <a:avLst/>
              <a:gdLst>
                <a:gd name="T0" fmla="*/ 7 w 28"/>
                <a:gd name="T1" fmla="*/ 17 h 31"/>
                <a:gd name="T2" fmla="*/ 14 w 28"/>
                <a:gd name="T3" fmla="*/ 26 h 31"/>
                <a:gd name="T4" fmla="*/ 21 w 28"/>
                <a:gd name="T5" fmla="*/ 21 h 31"/>
                <a:gd name="T6" fmla="*/ 27 w 28"/>
                <a:gd name="T7" fmla="*/ 22 h 31"/>
                <a:gd name="T8" fmla="*/ 14 w 28"/>
                <a:gd name="T9" fmla="*/ 31 h 31"/>
                <a:gd name="T10" fmla="*/ 0 w 28"/>
                <a:gd name="T11" fmla="*/ 16 h 31"/>
                <a:gd name="T12" fmla="*/ 14 w 28"/>
                <a:gd name="T13" fmla="*/ 0 h 31"/>
                <a:gd name="T14" fmla="*/ 28 w 28"/>
                <a:gd name="T15" fmla="*/ 15 h 31"/>
                <a:gd name="T16" fmla="*/ 28 w 28"/>
                <a:gd name="T17" fmla="*/ 17 h 31"/>
                <a:gd name="T18" fmla="*/ 7 w 28"/>
                <a:gd name="T19" fmla="*/ 17 h 31"/>
                <a:gd name="T20" fmla="*/ 21 w 28"/>
                <a:gd name="T21" fmla="*/ 12 h 31"/>
                <a:gd name="T22" fmla="*/ 14 w 28"/>
                <a:gd name="T23" fmla="*/ 5 h 31"/>
                <a:gd name="T24" fmla="*/ 7 w 28"/>
                <a:gd name="T25" fmla="*/ 12 h 31"/>
                <a:gd name="T26" fmla="*/ 21 w 28"/>
                <a:gd name="T27" fmla="*/ 1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31">
                  <a:moveTo>
                    <a:pt x="7" y="17"/>
                  </a:moveTo>
                  <a:cubicBezTo>
                    <a:pt x="7" y="23"/>
                    <a:pt x="10" y="26"/>
                    <a:pt x="14" y="26"/>
                  </a:cubicBezTo>
                  <a:cubicBezTo>
                    <a:pt x="18" y="26"/>
                    <a:pt x="20" y="24"/>
                    <a:pt x="21" y="21"/>
                  </a:cubicBezTo>
                  <a:cubicBezTo>
                    <a:pt x="27" y="22"/>
                    <a:pt x="27" y="22"/>
                    <a:pt x="27" y="22"/>
                  </a:cubicBezTo>
                  <a:cubicBezTo>
                    <a:pt x="25" y="28"/>
                    <a:pt x="21" y="31"/>
                    <a:pt x="14" y="31"/>
                  </a:cubicBezTo>
                  <a:cubicBezTo>
                    <a:pt x="6" y="31"/>
                    <a:pt x="0" y="25"/>
                    <a:pt x="0" y="16"/>
                  </a:cubicBezTo>
                  <a:cubicBezTo>
                    <a:pt x="0" y="6"/>
                    <a:pt x="6" y="0"/>
                    <a:pt x="14" y="0"/>
                  </a:cubicBezTo>
                  <a:cubicBezTo>
                    <a:pt x="22" y="0"/>
                    <a:pt x="28" y="6"/>
                    <a:pt x="28" y="15"/>
                  </a:cubicBezTo>
                  <a:cubicBezTo>
                    <a:pt x="28" y="17"/>
                    <a:pt x="28" y="17"/>
                    <a:pt x="28" y="17"/>
                  </a:cubicBezTo>
                  <a:cubicBezTo>
                    <a:pt x="7" y="17"/>
                    <a:pt x="7" y="17"/>
                    <a:pt x="7" y="17"/>
                  </a:cubicBezTo>
                  <a:close/>
                  <a:moveTo>
                    <a:pt x="21" y="12"/>
                  </a:moveTo>
                  <a:cubicBezTo>
                    <a:pt x="21" y="7"/>
                    <a:pt x="18" y="5"/>
                    <a:pt x="14" y="5"/>
                  </a:cubicBezTo>
                  <a:cubicBezTo>
                    <a:pt x="10" y="5"/>
                    <a:pt x="7" y="8"/>
                    <a:pt x="7" y="12"/>
                  </a:cubicBezTo>
                  <a:lnTo>
                    <a:pt x="21"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grpSp>
      <p:sp>
        <p:nvSpPr>
          <p:cNvPr id="2" name="Title 1"/>
          <p:cNvSpPr>
            <a:spLocks noGrp="1"/>
          </p:cNvSpPr>
          <p:nvPr>
            <p:ph type="ctrTitle"/>
          </p:nvPr>
        </p:nvSpPr>
        <p:spPr>
          <a:xfrm>
            <a:off x="422048" y="1720372"/>
            <a:ext cx="5616625" cy="1902067"/>
          </a:xfrm>
          <a:prstGeom prst="rect">
            <a:avLst/>
          </a:prstGeom>
          <a:effectLst/>
        </p:spPr>
        <p:txBody>
          <a:bodyPr anchor="b">
            <a:noAutofit/>
          </a:bodyPr>
          <a:lstStyle>
            <a:lvl1pPr algn="l">
              <a:defRPr lang="en-GB" sz="3600" kern="1200" cap="all" dirty="0">
                <a:solidFill>
                  <a:schemeClr val="bg1"/>
                </a:solidFill>
                <a:effectLst>
                  <a:innerShdw blurRad="63500" dist="50800" dir="16200000">
                    <a:prstClr val="black">
                      <a:alpha val="50000"/>
                    </a:prstClr>
                  </a:innerShdw>
                </a:effectLst>
                <a:latin typeface="+mj-lt"/>
                <a:ea typeface="+mj-ea"/>
                <a:cs typeface="+mj-cs"/>
              </a:defRPr>
            </a:lvl1pPr>
          </a:lstStyle>
          <a:p>
            <a:r>
              <a:rPr lang="en-US" dirty="0"/>
              <a:t>Click to edit Master title style</a:t>
            </a:r>
            <a:endParaRPr lang="en-GB" dirty="0"/>
          </a:p>
        </p:txBody>
      </p:sp>
      <p:grpSp>
        <p:nvGrpSpPr>
          <p:cNvPr id="60" name="Group 9"/>
          <p:cNvGrpSpPr>
            <a:grpSpLocks noChangeAspect="1"/>
          </p:cNvGrpSpPr>
          <p:nvPr userDrawn="1"/>
        </p:nvGrpSpPr>
        <p:grpSpPr bwMode="auto">
          <a:xfrm>
            <a:off x="7156909" y="982456"/>
            <a:ext cx="1227138" cy="2573338"/>
            <a:chOff x="4427" y="630"/>
            <a:chExt cx="773" cy="1621"/>
          </a:xfrm>
        </p:grpSpPr>
        <p:sp>
          <p:nvSpPr>
            <p:cNvPr id="62" name="Freeform 10"/>
            <p:cNvSpPr>
              <a:spLocks noEditPoints="1"/>
            </p:cNvSpPr>
            <p:nvPr userDrawn="1"/>
          </p:nvSpPr>
          <p:spPr bwMode="auto">
            <a:xfrm>
              <a:off x="4741" y="630"/>
              <a:ext cx="459" cy="1621"/>
            </a:xfrm>
            <a:custGeom>
              <a:avLst/>
              <a:gdLst>
                <a:gd name="T0" fmla="*/ 13 w 54"/>
                <a:gd name="T1" fmla="*/ 93 h 194"/>
                <a:gd name="T2" fmla="*/ 14 w 54"/>
                <a:gd name="T3" fmla="*/ 95 h 194"/>
                <a:gd name="T4" fmla="*/ 12 w 54"/>
                <a:gd name="T5" fmla="*/ 89 h 194"/>
                <a:gd name="T6" fmla="*/ 22 w 54"/>
                <a:gd name="T7" fmla="*/ 18 h 194"/>
                <a:gd name="T8" fmla="*/ 25 w 54"/>
                <a:gd name="T9" fmla="*/ 26 h 194"/>
                <a:gd name="T10" fmla="*/ 27 w 54"/>
                <a:gd name="T11" fmla="*/ 22 h 194"/>
                <a:gd name="T12" fmla="*/ 23 w 54"/>
                <a:gd name="T13" fmla="*/ 13 h 194"/>
                <a:gd name="T14" fmla="*/ 22 w 54"/>
                <a:gd name="T15" fmla="*/ 13 h 194"/>
                <a:gd name="T16" fmla="*/ 49 w 54"/>
                <a:gd name="T17" fmla="*/ 108 h 194"/>
                <a:gd name="T18" fmla="*/ 48 w 54"/>
                <a:gd name="T19" fmla="*/ 107 h 194"/>
                <a:gd name="T20" fmla="*/ 49 w 54"/>
                <a:gd name="T21" fmla="*/ 108 h 194"/>
                <a:gd name="T22" fmla="*/ 5 w 54"/>
                <a:gd name="T23" fmla="*/ 89 h 194"/>
                <a:gd name="T24" fmla="*/ 9 w 54"/>
                <a:gd name="T25" fmla="*/ 71 h 194"/>
                <a:gd name="T26" fmla="*/ 10 w 54"/>
                <a:gd name="T27" fmla="*/ 44 h 194"/>
                <a:gd name="T28" fmla="*/ 18 w 54"/>
                <a:gd name="T29" fmla="*/ 31 h 194"/>
                <a:gd name="T30" fmla="*/ 15 w 54"/>
                <a:gd name="T31" fmla="*/ 16 h 194"/>
                <a:gd name="T32" fmla="*/ 22 w 54"/>
                <a:gd name="T33" fmla="*/ 10 h 194"/>
                <a:gd name="T34" fmla="*/ 27 w 54"/>
                <a:gd name="T35" fmla="*/ 3 h 194"/>
                <a:gd name="T36" fmla="*/ 38 w 54"/>
                <a:gd name="T37" fmla="*/ 2 h 194"/>
                <a:gd name="T38" fmla="*/ 45 w 54"/>
                <a:gd name="T39" fmla="*/ 7 h 194"/>
                <a:gd name="T40" fmla="*/ 48 w 54"/>
                <a:gd name="T41" fmla="*/ 17 h 194"/>
                <a:gd name="T42" fmla="*/ 48 w 54"/>
                <a:gd name="T43" fmla="*/ 20 h 194"/>
                <a:gd name="T44" fmla="*/ 46 w 54"/>
                <a:gd name="T45" fmla="*/ 23 h 194"/>
                <a:gd name="T46" fmla="*/ 46 w 54"/>
                <a:gd name="T47" fmla="*/ 25 h 194"/>
                <a:gd name="T48" fmla="*/ 42 w 54"/>
                <a:gd name="T49" fmla="*/ 28 h 194"/>
                <a:gd name="T50" fmla="*/ 41 w 54"/>
                <a:gd name="T51" fmla="*/ 30 h 194"/>
                <a:gd name="T52" fmla="*/ 42 w 54"/>
                <a:gd name="T53" fmla="*/ 34 h 194"/>
                <a:gd name="T54" fmla="*/ 42 w 54"/>
                <a:gd name="T55" fmla="*/ 34 h 194"/>
                <a:gd name="T56" fmla="*/ 49 w 54"/>
                <a:gd name="T57" fmla="*/ 50 h 194"/>
                <a:gd name="T58" fmla="*/ 50 w 54"/>
                <a:gd name="T59" fmla="*/ 72 h 194"/>
                <a:gd name="T60" fmla="*/ 53 w 54"/>
                <a:gd name="T61" fmla="*/ 94 h 194"/>
                <a:gd name="T62" fmla="*/ 53 w 54"/>
                <a:gd name="T63" fmla="*/ 105 h 194"/>
                <a:gd name="T64" fmla="*/ 51 w 54"/>
                <a:gd name="T65" fmla="*/ 112 h 194"/>
                <a:gd name="T66" fmla="*/ 46 w 54"/>
                <a:gd name="T67" fmla="*/ 114 h 194"/>
                <a:gd name="T68" fmla="*/ 38 w 54"/>
                <a:gd name="T69" fmla="*/ 135 h 194"/>
                <a:gd name="T70" fmla="*/ 35 w 54"/>
                <a:gd name="T71" fmla="*/ 146 h 194"/>
                <a:gd name="T72" fmla="*/ 33 w 54"/>
                <a:gd name="T73" fmla="*/ 155 h 194"/>
                <a:gd name="T74" fmla="*/ 30 w 54"/>
                <a:gd name="T75" fmla="*/ 166 h 194"/>
                <a:gd name="T76" fmla="*/ 29 w 54"/>
                <a:gd name="T77" fmla="*/ 174 h 194"/>
                <a:gd name="T78" fmla="*/ 40 w 54"/>
                <a:gd name="T79" fmla="*/ 182 h 194"/>
                <a:gd name="T80" fmla="*/ 46 w 54"/>
                <a:gd name="T81" fmla="*/ 186 h 194"/>
                <a:gd name="T82" fmla="*/ 28 w 54"/>
                <a:gd name="T83" fmla="*/ 188 h 194"/>
                <a:gd name="T84" fmla="*/ 24 w 54"/>
                <a:gd name="T85" fmla="*/ 190 h 194"/>
                <a:gd name="T86" fmla="*/ 16 w 54"/>
                <a:gd name="T87" fmla="*/ 193 h 194"/>
                <a:gd name="T88" fmla="*/ 14 w 54"/>
                <a:gd name="T89" fmla="*/ 184 h 194"/>
                <a:gd name="T90" fmla="*/ 13 w 54"/>
                <a:gd name="T91" fmla="*/ 169 h 194"/>
                <a:gd name="T92" fmla="*/ 10 w 54"/>
                <a:gd name="T93" fmla="*/ 166 h 194"/>
                <a:gd name="T94" fmla="*/ 10 w 54"/>
                <a:gd name="T95" fmla="*/ 157 h 194"/>
                <a:gd name="T96" fmla="*/ 14 w 54"/>
                <a:gd name="T97" fmla="*/ 136 h 194"/>
                <a:gd name="T98" fmla="*/ 15 w 54"/>
                <a:gd name="T99" fmla="*/ 116 h 194"/>
                <a:gd name="T100" fmla="*/ 13 w 54"/>
                <a:gd name="T101" fmla="*/ 100 h 194"/>
                <a:gd name="T102" fmla="*/ 11 w 54"/>
                <a:gd name="T103" fmla="*/ 113 h 194"/>
                <a:gd name="T104" fmla="*/ 3 w 54"/>
                <a:gd name="T105" fmla="*/ 110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4" h="194">
                  <a:moveTo>
                    <a:pt x="14" y="95"/>
                  </a:moveTo>
                  <a:cubicBezTo>
                    <a:pt x="14" y="94"/>
                    <a:pt x="13" y="94"/>
                    <a:pt x="13" y="93"/>
                  </a:cubicBezTo>
                  <a:cubicBezTo>
                    <a:pt x="13" y="94"/>
                    <a:pt x="13" y="95"/>
                    <a:pt x="14" y="95"/>
                  </a:cubicBezTo>
                  <a:cubicBezTo>
                    <a:pt x="14" y="95"/>
                    <a:pt x="14" y="95"/>
                    <a:pt x="14" y="95"/>
                  </a:cubicBezTo>
                  <a:moveTo>
                    <a:pt x="12" y="87"/>
                  </a:moveTo>
                  <a:cubicBezTo>
                    <a:pt x="12" y="87"/>
                    <a:pt x="12" y="88"/>
                    <a:pt x="12" y="89"/>
                  </a:cubicBezTo>
                  <a:cubicBezTo>
                    <a:pt x="12" y="88"/>
                    <a:pt x="12" y="87"/>
                    <a:pt x="12" y="87"/>
                  </a:cubicBezTo>
                  <a:moveTo>
                    <a:pt x="22" y="18"/>
                  </a:moveTo>
                  <a:cubicBezTo>
                    <a:pt x="23" y="20"/>
                    <a:pt x="24" y="21"/>
                    <a:pt x="25" y="23"/>
                  </a:cubicBezTo>
                  <a:cubicBezTo>
                    <a:pt x="25" y="26"/>
                    <a:pt x="25" y="26"/>
                    <a:pt x="25" y="26"/>
                  </a:cubicBezTo>
                  <a:cubicBezTo>
                    <a:pt x="27" y="24"/>
                    <a:pt x="27" y="24"/>
                    <a:pt x="27" y="24"/>
                  </a:cubicBezTo>
                  <a:cubicBezTo>
                    <a:pt x="27" y="22"/>
                    <a:pt x="27" y="22"/>
                    <a:pt x="27" y="22"/>
                  </a:cubicBezTo>
                  <a:cubicBezTo>
                    <a:pt x="27" y="22"/>
                    <a:pt x="25" y="20"/>
                    <a:pt x="24" y="17"/>
                  </a:cubicBezTo>
                  <a:cubicBezTo>
                    <a:pt x="23" y="15"/>
                    <a:pt x="23" y="13"/>
                    <a:pt x="23" y="13"/>
                  </a:cubicBezTo>
                  <a:cubicBezTo>
                    <a:pt x="23" y="13"/>
                    <a:pt x="23" y="13"/>
                    <a:pt x="23" y="13"/>
                  </a:cubicBezTo>
                  <a:cubicBezTo>
                    <a:pt x="22" y="13"/>
                    <a:pt x="22" y="13"/>
                    <a:pt x="22" y="13"/>
                  </a:cubicBezTo>
                  <a:cubicBezTo>
                    <a:pt x="22" y="13"/>
                    <a:pt x="20" y="16"/>
                    <a:pt x="22" y="18"/>
                  </a:cubicBezTo>
                  <a:moveTo>
                    <a:pt x="49" y="108"/>
                  </a:moveTo>
                  <a:cubicBezTo>
                    <a:pt x="49" y="108"/>
                    <a:pt x="49" y="107"/>
                    <a:pt x="49" y="106"/>
                  </a:cubicBezTo>
                  <a:cubicBezTo>
                    <a:pt x="49" y="106"/>
                    <a:pt x="48" y="106"/>
                    <a:pt x="48" y="107"/>
                  </a:cubicBezTo>
                  <a:cubicBezTo>
                    <a:pt x="48" y="108"/>
                    <a:pt x="48" y="109"/>
                    <a:pt x="48" y="109"/>
                  </a:cubicBezTo>
                  <a:cubicBezTo>
                    <a:pt x="48" y="109"/>
                    <a:pt x="49" y="109"/>
                    <a:pt x="49" y="108"/>
                  </a:cubicBezTo>
                  <a:moveTo>
                    <a:pt x="0" y="100"/>
                  </a:moveTo>
                  <a:cubicBezTo>
                    <a:pt x="1" y="98"/>
                    <a:pt x="4" y="93"/>
                    <a:pt x="5" y="89"/>
                  </a:cubicBezTo>
                  <a:cubicBezTo>
                    <a:pt x="6" y="85"/>
                    <a:pt x="10" y="80"/>
                    <a:pt x="10" y="79"/>
                  </a:cubicBezTo>
                  <a:cubicBezTo>
                    <a:pt x="10" y="76"/>
                    <a:pt x="10" y="74"/>
                    <a:pt x="9" y="71"/>
                  </a:cubicBezTo>
                  <a:cubicBezTo>
                    <a:pt x="9" y="68"/>
                    <a:pt x="10" y="64"/>
                    <a:pt x="10" y="61"/>
                  </a:cubicBezTo>
                  <a:cubicBezTo>
                    <a:pt x="10" y="58"/>
                    <a:pt x="9" y="49"/>
                    <a:pt x="10" y="44"/>
                  </a:cubicBezTo>
                  <a:cubicBezTo>
                    <a:pt x="10" y="39"/>
                    <a:pt x="12" y="38"/>
                    <a:pt x="14" y="36"/>
                  </a:cubicBezTo>
                  <a:cubicBezTo>
                    <a:pt x="15" y="33"/>
                    <a:pt x="18" y="31"/>
                    <a:pt x="18" y="31"/>
                  </a:cubicBezTo>
                  <a:cubicBezTo>
                    <a:pt x="18" y="31"/>
                    <a:pt x="16" y="29"/>
                    <a:pt x="15" y="27"/>
                  </a:cubicBezTo>
                  <a:cubicBezTo>
                    <a:pt x="14" y="24"/>
                    <a:pt x="14" y="22"/>
                    <a:pt x="15" y="16"/>
                  </a:cubicBezTo>
                  <a:cubicBezTo>
                    <a:pt x="16" y="9"/>
                    <a:pt x="22" y="10"/>
                    <a:pt x="22" y="10"/>
                  </a:cubicBezTo>
                  <a:cubicBezTo>
                    <a:pt x="22" y="10"/>
                    <a:pt x="22" y="10"/>
                    <a:pt x="22" y="10"/>
                  </a:cubicBezTo>
                  <a:cubicBezTo>
                    <a:pt x="23" y="9"/>
                    <a:pt x="23" y="10"/>
                    <a:pt x="23" y="10"/>
                  </a:cubicBezTo>
                  <a:cubicBezTo>
                    <a:pt x="23" y="10"/>
                    <a:pt x="24" y="6"/>
                    <a:pt x="27" y="3"/>
                  </a:cubicBezTo>
                  <a:cubicBezTo>
                    <a:pt x="30" y="0"/>
                    <a:pt x="36" y="3"/>
                    <a:pt x="36" y="3"/>
                  </a:cubicBezTo>
                  <a:cubicBezTo>
                    <a:pt x="36" y="3"/>
                    <a:pt x="36" y="2"/>
                    <a:pt x="38" y="2"/>
                  </a:cubicBezTo>
                  <a:cubicBezTo>
                    <a:pt x="39" y="2"/>
                    <a:pt x="43" y="3"/>
                    <a:pt x="45" y="4"/>
                  </a:cubicBezTo>
                  <a:cubicBezTo>
                    <a:pt x="46" y="5"/>
                    <a:pt x="45" y="7"/>
                    <a:pt x="45" y="7"/>
                  </a:cubicBezTo>
                  <a:cubicBezTo>
                    <a:pt x="45" y="7"/>
                    <a:pt x="47" y="11"/>
                    <a:pt x="47" y="13"/>
                  </a:cubicBezTo>
                  <a:cubicBezTo>
                    <a:pt x="47" y="14"/>
                    <a:pt x="48" y="15"/>
                    <a:pt x="48" y="17"/>
                  </a:cubicBezTo>
                  <a:cubicBezTo>
                    <a:pt x="49" y="18"/>
                    <a:pt x="50" y="18"/>
                    <a:pt x="50" y="19"/>
                  </a:cubicBezTo>
                  <a:cubicBezTo>
                    <a:pt x="49" y="20"/>
                    <a:pt x="48" y="20"/>
                    <a:pt x="48" y="20"/>
                  </a:cubicBezTo>
                  <a:cubicBezTo>
                    <a:pt x="48" y="20"/>
                    <a:pt x="47" y="21"/>
                    <a:pt x="47" y="22"/>
                  </a:cubicBezTo>
                  <a:cubicBezTo>
                    <a:pt x="47" y="22"/>
                    <a:pt x="46" y="23"/>
                    <a:pt x="46" y="23"/>
                  </a:cubicBezTo>
                  <a:cubicBezTo>
                    <a:pt x="46" y="23"/>
                    <a:pt x="46" y="23"/>
                    <a:pt x="46" y="23"/>
                  </a:cubicBezTo>
                  <a:cubicBezTo>
                    <a:pt x="46" y="23"/>
                    <a:pt x="47" y="25"/>
                    <a:pt x="46" y="25"/>
                  </a:cubicBezTo>
                  <a:cubicBezTo>
                    <a:pt x="46" y="25"/>
                    <a:pt x="46" y="26"/>
                    <a:pt x="46" y="27"/>
                  </a:cubicBezTo>
                  <a:cubicBezTo>
                    <a:pt x="45" y="29"/>
                    <a:pt x="43" y="28"/>
                    <a:pt x="42" y="28"/>
                  </a:cubicBezTo>
                  <a:cubicBezTo>
                    <a:pt x="40" y="28"/>
                    <a:pt x="39" y="29"/>
                    <a:pt x="39" y="29"/>
                  </a:cubicBezTo>
                  <a:cubicBezTo>
                    <a:pt x="39" y="29"/>
                    <a:pt x="40" y="30"/>
                    <a:pt x="41" y="30"/>
                  </a:cubicBezTo>
                  <a:cubicBezTo>
                    <a:pt x="42" y="31"/>
                    <a:pt x="41" y="33"/>
                    <a:pt x="41" y="33"/>
                  </a:cubicBezTo>
                  <a:cubicBezTo>
                    <a:pt x="41" y="33"/>
                    <a:pt x="41" y="33"/>
                    <a:pt x="42" y="34"/>
                  </a:cubicBezTo>
                  <a:cubicBezTo>
                    <a:pt x="42" y="33"/>
                    <a:pt x="42" y="33"/>
                    <a:pt x="42" y="33"/>
                  </a:cubicBezTo>
                  <a:cubicBezTo>
                    <a:pt x="42" y="33"/>
                    <a:pt x="42" y="34"/>
                    <a:pt x="42" y="34"/>
                  </a:cubicBezTo>
                  <a:cubicBezTo>
                    <a:pt x="44" y="35"/>
                    <a:pt x="46" y="37"/>
                    <a:pt x="47" y="39"/>
                  </a:cubicBezTo>
                  <a:cubicBezTo>
                    <a:pt x="48" y="41"/>
                    <a:pt x="49" y="46"/>
                    <a:pt x="49" y="50"/>
                  </a:cubicBezTo>
                  <a:cubicBezTo>
                    <a:pt x="50" y="53"/>
                    <a:pt x="50" y="56"/>
                    <a:pt x="50" y="59"/>
                  </a:cubicBezTo>
                  <a:cubicBezTo>
                    <a:pt x="49" y="63"/>
                    <a:pt x="50" y="67"/>
                    <a:pt x="50" y="72"/>
                  </a:cubicBezTo>
                  <a:cubicBezTo>
                    <a:pt x="50" y="77"/>
                    <a:pt x="51" y="80"/>
                    <a:pt x="52" y="83"/>
                  </a:cubicBezTo>
                  <a:cubicBezTo>
                    <a:pt x="53" y="87"/>
                    <a:pt x="52" y="91"/>
                    <a:pt x="53" y="94"/>
                  </a:cubicBezTo>
                  <a:cubicBezTo>
                    <a:pt x="53" y="97"/>
                    <a:pt x="54" y="103"/>
                    <a:pt x="54" y="104"/>
                  </a:cubicBezTo>
                  <a:cubicBezTo>
                    <a:pt x="54" y="105"/>
                    <a:pt x="53" y="105"/>
                    <a:pt x="53" y="105"/>
                  </a:cubicBezTo>
                  <a:cubicBezTo>
                    <a:pt x="53" y="105"/>
                    <a:pt x="53" y="107"/>
                    <a:pt x="53" y="108"/>
                  </a:cubicBezTo>
                  <a:cubicBezTo>
                    <a:pt x="52" y="109"/>
                    <a:pt x="52" y="111"/>
                    <a:pt x="51" y="112"/>
                  </a:cubicBezTo>
                  <a:cubicBezTo>
                    <a:pt x="50" y="113"/>
                    <a:pt x="48" y="113"/>
                    <a:pt x="48" y="113"/>
                  </a:cubicBezTo>
                  <a:cubicBezTo>
                    <a:pt x="47" y="114"/>
                    <a:pt x="46" y="114"/>
                    <a:pt x="46" y="114"/>
                  </a:cubicBezTo>
                  <a:cubicBezTo>
                    <a:pt x="46" y="114"/>
                    <a:pt x="45" y="115"/>
                    <a:pt x="43" y="119"/>
                  </a:cubicBezTo>
                  <a:cubicBezTo>
                    <a:pt x="42" y="124"/>
                    <a:pt x="40" y="132"/>
                    <a:pt x="38" y="135"/>
                  </a:cubicBezTo>
                  <a:cubicBezTo>
                    <a:pt x="37" y="138"/>
                    <a:pt x="38" y="139"/>
                    <a:pt x="36" y="141"/>
                  </a:cubicBezTo>
                  <a:cubicBezTo>
                    <a:pt x="34" y="143"/>
                    <a:pt x="35" y="144"/>
                    <a:pt x="35" y="146"/>
                  </a:cubicBezTo>
                  <a:cubicBezTo>
                    <a:pt x="34" y="148"/>
                    <a:pt x="32" y="154"/>
                    <a:pt x="32" y="154"/>
                  </a:cubicBezTo>
                  <a:cubicBezTo>
                    <a:pt x="32" y="154"/>
                    <a:pt x="33" y="155"/>
                    <a:pt x="33" y="155"/>
                  </a:cubicBezTo>
                  <a:cubicBezTo>
                    <a:pt x="33" y="156"/>
                    <a:pt x="32" y="158"/>
                    <a:pt x="32" y="159"/>
                  </a:cubicBezTo>
                  <a:cubicBezTo>
                    <a:pt x="31" y="161"/>
                    <a:pt x="31" y="165"/>
                    <a:pt x="30" y="166"/>
                  </a:cubicBezTo>
                  <a:cubicBezTo>
                    <a:pt x="30" y="166"/>
                    <a:pt x="29" y="167"/>
                    <a:pt x="29" y="167"/>
                  </a:cubicBezTo>
                  <a:cubicBezTo>
                    <a:pt x="29" y="167"/>
                    <a:pt x="29" y="170"/>
                    <a:pt x="29" y="174"/>
                  </a:cubicBezTo>
                  <a:cubicBezTo>
                    <a:pt x="29" y="178"/>
                    <a:pt x="33" y="180"/>
                    <a:pt x="34" y="180"/>
                  </a:cubicBezTo>
                  <a:cubicBezTo>
                    <a:pt x="36" y="181"/>
                    <a:pt x="39" y="182"/>
                    <a:pt x="40" y="182"/>
                  </a:cubicBezTo>
                  <a:cubicBezTo>
                    <a:pt x="41" y="183"/>
                    <a:pt x="43" y="183"/>
                    <a:pt x="45" y="183"/>
                  </a:cubicBezTo>
                  <a:cubicBezTo>
                    <a:pt x="46" y="183"/>
                    <a:pt x="47" y="185"/>
                    <a:pt x="46" y="186"/>
                  </a:cubicBezTo>
                  <a:cubicBezTo>
                    <a:pt x="45" y="188"/>
                    <a:pt x="43" y="188"/>
                    <a:pt x="38" y="188"/>
                  </a:cubicBezTo>
                  <a:cubicBezTo>
                    <a:pt x="34" y="188"/>
                    <a:pt x="31" y="188"/>
                    <a:pt x="28" y="188"/>
                  </a:cubicBezTo>
                  <a:cubicBezTo>
                    <a:pt x="26" y="188"/>
                    <a:pt x="23" y="187"/>
                    <a:pt x="23" y="187"/>
                  </a:cubicBezTo>
                  <a:cubicBezTo>
                    <a:pt x="23" y="187"/>
                    <a:pt x="24" y="188"/>
                    <a:pt x="24" y="190"/>
                  </a:cubicBezTo>
                  <a:cubicBezTo>
                    <a:pt x="25" y="192"/>
                    <a:pt x="24" y="193"/>
                    <a:pt x="23" y="193"/>
                  </a:cubicBezTo>
                  <a:cubicBezTo>
                    <a:pt x="21" y="194"/>
                    <a:pt x="18" y="194"/>
                    <a:pt x="16" y="193"/>
                  </a:cubicBezTo>
                  <a:cubicBezTo>
                    <a:pt x="13" y="192"/>
                    <a:pt x="13" y="190"/>
                    <a:pt x="13" y="188"/>
                  </a:cubicBezTo>
                  <a:cubicBezTo>
                    <a:pt x="13" y="186"/>
                    <a:pt x="14" y="185"/>
                    <a:pt x="14" y="184"/>
                  </a:cubicBezTo>
                  <a:cubicBezTo>
                    <a:pt x="14" y="184"/>
                    <a:pt x="15" y="181"/>
                    <a:pt x="14" y="177"/>
                  </a:cubicBezTo>
                  <a:cubicBezTo>
                    <a:pt x="14" y="172"/>
                    <a:pt x="13" y="169"/>
                    <a:pt x="13" y="169"/>
                  </a:cubicBezTo>
                  <a:cubicBezTo>
                    <a:pt x="13" y="169"/>
                    <a:pt x="12" y="168"/>
                    <a:pt x="11" y="168"/>
                  </a:cubicBezTo>
                  <a:cubicBezTo>
                    <a:pt x="10" y="168"/>
                    <a:pt x="9" y="167"/>
                    <a:pt x="10" y="166"/>
                  </a:cubicBezTo>
                  <a:cubicBezTo>
                    <a:pt x="10" y="164"/>
                    <a:pt x="10" y="160"/>
                    <a:pt x="9" y="158"/>
                  </a:cubicBezTo>
                  <a:cubicBezTo>
                    <a:pt x="9" y="157"/>
                    <a:pt x="10" y="157"/>
                    <a:pt x="10" y="157"/>
                  </a:cubicBezTo>
                  <a:cubicBezTo>
                    <a:pt x="10" y="157"/>
                    <a:pt x="12" y="149"/>
                    <a:pt x="12" y="146"/>
                  </a:cubicBezTo>
                  <a:cubicBezTo>
                    <a:pt x="13" y="143"/>
                    <a:pt x="13" y="138"/>
                    <a:pt x="14" y="136"/>
                  </a:cubicBezTo>
                  <a:cubicBezTo>
                    <a:pt x="15" y="134"/>
                    <a:pt x="15" y="132"/>
                    <a:pt x="15" y="130"/>
                  </a:cubicBezTo>
                  <a:cubicBezTo>
                    <a:pt x="15" y="127"/>
                    <a:pt x="15" y="122"/>
                    <a:pt x="15" y="116"/>
                  </a:cubicBezTo>
                  <a:cubicBezTo>
                    <a:pt x="14" y="110"/>
                    <a:pt x="13" y="105"/>
                    <a:pt x="13" y="103"/>
                  </a:cubicBezTo>
                  <a:cubicBezTo>
                    <a:pt x="13" y="102"/>
                    <a:pt x="13" y="101"/>
                    <a:pt x="13" y="100"/>
                  </a:cubicBezTo>
                  <a:cubicBezTo>
                    <a:pt x="13" y="101"/>
                    <a:pt x="13" y="102"/>
                    <a:pt x="13" y="102"/>
                  </a:cubicBezTo>
                  <a:cubicBezTo>
                    <a:pt x="13" y="104"/>
                    <a:pt x="11" y="110"/>
                    <a:pt x="11" y="113"/>
                  </a:cubicBezTo>
                  <a:cubicBezTo>
                    <a:pt x="10" y="116"/>
                    <a:pt x="7" y="118"/>
                    <a:pt x="6" y="118"/>
                  </a:cubicBezTo>
                  <a:cubicBezTo>
                    <a:pt x="6" y="117"/>
                    <a:pt x="4" y="115"/>
                    <a:pt x="3" y="110"/>
                  </a:cubicBezTo>
                  <a:cubicBezTo>
                    <a:pt x="2" y="105"/>
                    <a:pt x="0" y="103"/>
                    <a:pt x="0" y="100"/>
                  </a:cubicBezTo>
                </a:path>
              </a:pathLst>
            </a:custGeom>
            <a:solidFill>
              <a:schemeClr val="bg1"/>
            </a:solidFill>
            <a:ln w="9525">
              <a:noFill/>
              <a:round/>
              <a:headEnd/>
              <a:tailEnd/>
            </a:ln>
            <a:effectLst>
              <a:innerShdw blurRad="63500" dist="50800" dir="15000000">
                <a:prstClr val="black">
                  <a:alpha val="27000"/>
                </a:prstClr>
              </a:innerShdw>
            </a:effectLst>
          </p:spPr>
          <p:txBody>
            <a:bodyPr vert="horz" wrap="square" lIns="91440" tIns="45720" rIns="91440" bIns="45720" numCol="1" anchor="t" anchorCtr="0" compatLnSpc="1">
              <a:prstTxWarp prst="textNoShape">
                <a:avLst/>
              </a:prstTxWarp>
            </a:bodyPr>
            <a:lstStyle/>
            <a:p>
              <a:pPr lvl="0"/>
              <a:endParaRPr lang="en-GB"/>
            </a:p>
          </p:txBody>
        </p:sp>
        <p:sp>
          <p:nvSpPr>
            <p:cNvPr id="63" name="Freeform 11"/>
            <p:cNvSpPr>
              <a:spLocks/>
            </p:cNvSpPr>
            <p:nvPr userDrawn="1"/>
          </p:nvSpPr>
          <p:spPr bwMode="auto">
            <a:xfrm>
              <a:off x="4427" y="689"/>
              <a:ext cx="425" cy="1512"/>
            </a:xfrm>
            <a:custGeom>
              <a:avLst/>
              <a:gdLst>
                <a:gd name="T0" fmla="*/ 48 w 50"/>
                <a:gd name="T1" fmla="*/ 32 h 181"/>
                <a:gd name="T2" fmla="*/ 50 w 50"/>
                <a:gd name="T3" fmla="*/ 44 h 181"/>
                <a:gd name="T4" fmla="*/ 48 w 50"/>
                <a:gd name="T5" fmla="*/ 67 h 181"/>
                <a:gd name="T6" fmla="*/ 42 w 50"/>
                <a:gd name="T7" fmla="*/ 80 h 181"/>
                <a:gd name="T8" fmla="*/ 41 w 50"/>
                <a:gd name="T9" fmla="*/ 105 h 181"/>
                <a:gd name="T10" fmla="*/ 39 w 50"/>
                <a:gd name="T11" fmla="*/ 119 h 181"/>
                <a:gd name="T12" fmla="*/ 37 w 50"/>
                <a:gd name="T13" fmla="*/ 126 h 181"/>
                <a:gd name="T14" fmla="*/ 37 w 50"/>
                <a:gd name="T15" fmla="*/ 156 h 181"/>
                <a:gd name="T16" fmla="*/ 36 w 50"/>
                <a:gd name="T17" fmla="*/ 165 h 181"/>
                <a:gd name="T18" fmla="*/ 28 w 50"/>
                <a:gd name="T19" fmla="*/ 176 h 181"/>
                <a:gd name="T20" fmla="*/ 31 w 50"/>
                <a:gd name="T21" fmla="*/ 157 h 181"/>
                <a:gd name="T22" fmla="*/ 28 w 50"/>
                <a:gd name="T23" fmla="*/ 135 h 181"/>
                <a:gd name="T24" fmla="*/ 21 w 50"/>
                <a:gd name="T25" fmla="*/ 123 h 181"/>
                <a:gd name="T26" fmla="*/ 22 w 50"/>
                <a:gd name="T27" fmla="*/ 138 h 181"/>
                <a:gd name="T28" fmla="*/ 25 w 50"/>
                <a:gd name="T29" fmla="*/ 163 h 181"/>
                <a:gd name="T30" fmla="*/ 26 w 50"/>
                <a:gd name="T31" fmla="*/ 172 h 181"/>
                <a:gd name="T32" fmla="*/ 22 w 50"/>
                <a:gd name="T33" fmla="*/ 173 h 181"/>
                <a:gd name="T34" fmla="*/ 16 w 50"/>
                <a:gd name="T35" fmla="*/ 176 h 181"/>
                <a:gd name="T36" fmla="*/ 8 w 50"/>
                <a:gd name="T37" fmla="*/ 173 h 181"/>
                <a:gd name="T38" fmla="*/ 17 w 50"/>
                <a:gd name="T39" fmla="*/ 166 h 181"/>
                <a:gd name="T40" fmla="*/ 14 w 50"/>
                <a:gd name="T41" fmla="*/ 148 h 181"/>
                <a:gd name="T42" fmla="*/ 10 w 50"/>
                <a:gd name="T43" fmla="*/ 126 h 181"/>
                <a:gd name="T44" fmla="*/ 6 w 50"/>
                <a:gd name="T45" fmla="*/ 119 h 181"/>
                <a:gd name="T46" fmla="*/ 6 w 50"/>
                <a:gd name="T47" fmla="*/ 111 h 181"/>
                <a:gd name="T48" fmla="*/ 4 w 50"/>
                <a:gd name="T49" fmla="*/ 105 h 181"/>
                <a:gd name="T50" fmla="*/ 4 w 50"/>
                <a:gd name="T51" fmla="*/ 97 h 181"/>
                <a:gd name="T52" fmla="*/ 5 w 50"/>
                <a:gd name="T53" fmla="*/ 84 h 181"/>
                <a:gd name="T54" fmla="*/ 8 w 50"/>
                <a:gd name="T55" fmla="*/ 75 h 181"/>
                <a:gd name="T56" fmla="*/ 8 w 50"/>
                <a:gd name="T57" fmla="*/ 71 h 181"/>
                <a:gd name="T58" fmla="*/ 4 w 50"/>
                <a:gd name="T59" fmla="*/ 70 h 181"/>
                <a:gd name="T60" fmla="*/ 1 w 50"/>
                <a:gd name="T61" fmla="*/ 61 h 181"/>
                <a:gd name="T62" fmla="*/ 4 w 50"/>
                <a:gd name="T63" fmla="*/ 50 h 181"/>
                <a:gd name="T64" fmla="*/ 12 w 50"/>
                <a:gd name="T65" fmla="*/ 34 h 181"/>
                <a:gd name="T66" fmla="*/ 18 w 50"/>
                <a:gd name="T67" fmla="*/ 26 h 181"/>
                <a:gd name="T68" fmla="*/ 18 w 50"/>
                <a:gd name="T69" fmla="*/ 22 h 181"/>
                <a:gd name="T70" fmla="*/ 16 w 50"/>
                <a:gd name="T71" fmla="*/ 18 h 181"/>
                <a:gd name="T72" fmla="*/ 19 w 50"/>
                <a:gd name="T73" fmla="*/ 3 h 181"/>
                <a:gd name="T74" fmla="*/ 25 w 50"/>
                <a:gd name="T75" fmla="*/ 0 h 181"/>
                <a:gd name="T76" fmla="*/ 35 w 50"/>
                <a:gd name="T77" fmla="*/ 8 h 181"/>
                <a:gd name="T78" fmla="*/ 35 w 50"/>
                <a:gd name="T79" fmla="*/ 18 h 181"/>
                <a:gd name="T80" fmla="*/ 32 w 50"/>
                <a:gd name="T81" fmla="*/ 23 h 181"/>
                <a:gd name="T82" fmla="*/ 34 w 50"/>
                <a:gd name="T83" fmla="*/ 26 h 181"/>
                <a:gd name="T84" fmla="*/ 40 w 50"/>
                <a:gd name="T85" fmla="*/ 3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0" h="181">
                  <a:moveTo>
                    <a:pt x="40" y="30"/>
                  </a:moveTo>
                  <a:cubicBezTo>
                    <a:pt x="43" y="30"/>
                    <a:pt x="46" y="30"/>
                    <a:pt x="48" y="32"/>
                  </a:cubicBezTo>
                  <a:cubicBezTo>
                    <a:pt x="49" y="34"/>
                    <a:pt x="49" y="36"/>
                    <a:pt x="49" y="37"/>
                  </a:cubicBezTo>
                  <a:cubicBezTo>
                    <a:pt x="49" y="40"/>
                    <a:pt x="50" y="42"/>
                    <a:pt x="50" y="44"/>
                  </a:cubicBezTo>
                  <a:cubicBezTo>
                    <a:pt x="50" y="48"/>
                    <a:pt x="50" y="52"/>
                    <a:pt x="50" y="56"/>
                  </a:cubicBezTo>
                  <a:cubicBezTo>
                    <a:pt x="50" y="60"/>
                    <a:pt x="50" y="64"/>
                    <a:pt x="48" y="67"/>
                  </a:cubicBezTo>
                  <a:cubicBezTo>
                    <a:pt x="47" y="70"/>
                    <a:pt x="44" y="70"/>
                    <a:pt x="41" y="71"/>
                  </a:cubicBezTo>
                  <a:cubicBezTo>
                    <a:pt x="39" y="71"/>
                    <a:pt x="41" y="79"/>
                    <a:pt x="42" y="80"/>
                  </a:cubicBezTo>
                  <a:cubicBezTo>
                    <a:pt x="44" y="88"/>
                    <a:pt x="43" y="97"/>
                    <a:pt x="44" y="105"/>
                  </a:cubicBezTo>
                  <a:cubicBezTo>
                    <a:pt x="43" y="106"/>
                    <a:pt x="42" y="105"/>
                    <a:pt x="41" y="105"/>
                  </a:cubicBezTo>
                  <a:cubicBezTo>
                    <a:pt x="41" y="105"/>
                    <a:pt x="41" y="108"/>
                    <a:pt x="41" y="108"/>
                  </a:cubicBezTo>
                  <a:cubicBezTo>
                    <a:pt x="40" y="112"/>
                    <a:pt x="40" y="116"/>
                    <a:pt x="39" y="119"/>
                  </a:cubicBezTo>
                  <a:cubicBezTo>
                    <a:pt x="39" y="120"/>
                    <a:pt x="39" y="123"/>
                    <a:pt x="38" y="123"/>
                  </a:cubicBezTo>
                  <a:cubicBezTo>
                    <a:pt x="36" y="123"/>
                    <a:pt x="36" y="125"/>
                    <a:pt x="37" y="126"/>
                  </a:cubicBezTo>
                  <a:cubicBezTo>
                    <a:pt x="37" y="129"/>
                    <a:pt x="38" y="132"/>
                    <a:pt x="39" y="135"/>
                  </a:cubicBezTo>
                  <a:cubicBezTo>
                    <a:pt x="40" y="142"/>
                    <a:pt x="38" y="149"/>
                    <a:pt x="37" y="156"/>
                  </a:cubicBezTo>
                  <a:cubicBezTo>
                    <a:pt x="37" y="157"/>
                    <a:pt x="36" y="159"/>
                    <a:pt x="36" y="160"/>
                  </a:cubicBezTo>
                  <a:cubicBezTo>
                    <a:pt x="36" y="162"/>
                    <a:pt x="36" y="164"/>
                    <a:pt x="36" y="165"/>
                  </a:cubicBezTo>
                  <a:cubicBezTo>
                    <a:pt x="38" y="168"/>
                    <a:pt x="36" y="170"/>
                    <a:pt x="37" y="173"/>
                  </a:cubicBezTo>
                  <a:cubicBezTo>
                    <a:pt x="38" y="178"/>
                    <a:pt x="28" y="181"/>
                    <a:pt x="28" y="176"/>
                  </a:cubicBezTo>
                  <a:cubicBezTo>
                    <a:pt x="28" y="173"/>
                    <a:pt x="29" y="170"/>
                    <a:pt x="29" y="168"/>
                  </a:cubicBezTo>
                  <a:cubicBezTo>
                    <a:pt x="30" y="164"/>
                    <a:pt x="31" y="161"/>
                    <a:pt x="31" y="157"/>
                  </a:cubicBezTo>
                  <a:cubicBezTo>
                    <a:pt x="31" y="154"/>
                    <a:pt x="30" y="150"/>
                    <a:pt x="30" y="146"/>
                  </a:cubicBezTo>
                  <a:cubicBezTo>
                    <a:pt x="29" y="143"/>
                    <a:pt x="30" y="139"/>
                    <a:pt x="28" y="135"/>
                  </a:cubicBezTo>
                  <a:cubicBezTo>
                    <a:pt x="27" y="132"/>
                    <a:pt x="26" y="129"/>
                    <a:pt x="25" y="126"/>
                  </a:cubicBezTo>
                  <a:cubicBezTo>
                    <a:pt x="25" y="124"/>
                    <a:pt x="24" y="122"/>
                    <a:pt x="21" y="123"/>
                  </a:cubicBezTo>
                  <a:cubicBezTo>
                    <a:pt x="22" y="125"/>
                    <a:pt x="21" y="128"/>
                    <a:pt x="21" y="130"/>
                  </a:cubicBezTo>
                  <a:cubicBezTo>
                    <a:pt x="21" y="133"/>
                    <a:pt x="22" y="136"/>
                    <a:pt x="22" y="138"/>
                  </a:cubicBezTo>
                  <a:cubicBezTo>
                    <a:pt x="24" y="144"/>
                    <a:pt x="23" y="150"/>
                    <a:pt x="24" y="156"/>
                  </a:cubicBezTo>
                  <a:cubicBezTo>
                    <a:pt x="24" y="159"/>
                    <a:pt x="24" y="161"/>
                    <a:pt x="25" y="163"/>
                  </a:cubicBezTo>
                  <a:cubicBezTo>
                    <a:pt x="26" y="165"/>
                    <a:pt x="27" y="167"/>
                    <a:pt x="26" y="169"/>
                  </a:cubicBezTo>
                  <a:cubicBezTo>
                    <a:pt x="26" y="170"/>
                    <a:pt x="26" y="171"/>
                    <a:pt x="26" y="172"/>
                  </a:cubicBezTo>
                  <a:cubicBezTo>
                    <a:pt x="26" y="173"/>
                    <a:pt x="26" y="173"/>
                    <a:pt x="24" y="173"/>
                  </a:cubicBezTo>
                  <a:cubicBezTo>
                    <a:pt x="24" y="173"/>
                    <a:pt x="23" y="173"/>
                    <a:pt x="22" y="173"/>
                  </a:cubicBezTo>
                  <a:cubicBezTo>
                    <a:pt x="21" y="172"/>
                    <a:pt x="22" y="172"/>
                    <a:pt x="22" y="171"/>
                  </a:cubicBezTo>
                  <a:cubicBezTo>
                    <a:pt x="19" y="171"/>
                    <a:pt x="17" y="174"/>
                    <a:pt x="16" y="176"/>
                  </a:cubicBezTo>
                  <a:cubicBezTo>
                    <a:pt x="14" y="177"/>
                    <a:pt x="10" y="177"/>
                    <a:pt x="8" y="177"/>
                  </a:cubicBezTo>
                  <a:cubicBezTo>
                    <a:pt x="4" y="177"/>
                    <a:pt x="6" y="175"/>
                    <a:pt x="8" y="173"/>
                  </a:cubicBezTo>
                  <a:cubicBezTo>
                    <a:pt x="9" y="172"/>
                    <a:pt x="11" y="171"/>
                    <a:pt x="13" y="170"/>
                  </a:cubicBezTo>
                  <a:cubicBezTo>
                    <a:pt x="15" y="169"/>
                    <a:pt x="16" y="168"/>
                    <a:pt x="17" y="166"/>
                  </a:cubicBezTo>
                  <a:cubicBezTo>
                    <a:pt x="18" y="164"/>
                    <a:pt x="18" y="162"/>
                    <a:pt x="17" y="159"/>
                  </a:cubicBezTo>
                  <a:cubicBezTo>
                    <a:pt x="16" y="155"/>
                    <a:pt x="15" y="152"/>
                    <a:pt x="14" y="148"/>
                  </a:cubicBezTo>
                  <a:cubicBezTo>
                    <a:pt x="13" y="145"/>
                    <a:pt x="12" y="141"/>
                    <a:pt x="11" y="138"/>
                  </a:cubicBezTo>
                  <a:cubicBezTo>
                    <a:pt x="11" y="134"/>
                    <a:pt x="11" y="130"/>
                    <a:pt x="10" y="126"/>
                  </a:cubicBezTo>
                  <a:cubicBezTo>
                    <a:pt x="10" y="125"/>
                    <a:pt x="9" y="123"/>
                    <a:pt x="9" y="122"/>
                  </a:cubicBezTo>
                  <a:cubicBezTo>
                    <a:pt x="8" y="121"/>
                    <a:pt x="7" y="121"/>
                    <a:pt x="6" y="119"/>
                  </a:cubicBezTo>
                  <a:cubicBezTo>
                    <a:pt x="6" y="118"/>
                    <a:pt x="6" y="117"/>
                    <a:pt x="6" y="116"/>
                  </a:cubicBezTo>
                  <a:cubicBezTo>
                    <a:pt x="6" y="114"/>
                    <a:pt x="6" y="112"/>
                    <a:pt x="6" y="111"/>
                  </a:cubicBezTo>
                  <a:cubicBezTo>
                    <a:pt x="6" y="109"/>
                    <a:pt x="5" y="108"/>
                    <a:pt x="6" y="107"/>
                  </a:cubicBezTo>
                  <a:cubicBezTo>
                    <a:pt x="6" y="105"/>
                    <a:pt x="5" y="105"/>
                    <a:pt x="4" y="105"/>
                  </a:cubicBezTo>
                  <a:cubicBezTo>
                    <a:pt x="2" y="104"/>
                    <a:pt x="3" y="104"/>
                    <a:pt x="3" y="102"/>
                  </a:cubicBezTo>
                  <a:cubicBezTo>
                    <a:pt x="3" y="101"/>
                    <a:pt x="4" y="99"/>
                    <a:pt x="4" y="97"/>
                  </a:cubicBezTo>
                  <a:cubicBezTo>
                    <a:pt x="5" y="93"/>
                    <a:pt x="5" y="90"/>
                    <a:pt x="5" y="86"/>
                  </a:cubicBezTo>
                  <a:cubicBezTo>
                    <a:pt x="5" y="84"/>
                    <a:pt x="4" y="86"/>
                    <a:pt x="5" y="84"/>
                  </a:cubicBezTo>
                  <a:cubicBezTo>
                    <a:pt x="5" y="82"/>
                    <a:pt x="5" y="81"/>
                    <a:pt x="6" y="79"/>
                  </a:cubicBezTo>
                  <a:cubicBezTo>
                    <a:pt x="7" y="78"/>
                    <a:pt x="7" y="76"/>
                    <a:pt x="8" y="75"/>
                  </a:cubicBezTo>
                  <a:cubicBezTo>
                    <a:pt x="9" y="73"/>
                    <a:pt x="10" y="72"/>
                    <a:pt x="10" y="71"/>
                  </a:cubicBezTo>
                  <a:cubicBezTo>
                    <a:pt x="9" y="71"/>
                    <a:pt x="9" y="71"/>
                    <a:pt x="8" y="71"/>
                  </a:cubicBezTo>
                  <a:cubicBezTo>
                    <a:pt x="7" y="72"/>
                    <a:pt x="7" y="71"/>
                    <a:pt x="6" y="71"/>
                  </a:cubicBezTo>
                  <a:cubicBezTo>
                    <a:pt x="5" y="71"/>
                    <a:pt x="4" y="70"/>
                    <a:pt x="4" y="70"/>
                  </a:cubicBezTo>
                  <a:cubicBezTo>
                    <a:pt x="2" y="69"/>
                    <a:pt x="2" y="67"/>
                    <a:pt x="1" y="66"/>
                  </a:cubicBezTo>
                  <a:cubicBezTo>
                    <a:pt x="0" y="65"/>
                    <a:pt x="1" y="62"/>
                    <a:pt x="1" y="61"/>
                  </a:cubicBezTo>
                  <a:cubicBezTo>
                    <a:pt x="1" y="59"/>
                    <a:pt x="1" y="58"/>
                    <a:pt x="2" y="56"/>
                  </a:cubicBezTo>
                  <a:cubicBezTo>
                    <a:pt x="2" y="54"/>
                    <a:pt x="3" y="52"/>
                    <a:pt x="4" y="50"/>
                  </a:cubicBezTo>
                  <a:cubicBezTo>
                    <a:pt x="5" y="47"/>
                    <a:pt x="6" y="43"/>
                    <a:pt x="7" y="40"/>
                  </a:cubicBezTo>
                  <a:cubicBezTo>
                    <a:pt x="8" y="37"/>
                    <a:pt x="10" y="36"/>
                    <a:pt x="12" y="34"/>
                  </a:cubicBezTo>
                  <a:cubicBezTo>
                    <a:pt x="13" y="34"/>
                    <a:pt x="14" y="31"/>
                    <a:pt x="14" y="30"/>
                  </a:cubicBezTo>
                  <a:cubicBezTo>
                    <a:pt x="15" y="29"/>
                    <a:pt x="17" y="28"/>
                    <a:pt x="18" y="26"/>
                  </a:cubicBezTo>
                  <a:cubicBezTo>
                    <a:pt x="18" y="26"/>
                    <a:pt x="18" y="24"/>
                    <a:pt x="18" y="24"/>
                  </a:cubicBezTo>
                  <a:cubicBezTo>
                    <a:pt x="18" y="23"/>
                    <a:pt x="18" y="23"/>
                    <a:pt x="18" y="22"/>
                  </a:cubicBezTo>
                  <a:cubicBezTo>
                    <a:pt x="18" y="22"/>
                    <a:pt x="19" y="22"/>
                    <a:pt x="19" y="21"/>
                  </a:cubicBezTo>
                  <a:cubicBezTo>
                    <a:pt x="19" y="19"/>
                    <a:pt x="17" y="19"/>
                    <a:pt x="16" y="18"/>
                  </a:cubicBezTo>
                  <a:cubicBezTo>
                    <a:pt x="14" y="16"/>
                    <a:pt x="15" y="12"/>
                    <a:pt x="16" y="10"/>
                  </a:cubicBezTo>
                  <a:cubicBezTo>
                    <a:pt x="17" y="8"/>
                    <a:pt x="16" y="4"/>
                    <a:pt x="19" y="3"/>
                  </a:cubicBezTo>
                  <a:cubicBezTo>
                    <a:pt x="20" y="2"/>
                    <a:pt x="20" y="1"/>
                    <a:pt x="22" y="0"/>
                  </a:cubicBezTo>
                  <a:cubicBezTo>
                    <a:pt x="23" y="0"/>
                    <a:pt x="24" y="0"/>
                    <a:pt x="25" y="0"/>
                  </a:cubicBezTo>
                  <a:cubicBezTo>
                    <a:pt x="28" y="0"/>
                    <a:pt x="31" y="1"/>
                    <a:pt x="33" y="2"/>
                  </a:cubicBezTo>
                  <a:cubicBezTo>
                    <a:pt x="34" y="4"/>
                    <a:pt x="35" y="6"/>
                    <a:pt x="35" y="8"/>
                  </a:cubicBezTo>
                  <a:cubicBezTo>
                    <a:pt x="35" y="10"/>
                    <a:pt x="36" y="13"/>
                    <a:pt x="36" y="15"/>
                  </a:cubicBezTo>
                  <a:cubicBezTo>
                    <a:pt x="36" y="16"/>
                    <a:pt x="36" y="17"/>
                    <a:pt x="35" y="18"/>
                  </a:cubicBezTo>
                  <a:cubicBezTo>
                    <a:pt x="34" y="19"/>
                    <a:pt x="33" y="20"/>
                    <a:pt x="32" y="21"/>
                  </a:cubicBezTo>
                  <a:cubicBezTo>
                    <a:pt x="32" y="21"/>
                    <a:pt x="32" y="22"/>
                    <a:pt x="32" y="23"/>
                  </a:cubicBezTo>
                  <a:cubicBezTo>
                    <a:pt x="32" y="24"/>
                    <a:pt x="32" y="23"/>
                    <a:pt x="32" y="24"/>
                  </a:cubicBezTo>
                  <a:cubicBezTo>
                    <a:pt x="33" y="25"/>
                    <a:pt x="33" y="25"/>
                    <a:pt x="34" y="26"/>
                  </a:cubicBezTo>
                  <a:cubicBezTo>
                    <a:pt x="35" y="26"/>
                    <a:pt x="35" y="27"/>
                    <a:pt x="36" y="28"/>
                  </a:cubicBezTo>
                  <a:cubicBezTo>
                    <a:pt x="37" y="29"/>
                    <a:pt x="39" y="29"/>
                    <a:pt x="40" y="30"/>
                  </a:cubicBezTo>
                </a:path>
              </a:pathLst>
            </a:custGeom>
            <a:solidFill>
              <a:schemeClr val="bg1"/>
            </a:solidFill>
            <a:ln w="9525">
              <a:noFill/>
              <a:round/>
              <a:headEnd/>
              <a:tailEnd/>
            </a:ln>
            <a:effectLst>
              <a:innerShdw blurRad="63500" dist="50800" dir="15000000">
                <a:prstClr val="black">
                  <a:alpha val="27000"/>
                </a:prstClr>
              </a:innerShdw>
            </a:effectLst>
          </p:spPr>
          <p:txBody>
            <a:bodyPr vert="horz" wrap="square" lIns="91440" tIns="45720" rIns="91440" bIns="45720" numCol="1" anchor="t" anchorCtr="0" compatLnSpc="1">
              <a:prstTxWarp prst="textNoShape">
                <a:avLst/>
              </a:prstTxWarp>
            </a:bodyPr>
            <a:lstStyle/>
            <a:p>
              <a:pPr lvl="0"/>
              <a:endParaRPr lang="en-GB"/>
            </a:p>
          </p:txBody>
        </p:sp>
      </p:grpSp>
      <p:sp>
        <p:nvSpPr>
          <p:cNvPr id="64" name="Rectangle 63"/>
          <p:cNvSpPr/>
          <p:nvPr userDrawn="1"/>
        </p:nvSpPr>
        <p:spPr>
          <a:xfrm>
            <a:off x="6847905" y="3535944"/>
            <a:ext cx="2016224" cy="1925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ubtitle 2"/>
          <p:cNvSpPr>
            <a:spLocks noGrp="1"/>
          </p:cNvSpPr>
          <p:nvPr>
            <p:ph type="subTitle" idx="1"/>
          </p:nvPr>
        </p:nvSpPr>
        <p:spPr>
          <a:xfrm>
            <a:off x="422049" y="3701201"/>
            <a:ext cx="6858000" cy="631536"/>
          </a:xfrm>
        </p:spPr>
        <p:txBody>
          <a:bodyPr>
            <a:normAutofit/>
          </a:bodyPr>
          <a:lstStyle>
            <a:lvl1pPr marL="0" indent="0" algn="l" defTabSz="914400" rtl="0" eaLnBrk="1" latinLnBrk="0" hangingPunct="1">
              <a:spcAft>
                <a:spcPts val="0"/>
              </a:spcAft>
              <a:buNone/>
              <a:defRPr lang="en-GB" sz="1600" b="0" kern="1200" cap="all" dirty="0">
                <a:solidFill>
                  <a:schemeClr val="tx2"/>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Tree>
    <p:extLst>
      <p:ext uri="{BB962C8B-B14F-4D97-AF65-F5344CB8AC3E}">
        <p14:creationId xmlns:p14="http://schemas.microsoft.com/office/powerpoint/2010/main" val="2693783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pos="43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Title Slide 2">
    <p:spTree>
      <p:nvGrpSpPr>
        <p:cNvPr id="1" name=""/>
        <p:cNvGrpSpPr/>
        <p:nvPr/>
      </p:nvGrpSpPr>
      <p:grpSpPr>
        <a:xfrm>
          <a:off x="0" y="0"/>
          <a:ext cx="0" cy="0"/>
          <a:chOff x="0" y="0"/>
          <a:chExt cx="0" cy="0"/>
        </a:xfrm>
      </p:grpSpPr>
      <p:grpSp>
        <p:nvGrpSpPr>
          <p:cNvPr id="4" name="Group 3"/>
          <p:cNvGrpSpPr/>
          <p:nvPr userDrawn="1"/>
        </p:nvGrpSpPr>
        <p:grpSpPr>
          <a:xfrm>
            <a:off x="233067" y="223340"/>
            <a:ext cx="8666166" cy="4702453"/>
            <a:chOff x="233067" y="223340"/>
            <a:chExt cx="8666166" cy="4702453"/>
          </a:xfrm>
          <a:solidFill>
            <a:schemeClr val="accent6"/>
          </a:solidFill>
        </p:grpSpPr>
        <p:sp>
          <p:nvSpPr>
            <p:cNvPr id="64" name="Round Diagonal Corner Rectangle 63"/>
            <p:cNvSpPr/>
            <p:nvPr userDrawn="1"/>
          </p:nvSpPr>
          <p:spPr>
            <a:xfrm flipH="1">
              <a:off x="233067" y="328396"/>
              <a:ext cx="8665200" cy="4403594"/>
            </a:xfrm>
            <a:prstGeom prst="round2DiagRect">
              <a:avLst>
                <a:gd name="adj1" fmla="val 5433"/>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Freeform 58"/>
            <p:cNvSpPr>
              <a:spLocks/>
            </p:cNvSpPr>
            <p:nvPr userDrawn="1"/>
          </p:nvSpPr>
          <p:spPr bwMode="auto">
            <a:xfrm>
              <a:off x="233067" y="223340"/>
              <a:ext cx="8665200"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sp>
          <p:nvSpPr>
            <p:cNvPr id="60" name="Freeform 59"/>
            <p:cNvSpPr>
              <a:spLocks/>
            </p:cNvSpPr>
            <p:nvPr userDrawn="1"/>
          </p:nvSpPr>
          <p:spPr bwMode="auto">
            <a:xfrm>
              <a:off x="233067" y="4482881"/>
              <a:ext cx="8666166"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grpSp>
      <p:sp>
        <p:nvSpPr>
          <p:cNvPr id="3" name="Subtitle 2"/>
          <p:cNvSpPr>
            <a:spLocks noGrp="1"/>
          </p:cNvSpPr>
          <p:nvPr userDrawn="1">
            <p:ph type="subTitle" idx="1"/>
          </p:nvPr>
        </p:nvSpPr>
        <p:spPr>
          <a:xfrm>
            <a:off x="593088" y="3812422"/>
            <a:ext cx="6858000" cy="631536"/>
          </a:xfrm>
        </p:spPr>
        <p:txBody>
          <a:bodyPr anchor="ctr">
            <a:normAutofit/>
          </a:bodyPr>
          <a:lstStyle>
            <a:lvl1pPr marL="0" indent="0" algn="l" defTabSz="914400" rtl="0" eaLnBrk="1" latinLnBrk="0" hangingPunct="1">
              <a:lnSpc>
                <a:spcPct val="100000"/>
              </a:lnSpc>
              <a:spcBef>
                <a:spcPts val="384"/>
              </a:spcBef>
              <a:spcAft>
                <a:spcPts val="600"/>
              </a:spcAft>
              <a:buFont typeface="Arial" panose="020B0604020202020204" pitchFamily="34" charset="0"/>
              <a:buNone/>
              <a:defRPr lang="en-GB" sz="2000" b="1" kern="1200" cap="none" baseline="0" dirty="0">
                <a:solidFill>
                  <a:schemeClr val="bg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2" name="Title 1"/>
          <p:cNvSpPr>
            <a:spLocks noGrp="1"/>
          </p:cNvSpPr>
          <p:nvPr userDrawn="1">
            <p:ph type="ctrTitle"/>
          </p:nvPr>
        </p:nvSpPr>
        <p:spPr>
          <a:xfrm>
            <a:off x="593087" y="1777522"/>
            <a:ext cx="5616625" cy="1902067"/>
          </a:xfrm>
          <a:prstGeom prst="rect">
            <a:avLst/>
          </a:prstGeom>
          <a:effectLst/>
        </p:spPr>
        <p:txBody>
          <a:bodyPr anchor="b">
            <a:noAutofit/>
          </a:bodyPr>
          <a:lstStyle>
            <a:lvl1pPr algn="l">
              <a:defRPr lang="en-GB" sz="3600" kern="1200" cap="all" dirty="0">
                <a:solidFill>
                  <a:schemeClr val="bg1"/>
                </a:solidFill>
                <a:effectLst>
                  <a:innerShdw blurRad="63500" dist="50800" dir="16200000">
                    <a:prstClr val="black">
                      <a:alpha val="50000"/>
                    </a:prstClr>
                  </a:innerShdw>
                </a:effectLst>
                <a:latin typeface="+mj-lt"/>
                <a:ea typeface="+mj-ea"/>
                <a:cs typeface="+mj-cs"/>
              </a:defRPr>
            </a:lvl1pPr>
          </a:lstStyle>
          <a:p>
            <a:r>
              <a:rPr lang="en-US" dirty="0"/>
              <a:t>Click to edit Master title style</a:t>
            </a:r>
            <a:endParaRPr lang="en-GB" dirty="0"/>
          </a:p>
        </p:txBody>
      </p:sp>
      <p:sp>
        <p:nvSpPr>
          <p:cNvPr id="58" name="Rectangle 57"/>
          <p:cNvSpPr/>
          <p:nvPr userDrawn="1"/>
        </p:nvSpPr>
        <p:spPr>
          <a:xfrm>
            <a:off x="6209712" y="4925794"/>
            <a:ext cx="2934288" cy="228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5" name="Group 64"/>
          <p:cNvGrpSpPr/>
          <p:nvPr userDrawn="1"/>
        </p:nvGrpSpPr>
        <p:grpSpPr>
          <a:xfrm>
            <a:off x="519385" y="467841"/>
            <a:ext cx="1680381" cy="724662"/>
            <a:chOff x="2639403" y="1492269"/>
            <a:chExt cx="3556026" cy="1533532"/>
          </a:xfrm>
        </p:grpSpPr>
        <p:sp>
          <p:nvSpPr>
            <p:cNvPr id="66" name="AutoShape 7"/>
            <p:cNvSpPr>
              <a:spLocks noChangeAspect="1" noChangeArrowheads="1" noTextEdit="1"/>
            </p:cNvSpPr>
            <p:nvPr userDrawn="1"/>
          </p:nvSpPr>
          <p:spPr bwMode="auto">
            <a:xfrm>
              <a:off x="2639403" y="1492269"/>
              <a:ext cx="3556026" cy="1530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 name="Freeform 9"/>
            <p:cNvSpPr>
              <a:spLocks/>
            </p:cNvSpPr>
            <p:nvPr userDrawn="1"/>
          </p:nvSpPr>
          <p:spPr bwMode="auto">
            <a:xfrm>
              <a:off x="3109306" y="1855808"/>
              <a:ext cx="238127" cy="225426"/>
            </a:xfrm>
            <a:custGeom>
              <a:avLst/>
              <a:gdLst>
                <a:gd name="T0" fmla="*/ 76 w 150"/>
                <a:gd name="T1" fmla="*/ 109 h 142"/>
                <a:gd name="T2" fmla="*/ 29 w 150"/>
                <a:gd name="T3" fmla="*/ 142 h 142"/>
                <a:gd name="T4" fmla="*/ 45 w 150"/>
                <a:gd name="T5" fmla="*/ 88 h 142"/>
                <a:gd name="T6" fmla="*/ 0 w 150"/>
                <a:gd name="T7" fmla="*/ 54 h 142"/>
                <a:gd name="T8" fmla="*/ 57 w 150"/>
                <a:gd name="T9" fmla="*/ 54 h 142"/>
                <a:gd name="T10" fmla="*/ 76 w 150"/>
                <a:gd name="T11" fmla="*/ 0 h 142"/>
                <a:gd name="T12" fmla="*/ 93 w 150"/>
                <a:gd name="T13" fmla="*/ 54 h 142"/>
                <a:gd name="T14" fmla="*/ 150 w 150"/>
                <a:gd name="T15" fmla="*/ 54 h 142"/>
                <a:gd name="T16" fmla="*/ 105 w 150"/>
                <a:gd name="T17" fmla="*/ 88 h 142"/>
                <a:gd name="T18" fmla="*/ 121 w 150"/>
                <a:gd name="T19" fmla="*/ 142 h 142"/>
                <a:gd name="T20" fmla="*/ 76 w 150"/>
                <a:gd name="T21" fmla="*/ 10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0" h="142">
                  <a:moveTo>
                    <a:pt x="76" y="109"/>
                  </a:moveTo>
                  <a:lnTo>
                    <a:pt x="29" y="142"/>
                  </a:lnTo>
                  <a:lnTo>
                    <a:pt x="45" y="88"/>
                  </a:lnTo>
                  <a:lnTo>
                    <a:pt x="0" y="54"/>
                  </a:lnTo>
                  <a:lnTo>
                    <a:pt x="57" y="54"/>
                  </a:lnTo>
                  <a:lnTo>
                    <a:pt x="76" y="0"/>
                  </a:lnTo>
                  <a:lnTo>
                    <a:pt x="93" y="54"/>
                  </a:lnTo>
                  <a:lnTo>
                    <a:pt x="150" y="54"/>
                  </a:lnTo>
                  <a:lnTo>
                    <a:pt x="105" y="88"/>
                  </a:lnTo>
                  <a:lnTo>
                    <a:pt x="121" y="142"/>
                  </a:lnTo>
                  <a:lnTo>
                    <a:pt x="76" y="1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68" name="Freeform 10"/>
            <p:cNvSpPr>
              <a:spLocks/>
            </p:cNvSpPr>
            <p:nvPr userDrawn="1"/>
          </p:nvSpPr>
          <p:spPr bwMode="auto">
            <a:xfrm>
              <a:off x="3383946" y="1601807"/>
              <a:ext cx="241302" cy="227014"/>
            </a:xfrm>
            <a:custGeom>
              <a:avLst/>
              <a:gdLst>
                <a:gd name="T0" fmla="*/ 76 w 152"/>
                <a:gd name="T1" fmla="*/ 110 h 143"/>
                <a:gd name="T2" fmla="*/ 29 w 152"/>
                <a:gd name="T3" fmla="*/ 143 h 143"/>
                <a:gd name="T4" fmla="*/ 48 w 152"/>
                <a:gd name="T5" fmla="*/ 88 h 143"/>
                <a:gd name="T6" fmla="*/ 0 w 152"/>
                <a:gd name="T7" fmla="*/ 55 h 143"/>
                <a:gd name="T8" fmla="*/ 57 w 152"/>
                <a:gd name="T9" fmla="*/ 55 h 143"/>
                <a:gd name="T10" fmla="*/ 76 w 152"/>
                <a:gd name="T11" fmla="*/ 0 h 143"/>
                <a:gd name="T12" fmla="*/ 95 w 152"/>
                <a:gd name="T13" fmla="*/ 55 h 143"/>
                <a:gd name="T14" fmla="*/ 152 w 152"/>
                <a:gd name="T15" fmla="*/ 55 h 143"/>
                <a:gd name="T16" fmla="*/ 105 w 152"/>
                <a:gd name="T17" fmla="*/ 88 h 143"/>
                <a:gd name="T18" fmla="*/ 124 w 152"/>
                <a:gd name="T19" fmla="*/ 143 h 143"/>
                <a:gd name="T20" fmla="*/ 76 w 152"/>
                <a:gd name="T21" fmla="*/ 11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2" h="143">
                  <a:moveTo>
                    <a:pt x="76" y="110"/>
                  </a:moveTo>
                  <a:lnTo>
                    <a:pt x="29" y="143"/>
                  </a:lnTo>
                  <a:lnTo>
                    <a:pt x="48" y="88"/>
                  </a:lnTo>
                  <a:lnTo>
                    <a:pt x="0" y="55"/>
                  </a:lnTo>
                  <a:lnTo>
                    <a:pt x="57" y="55"/>
                  </a:lnTo>
                  <a:lnTo>
                    <a:pt x="76" y="0"/>
                  </a:lnTo>
                  <a:lnTo>
                    <a:pt x="95" y="55"/>
                  </a:lnTo>
                  <a:lnTo>
                    <a:pt x="152" y="55"/>
                  </a:lnTo>
                  <a:lnTo>
                    <a:pt x="105" y="88"/>
                  </a:lnTo>
                  <a:lnTo>
                    <a:pt x="124" y="143"/>
                  </a:lnTo>
                  <a:lnTo>
                    <a:pt x="76" y="1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69" name="Freeform 11"/>
            <p:cNvSpPr>
              <a:spLocks/>
            </p:cNvSpPr>
            <p:nvPr userDrawn="1"/>
          </p:nvSpPr>
          <p:spPr bwMode="auto">
            <a:xfrm>
              <a:off x="3742724" y="1495444"/>
              <a:ext cx="239714" cy="227014"/>
            </a:xfrm>
            <a:custGeom>
              <a:avLst/>
              <a:gdLst>
                <a:gd name="T0" fmla="*/ 75 w 151"/>
                <a:gd name="T1" fmla="*/ 110 h 143"/>
                <a:gd name="T2" fmla="*/ 28 w 151"/>
                <a:gd name="T3" fmla="*/ 143 h 143"/>
                <a:gd name="T4" fmla="*/ 47 w 151"/>
                <a:gd name="T5" fmla="*/ 89 h 143"/>
                <a:gd name="T6" fmla="*/ 0 w 151"/>
                <a:gd name="T7" fmla="*/ 55 h 143"/>
                <a:gd name="T8" fmla="*/ 56 w 151"/>
                <a:gd name="T9" fmla="*/ 55 h 143"/>
                <a:gd name="T10" fmla="*/ 75 w 151"/>
                <a:gd name="T11" fmla="*/ 0 h 143"/>
                <a:gd name="T12" fmla="*/ 92 w 151"/>
                <a:gd name="T13" fmla="*/ 55 h 143"/>
                <a:gd name="T14" fmla="*/ 151 w 151"/>
                <a:gd name="T15" fmla="*/ 55 h 143"/>
                <a:gd name="T16" fmla="*/ 104 w 151"/>
                <a:gd name="T17" fmla="*/ 89 h 143"/>
                <a:gd name="T18" fmla="*/ 123 w 151"/>
                <a:gd name="T19" fmla="*/ 143 h 143"/>
                <a:gd name="T20" fmla="*/ 75 w 151"/>
                <a:gd name="T21" fmla="*/ 11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1" h="143">
                  <a:moveTo>
                    <a:pt x="75" y="110"/>
                  </a:moveTo>
                  <a:lnTo>
                    <a:pt x="28" y="143"/>
                  </a:lnTo>
                  <a:lnTo>
                    <a:pt x="47" y="89"/>
                  </a:lnTo>
                  <a:lnTo>
                    <a:pt x="0" y="55"/>
                  </a:lnTo>
                  <a:lnTo>
                    <a:pt x="56" y="55"/>
                  </a:lnTo>
                  <a:lnTo>
                    <a:pt x="75" y="0"/>
                  </a:lnTo>
                  <a:lnTo>
                    <a:pt x="92" y="55"/>
                  </a:lnTo>
                  <a:lnTo>
                    <a:pt x="151" y="55"/>
                  </a:lnTo>
                  <a:lnTo>
                    <a:pt x="104" y="89"/>
                  </a:lnTo>
                  <a:lnTo>
                    <a:pt x="123" y="143"/>
                  </a:lnTo>
                  <a:lnTo>
                    <a:pt x="75" y="1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0" name="Freeform 12"/>
            <p:cNvSpPr>
              <a:spLocks/>
            </p:cNvSpPr>
            <p:nvPr userDrawn="1"/>
          </p:nvSpPr>
          <p:spPr bwMode="auto">
            <a:xfrm>
              <a:off x="4111026" y="1557357"/>
              <a:ext cx="236539" cy="225426"/>
            </a:xfrm>
            <a:custGeom>
              <a:avLst/>
              <a:gdLst>
                <a:gd name="T0" fmla="*/ 76 w 149"/>
                <a:gd name="T1" fmla="*/ 109 h 142"/>
                <a:gd name="T2" fmla="*/ 28 w 149"/>
                <a:gd name="T3" fmla="*/ 142 h 142"/>
                <a:gd name="T4" fmla="*/ 45 w 149"/>
                <a:gd name="T5" fmla="*/ 88 h 142"/>
                <a:gd name="T6" fmla="*/ 0 w 149"/>
                <a:gd name="T7" fmla="*/ 54 h 142"/>
                <a:gd name="T8" fmla="*/ 57 w 149"/>
                <a:gd name="T9" fmla="*/ 54 h 142"/>
                <a:gd name="T10" fmla="*/ 76 w 149"/>
                <a:gd name="T11" fmla="*/ 0 h 142"/>
                <a:gd name="T12" fmla="*/ 92 w 149"/>
                <a:gd name="T13" fmla="*/ 54 h 142"/>
                <a:gd name="T14" fmla="*/ 149 w 149"/>
                <a:gd name="T15" fmla="*/ 54 h 142"/>
                <a:gd name="T16" fmla="*/ 104 w 149"/>
                <a:gd name="T17" fmla="*/ 88 h 142"/>
                <a:gd name="T18" fmla="*/ 121 w 149"/>
                <a:gd name="T19" fmla="*/ 142 h 142"/>
                <a:gd name="T20" fmla="*/ 76 w 149"/>
                <a:gd name="T21" fmla="*/ 10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 h="142">
                  <a:moveTo>
                    <a:pt x="76" y="109"/>
                  </a:moveTo>
                  <a:lnTo>
                    <a:pt x="28" y="142"/>
                  </a:lnTo>
                  <a:lnTo>
                    <a:pt x="45" y="88"/>
                  </a:lnTo>
                  <a:lnTo>
                    <a:pt x="0" y="54"/>
                  </a:lnTo>
                  <a:lnTo>
                    <a:pt x="57" y="54"/>
                  </a:lnTo>
                  <a:lnTo>
                    <a:pt x="76" y="0"/>
                  </a:lnTo>
                  <a:lnTo>
                    <a:pt x="92" y="54"/>
                  </a:lnTo>
                  <a:lnTo>
                    <a:pt x="149" y="54"/>
                  </a:lnTo>
                  <a:lnTo>
                    <a:pt x="104" y="88"/>
                  </a:lnTo>
                  <a:lnTo>
                    <a:pt x="121" y="142"/>
                  </a:lnTo>
                  <a:lnTo>
                    <a:pt x="76" y="1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1" name="Freeform 13"/>
            <p:cNvSpPr>
              <a:spLocks/>
            </p:cNvSpPr>
            <p:nvPr userDrawn="1"/>
          </p:nvSpPr>
          <p:spPr bwMode="auto">
            <a:xfrm>
              <a:off x="4415828" y="1763733"/>
              <a:ext cx="236539" cy="227014"/>
            </a:xfrm>
            <a:custGeom>
              <a:avLst/>
              <a:gdLst>
                <a:gd name="T0" fmla="*/ 76 w 149"/>
                <a:gd name="T1" fmla="*/ 110 h 143"/>
                <a:gd name="T2" fmla="*/ 28 w 149"/>
                <a:gd name="T3" fmla="*/ 143 h 143"/>
                <a:gd name="T4" fmla="*/ 45 w 149"/>
                <a:gd name="T5" fmla="*/ 89 h 143"/>
                <a:gd name="T6" fmla="*/ 0 w 149"/>
                <a:gd name="T7" fmla="*/ 55 h 143"/>
                <a:gd name="T8" fmla="*/ 57 w 149"/>
                <a:gd name="T9" fmla="*/ 55 h 143"/>
                <a:gd name="T10" fmla="*/ 76 w 149"/>
                <a:gd name="T11" fmla="*/ 0 h 143"/>
                <a:gd name="T12" fmla="*/ 92 w 149"/>
                <a:gd name="T13" fmla="*/ 55 h 143"/>
                <a:gd name="T14" fmla="*/ 149 w 149"/>
                <a:gd name="T15" fmla="*/ 55 h 143"/>
                <a:gd name="T16" fmla="*/ 104 w 149"/>
                <a:gd name="T17" fmla="*/ 89 h 143"/>
                <a:gd name="T18" fmla="*/ 121 w 149"/>
                <a:gd name="T19" fmla="*/ 143 h 143"/>
                <a:gd name="T20" fmla="*/ 76 w 149"/>
                <a:gd name="T21" fmla="*/ 11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 h="143">
                  <a:moveTo>
                    <a:pt x="76" y="110"/>
                  </a:moveTo>
                  <a:lnTo>
                    <a:pt x="28" y="143"/>
                  </a:lnTo>
                  <a:lnTo>
                    <a:pt x="45" y="89"/>
                  </a:lnTo>
                  <a:lnTo>
                    <a:pt x="0" y="55"/>
                  </a:lnTo>
                  <a:lnTo>
                    <a:pt x="57" y="55"/>
                  </a:lnTo>
                  <a:lnTo>
                    <a:pt x="76" y="0"/>
                  </a:lnTo>
                  <a:lnTo>
                    <a:pt x="92" y="55"/>
                  </a:lnTo>
                  <a:lnTo>
                    <a:pt x="149" y="55"/>
                  </a:lnTo>
                  <a:lnTo>
                    <a:pt x="104" y="89"/>
                  </a:lnTo>
                  <a:lnTo>
                    <a:pt x="121" y="143"/>
                  </a:lnTo>
                  <a:lnTo>
                    <a:pt x="76" y="1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2" name="Freeform 14"/>
            <p:cNvSpPr>
              <a:spLocks/>
            </p:cNvSpPr>
            <p:nvPr userDrawn="1"/>
          </p:nvSpPr>
          <p:spPr bwMode="auto">
            <a:xfrm>
              <a:off x="4561880" y="2105047"/>
              <a:ext cx="241302" cy="225426"/>
            </a:xfrm>
            <a:custGeom>
              <a:avLst/>
              <a:gdLst>
                <a:gd name="T0" fmla="*/ 76 w 152"/>
                <a:gd name="T1" fmla="*/ 109 h 142"/>
                <a:gd name="T2" fmla="*/ 29 w 152"/>
                <a:gd name="T3" fmla="*/ 142 h 142"/>
                <a:gd name="T4" fmla="*/ 45 w 152"/>
                <a:gd name="T5" fmla="*/ 88 h 142"/>
                <a:gd name="T6" fmla="*/ 0 w 152"/>
                <a:gd name="T7" fmla="*/ 54 h 142"/>
                <a:gd name="T8" fmla="*/ 57 w 152"/>
                <a:gd name="T9" fmla="*/ 54 h 142"/>
                <a:gd name="T10" fmla="*/ 76 w 152"/>
                <a:gd name="T11" fmla="*/ 0 h 142"/>
                <a:gd name="T12" fmla="*/ 93 w 152"/>
                <a:gd name="T13" fmla="*/ 54 h 142"/>
                <a:gd name="T14" fmla="*/ 152 w 152"/>
                <a:gd name="T15" fmla="*/ 54 h 142"/>
                <a:gd name="T16" fmla="*/ 105 w 152"/>
                <a:gd name="T17" fmla="*/ 88 h 142"/>
                <a:gd name="T18" fmla="*/ 121 w 152"/>
                <a:gd name="T19" fmla="*/ 142 h 142"/>
                <a:gd name="T20" fmla="*/ 76 w 152"/>
                <a:gd name="T21" fmla="*/ 10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2" h="142">
                  <a:moveTo>
                    <a:pt x="76" y="109"/>
                  </a:moveTo>
                  <a:lnTo>
                    <a:pt x="29" y="142"/>
                  </a:lnTo>
                  <a:lnTo>
                    <a:pt x="45" y="88"/>
                  </a:lnTo>
                  <a:lnTo>
                    <a:pt x="0" y="54"/>
                  </a:lnTo>
                  <a:lnTo>
                    <a:pt x="57" y="54"/>
                  </a:lnTo>
                  <a:lnTo>
                    <a:pt x="76" y="0"/>
                  </a:lnTo>
                  <a:lnTo>
                    <a:pt x="93" y="54"/>
                  </a:lnTo>
                  <a:lnTo>
                    <a:pt x="152" y="54"/>
                  </a:lnTo>
                  <a:lnTo>
                    <a:pt x="105" y="88"/>
                  </a:lnTo>
                  <a:lnTo>
                    <a:pt x="121" y="142"/>
                  </a:lnTo>
                  <a:lnTo>
                    <a:pt x="76" y="1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3" name="Freeform 15"/>
            <p:cNvSpPr>
              <a:spLocks/>
            </p:cNvSpPr>
            <p:nvPr userDrawn="1"/>
          </p:nvSpPr>
          <p:spPr bwMode="auto">
            <a:xfrm>
              <a:off x="3937987" y="2190772"/>
              <a:ext cx="544516" cy="798516"/>
            </a:xfrm>
            <a:custGeom>
              <a:avLst/>
              <a:gdLst>
                <a:gd name="T0" fmla="*/ 0 w 343"/>
                <a:gd name="T1" fmla="*/ 0 h 503"/>
                <a:gd name="T2" fmla="*/ 0 w 343"/>
                <a:gd name="T3" fmla="*/ 503 h 503"/>
                <a:gd name="T4" fmla="*/ 142 w 343"/>
                <a:gd name="T5" fmla="*/ 503 h 503"/>
                <a:gd name="T6" fmla="*/ 142 w 343"/>
                <a:gd name="T7" fmla="*/ 310 h 503"/>
                <a:gd name="T8" fmla="*/ 324 w 343"/>
                <a:gd name="T9" fmla="*/ 310 h 503"/>
                <a:gd name="T10" fmla="*/ 324 w 343"/>
                <a:gd name="T11" fmla="*/ 196 h 503"/>
                <a:gd name="T12" fmla="*/ 142 w 343"/>
                <a:gd name="T13" fmla="*/ 196 h 503"/>
                <a:gd name="T14" fmla="*/ 142 w 343"/>
                <a:gd name="T15" fmla="*/ 115 h 503"/>
                <a:gd name="T16" fmla="*/ 343 w 343"/>
                <a:gd name="T17" fmla="*/ 115 h 503"/>
                <a:gd name="T18" fmla="*/ 343 w 343"/>
                <a:gd name="T19" fmla="*/ 0 h 503"/>
                <a:gd name="T20" fmla="*/ 0 w 343"/>
                <a:gd name="T21" fmla="*/ 0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503">
                  <a:moveTo>
                    <a:pt x="0" y="0"/>
                  </a:moveTo>
                  <a:lnTo>
                    <a:pt x="0" y="503"/>
                  </a:lnTo>
                  <a:lnTo>
                    <a:pt x="142" y="503"/>
                  </a:lnTo>
                  <a:lnTo>
                    <a:pt x="142" y="310"/>
                  </a:lnTo>
                  <a:lnTo>
                    <a:pt x="324" y="310"/>
                  </a:lnTo>
                  <a:lnTo>
                    <a:pt x="324" y="196"/>
                  </a:lnTo>
                  <a:lnTo>
                    <a:pt x="142" y="196"/>
                  </a:lnTo>
                  <a:lnTo>
                    <a:pt x="142" y="115"/>
                  </a:lnTo>
                  <a:lnTo>
                    <a:pt x="343" y="115"/>
                  </a:lnTo>
                  <a:lnTo>
                    <a:pt x="343" y="0"/>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4" name="Freeform 16"/>
            <p:cNvSpPr>
              <a:spLocks/>
            </p:cNvSpPr>
            <p:nvPr userDrawn="1"/>
          </p:nvSpPr>
          <p:spPr bwMode="auto">
            <a:xfrm>
              <a:off x="3268058" y="2190772"/>
              <a:ext cx="598492" cy="798516"/>
            </a:xfrm>
            <a:custGeom>
              <a:avLst/>
              <a:gdLst>
                <a:gd name="T0" fmla="*/ 377 w 377"/>
                <a:gd name="T1" fmla="*/ 0 h 503"/>
                <a:gd name="T2" fmla="*/ 0 w 377"/>
                <a:gd name="T3" fmla="*/ 0 h 503"/>
                <a:gd name="T4" fmla="*/ 0 w 377"/>
                <a:gd name="T5" fmla="*/ 115 h 503"/>
                <a:gd name="T6" fmla="*/ 118 w 377"/>
                <a:gd name="T7" fmla="*/ 115 h 503"/>
                <a:gd name="T8" fmla="*/ 118 w 377"/>
                <a:gd name="T9" fmla="*/ 503 h 503"/>
                <a:gd name="T10" fmla="*/ 261 w 377"/>
                <a:gd name="T11" fmla="*/ 503 h 503"/>
                <a:gd name="T12" fmla="*/ 261 w 377"/>
                <a:gd name="T13" fmla="*/ 115 h 503"/>
                <a:gd name="T14" fmla="*/ 377 w 377"/>
                <a:gd name="T15" fmla="*/ 115 h 503"/>
                <a:gd name="T16" fmla="*/ 377 w 377"/>
                <a:gd name="T17" fmla="*/ 0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7" h="503">
                  <a:moveTo>
                    <a:pt x="377" y="0"/>
                  </a:moveTo>
                  <a:lnTo>
                    <a:pt x="0" y="0"/>
                  </a:lnTo>
                  <a:lnTo>
                    <a:pt x="0" y="115"/>
                  </a:lnTo>
                  <a:lnTo>
                    <a:pt x="118" y="115"/>
                  </a:lnTo>
                  <a:lnTo>
                    <a:pt x="118" y="503"/>
                  </a:lnTo>
                  <a:lnTo>
                    <a:pt x="261" y="503"/>
                  </a:lnTo>
                  <a:lnTo>
                    <a:pt x="261" y="115"/>
                  </a:lnTo>
                  <a:lnTo>
                    <a:pt x="377" y="115"/>
                  </a:lnTo>
                  <a:lnTo>
                    <a:pt x="377"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5" name="Freeform 17"/>
            <p:cNvSpPr>
              <a:spLocks/>
            </p:cNvSpPr>
            <p:nvPr userDrawn="1"/>
          </p:nvSpPr>
          <p:spPr bwMode="auto">
            <a:xfrm>
              <a:off x="2642578" y="2190772"/>
              <a:ext cx="546104" cy="798516"/>
            </a:xfrm>
            <a:custGeom>
              <a:avLst/>
              <a:gdLst>
                <a:gd name="T0" fmla="*/ 344 w 344"/>
                <a:gd name="T1" fmla="*/ 115 h 503"/>
                <a:gd name="T2" fmla="*/ 344 w 344"/>
                <a:gd name="T3" fmla="*/ 0 h 503"/>
                <a:gd name="T4" fmla="*/ 0 w 344"/>
                <a:gd name="T5" fmla="*/ 0 h 503"/>
                <a:gd name="T6" fmla="*/ 0 w 344"/>
                <a:gd name="T7" fmla="*/ 503 h 503"/>
                <a:gd name="T8" fmla="*/ 344 w 344"/>
                <a:gd name="T9" fmla="*/ 503 h 503"/>
                <a:gd name="T10" fmla="*/ 344 w 344"/>
                <a:gd name="T11" fmla="*/ 388 h 503"/>
                <a:gd name="T12" fmla="*/ 143 w 344"/>
                <a:gd name="T13" fmla="*/ 388 h 503"/>
                <a:gd name="T14" fmla="*/ 143 w 344"/>
                <a:gd name="T15" fmla="*/ 310 h 503"/>
                <a:gd name="T16" fmla="*/ 325 w 344"/>
                <a:gd name="T17" fmla="*/ 310 h 503"/>
                <a:gd name="T18" fmla="*/ 325 w 344"/>
                <a:gd name="T19" fmla="*/ 196 h 503"/>
                <a:gd name="T20" fmla="*/ 143 w 344"/>
                <a:gd name="T21" fmla="*/ 196 h 503"/>
                <a:gd name="T22" fmla="*/ 143 w 344"/>
                <a:gd name="T23" fmla="*/ 115 h 503"/>
                <a:gd name="T24" fmla="*/ 344 w 344"/>
                <a:gd name="T25" fmla="*/ 115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4" h="503">
                  <a:moveTo>
                    <a:pt x="344" y="115"/>
                  </a:moveTo>
                  <a:lnTo>
                    <a:pt x="344" y="0"/>
                  </a:lnTo>
                  <a:lnTo>
                    <a:pt x="0" y="0"/>
                  </a:lnTo>
                  <a:lnTo>
                    <a:pt x="0" y="503"/>
                  </a:lnTo>
                  <a:lnTo>
                    <a:pt x="344" y="503"/>
                  </a:lnTo>
                  <a:lnTo>
                    <a:pt x="344" y="388"/>
                  </a:lnTo>
                  <a:lnTo>
                    <a:pt x="143" y="388"/>
                  </a:lnTo>
                  <a:lnTo>
                    <a:pt x="143" y="310"/>
                  </a:lnTo>
                  <a:lnTo>
                    <a:pt x="325" y="310"/>
                  </a:lnTo>
                  <a:lnTo>
                    <a:pt x="325" y="196"/>
                  </a:lnTo>
                  <a:lnTo>
                    <a:pt x="143" y="196"/>
                  </a:lnTo>
                  <a:lnTo>
                    <a:pt x="143" y="115"/>
                  </a:lnTo>
                  <a:lnTo>
                    <a:pt x="344" y="11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6" name="Freeform 18"/>
            <p:cNvSpPr>
              <a:spLocks/>
            </p:cNvSpPr>
            <p:nvPr userDrawn="1"/>
          </p:nvSpPr>
          <p:spPr bwMode="auto">
            <a:xfrm>
              <a:off x="4596805" y="2581299"/>
              <a:ext cx="179389" cy="146051"/>
            </a:xfrm>
            <a:custGeom>
              <a:avLst/>
              <a:gdLst>
                <a:gd name="T0" fmla="*/ 0 w 113"/>
                <a:gd name="T1" fmla="*/ 0 h 92"/>
                <a:gd name="T2" fmla="*/ 16 w 113"/>
                <a:gd name="T3" fmla="*/ 0 h 92"/>
                <a:gd name="T4" fmla="*/ 33 w 113"/>
                <a:gd name="T5" fmla="*/ 71 h 92"/>
                <a:gd name="T6" fmla="*/ 52 w 113"/>
                <a:gd name="T7" fmla="*/ 0 h 92"/>
                <a:gd name="T8" fmla="*/ 66 w 113"/>
                <a:gd name="T9" fmla="*/ 0 h 92"/>
                <a:gd name="T10" fmla="*/ 83 w 113"/>
                <a:gd name="T11" fmla="*/ 71 h 92"/>
                <a:gd name="T12" fmla="*/ 101 w 113"/>
                <a:gd name="T13" fmla="*/ 0 h 92"/>
                <a:gd name="T14" fmla="*/ 113 w 113"/>
                <a:gd name="T15" fmla="*/ 0 h 92"/>
                <a:gd name="T16" fmla="*/ 90 w 113"/>
                <a:gd name="T17" fmla="*/ 92 h 92"/>
                <a:gd name="T18" fmla="*/ 75 w 113"/>
                <a:gd name="T19" fmla="*/ 92 h 92"/>
                <a:gd name="T20" fmla="*/ 56 w 113"/>
                <a:gd name="T21" fmla="*/ 26 h 92"/>
                <a:gd name="T22" fmla="*/ 40 w 113"/>
                <a:gd name="T23" fmla="*/ 92 h 92"/>
                <a:gd name="T24" fmla="*/ 23 w 113"/>
                <a:gd name="T25" fmla="*/ 92 h 92"/>
                <a:gd name="T26" fmla="*/ 0 w 113"/>
                <a:gd name="T27"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3" h="92">
                  <a:moveTo>
                    <a:pt x="0" y="0"/>
                  </a:moveTo>
                  <a:lnTo>
                    <a:pt x="16" y="0"/>
                  </a:lnTo>
                  <a:lnTo>
                    <a:pt x="33" y="71"/>
                  </a:lnTo>
                  <a:lnTo>
                    <a:pt x="52" y="0"/>
                  </a:lnTo>
                  <a:lnTo>
                    <a:pt x="66" y="0"/>
                  </a:lnTo>
                  <a:lnTo>
                    <a:pt x="83" y="71"/>
                  </a:lnTo>
                  <a:lnTo>
                    <a:pt x="101" y="0"/>
                  </a:lnTo>
                  <a:lnTo>
                    <a:pt x="113" y="0"/>
                  </a:lnTo>
                  <a:lnTo>
                    <a:pt x="90" y="92"/>
                  </a:lnTo>
                  <a:lnTo>
                    <a:pt x="75" y="92"/>
                  </a:lnTo>
                  <a:lnTo>
                    <a:pt x="56" y="26"/>
                  </a:lnTo>
                  <a:lnTo>
                    <a:pt x="40" y="92"/>
                  </a:lnTo>
                  <a:lnTo>
                    <a:pt x="23" y="92"/>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7" name="Freeform 19"/>
            <p:cNvSpPr>
              <a:spLocks noEditPoints="1"/>
            </p:cNvSpPr>
            <p:nvPr userDrawn="1"/>
          </p:nvSpPr>
          <p:spPr bwMode="auto">
            <a:xfrm>
              <a:off x="4776194" y="2614637"/>
              <a:ext cx="106363" cy="117476"/>
            </a:xfrm>
            <a:custGeom>
              <a:avLst/>
              <a:gdLst>
                <a:gd name="T0" fmla="*/ 28 w 28"/>
                <a:gd name="T1" fmla="*/ 16 h 31"/>
                <a:gd name="T2" fmla="*/ 14 w 28"/>
                <a:gd name="T3" fmla="*/ 31 h 31"/>
                <a:gd name="T4" fmla="*/ 0 w 28"/>
                <a:gd name="T5" fmla="*/ 16 h 31"/>
                <a:gd name="T6" fmla="*/ 14 w 28"/>
                <a:gd name="T7" fmla="*/ 0 h 31"/>
                <a:gd name="T8" fmla="*/ 28 w 28"/>
                <a:gd name="T9" fmla="*/ 16 h 31"/>
                <a:gd name="T10" fmla="*/ 7 w 28"/>
                <a:gd name="T11" fmla="*/ 16 h 31"/>
                <a:gd name="T12" fmla="*/ 14 w 28"/>
                <a:gd name="T13" fmla="*/ 26 h 31"/>
                <a:gd name="T14" fmla="*/ 21 w 28"/>
                <a:gd name="T15" fmla="*/ 16 h 31"/>
                <a:gd name="T16" fmla="*/ 14 w 28"/>
                <a:gd name="T17" fmla="*/ 5 h 31"/>
                <a:gd name="T18" fmla="*/ 7 w 28"/>
                <a:gd name="T1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1">
                  <a:moveTo>
                    <a:pt x="28" y="16"/>
                  </a:moveTo>
                  <a:cubicBezTo>
                    <a:pt x="28" y="25"/>
                    <a:pt x="22" y="31"/>
                    <a:pt x="14" y="31"/>
                  </a:cubicBezTo>
                  <a:cubicBezTo>
                    <a:pt x="6" y="31"/>
                    <a:pt x="0" y="25"/>
                    <a:pt x="0" y="16"/>
                  </a:cubicBezTo>
                  <a:cubicBezTo>
                    <a:pt x="0" y="6"/>
                    <a:pt x="6" y="0"/>
                    <a:pt x="14" y="0"/>
                  </a:cubicBezTo>
                  <a:cubicBezTo>
                    <a:pt x="22" y="0"/>
                    <a:pt x="28" y="6"/>
                    <a:pt x="28" y="16"/>
                  </a:cubicBezTo>
                  <a:moveTo>
                    <a:pt x="7" y="16"/>
                  </a:moveTo>
                  <a:cubicBezTo>
                    <a:pt x="7" y="23"/>
                    <a:pt x="10" y="26"/>
                    <a:pt x="14" y="26"/>
                  </a:cubicBezTo>
                  <a:cubicBezTo>
                    <a:pt x="18" y="26"/>
                    <a:pt x="21" y="23"/>
                    <a:pt x="21" y="16"/>
                  </a:cubicBezTo>
                  <a:cubicBezTo>
                    <a:pt x="21" y="9"/>
                    <a:pt x="18" y="5"/>
                    <a:pt x="14" y="5"/>
                  </a:cubicBezTo>
                  <a:cubicBezTo>
                    <a:pt x="10" y="5"/>
                    <a:pt x="7" y="9"/>
                    <a:pt x="7" y="16"/>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8" name="Freeform 20"/>
            <p:cNvSpPr>
              <a:spLocks/>
            </p:cNvSpPr>
            <p:nvPr userDrawn="1"/>
          </p:nvSpPr>
          <p:spPr bwMode="auto">
            <a:xfrm>
              <a:off x="4901607" y="2614637"/>
              <a:ext cx="58738" cy="112713"/>
            </a:xfrm>
            <a:custGeom>
              <a:avLst/>
              <a:gdLst>
                <a:gd name="T0" fmla="*/ 16 w 16"/>
                <a:gd name="T1" fmla="*/ 7 h 30"/>
                <a:gd name="T2" fmla="*/ 14 w 16"/>
                <a:gd name="T3" fmla="*/ 7 h 30"/>
                <a:gd name="T4" fmla="*/ 6 w 16"/>
                <a:gd name="T5" fmla="*/ 16 h 30"/>
                <a:gd name="T6" fmla="*/ 6 w 16"/>
                <a:gd name="T7" fmla="*/ 30 h 30"/>
                <a:gd name="T8" fmla="*/ 0 w 16"/>
                <a:gd name="T9" fmla="*/ 30 h 30"/>
                <a:gd name="T10" fmla="*/ 0 w 16"/>
                <a:gd name="T11" fmla="*/ 1 h 30"/>
                <a:gd name="T12" fmla="*/ 6 w 16"/>
                <a:gd name="T13" fmla="*/ 1 h 30"/>
                <a:gd name="T14" fmla="*/ 6 w 16"/>
                <a:gd name="T15" fmla="*/ 8 h 30"/>
                <a:gd name="T16" fmla="*/ 14 w 16"/>
                <a:gd name="T17" fmla="*/ 0 h 30"/>
                <a:gd name="T18" fmla="*/ 16 w 16"/>
                <a:gd name="T19" fmla="*/ 1 h 30"/>
                <a:gd name="T20" fmla="*/ 16 w 16"/>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0">
                  <a:moveTo>
                    <a:pt x="16" y="7"/>
                  </a:moveTo>
                  <a:cubicBezTo>
                    <a:pt x="15" y="7"/>
                    <a:pt x="14" y="7"/>
                    <a:pt x="14" y="7"/>
                  </a:cubicBezTo>
                  <a:cubicBezTo>
                    <a:pt x="9" y="7"/>
                    <a:pt x="6" y="10"/>
                    <a:pt x="6" y="16"/>
                  </a:cubicBezTo>
                  <a:cubicBezTo>
                    <a:pt x="6" y="30"/>
                    <a:pt x="6" y="30"/>
                    <a:pt x="6" y="30"/>
                  </a:cubicBezTo>
                  <a:cubicBezTo>
                    <a:pt x="0" y="30"/>
                    <a:pt x="0" y="30"/>
                    <a:pt x="0" y="30"/>
                  </a:cubicBezTo>
                  <a:cubicBezTo>
                    <a:pt x="0" y="1"/>
                    <a:pt x="0" y="1"/>
                    <a:pt x="0" y="1"/>
                  </a:cubicBezTo>
                  <a:cubicBezTo>
                    <a:pt x="6" y="1"/>
                    <a:pt x="6" y="1"/>
                    <a:pt x="6" y="1"/>
                  </a:cubicBezTo>
                  <a:cubicBezTo>
                    <a:pt x="6" y="8"/>
                    <a:pt x="6" y="8"/>
                    <a:pt x="6" y="8"/>
                  </a:cubicBezTo>
                  <a:cubicBezTo>
                    <a:pt x="7" y="3"/>
                    <a:pt x="10" y="0"/>
                    <a:pt x="14" y="0"/>
                  </a:cubicBezTo>
                  <a:cubicBezTo>
                    <a:pt x="14" y="0"/>
                    <a:pt x="15" y="0"/>
                    <a:pt x="16" y="1"/>
                  </a:cubicBezTo>
                  <a:lnTo>
                    <a:pt x="16"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9" name="Freeform 21"/>
            <p:cNvSpPr>
              <a:spLocks/>
            </p:cNvSpPr>
            <p:nvPr userDrawn="1"/>
          </p:nvSpPr>
          <p:spPr bwMode="auto">
            <a:xfrm>
              <a:off x="4973045" y="2581299"/>
              <a:ext cx="96838" cy="146051"/>
            </a:xfrm>
            <a:custGeom>
              <a:avLst/>
              <a:gdLst>
                <a:gd name="T0" fmla="*/ 14 w 61"/>
                <a:gd name="T1" fmla="*/ 0 h 92"/>
                <a:gd name="T2" fmla="*/ 14 w 61"/>
                <a:gd name="T3" fmla="*/ 57 h 92"/>
                <a:gd name="T4" fmla="*/ 42 w 61"/>
                <a:gd name="T5" fmla="*/ 23 h 92"/>
                <a:gd name="T6" fmla="*/ 59 w 61"/>
                <a:gd name="T7" fmla="*/ 23 h 92"/>
                <a:gd name="T8" fmla="*/ 38 w 61"/>
                <a:gd name="T9" fmla="*/ 47 h 92"/>
                <a:gd name="T10" fmla="*/ 61 w 61"/>
                <a:gd name="T11" fmla="*/ 92 h 92"/>
                <a:gd name="T12" fmla="*/ 45 w 61"/>
                <a:gd name="T13" fmla="*/ 92 h 92"/>
                <a:gd name="T14" fmla="*/ 26 w 61"/>
                <a:gd name="T15" fmla="*/ 57 h 92"/>
                <a:gd name="T16" fmla="*/ 14 w 61"/>
                <a:gd name="T17" fmla="*/ 71 h 92"/>
                <a:gd name="T18" fmla="*/ 14 w 61"/>
                <a:gd name="T19" fmla="*/ 92 h 92"/>
                <a:gd name="T20" fmla="*/ 0 w 61"/>
                <a:gd name="T21" fmla="*/ 92 h 92"/>
                <a:gd name="T22" fmla="*/ 0 w 61"/>
                <a:gd name="T23" fmla="*/ 0 h 92"/>
                <a:gd name="T24" fmla="*/ 14 w 61"/>
                <a:gd name="T25"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92">
                  <a:moveTo>
                    <a:pt x="14" y="0"/>
                  </a:moveTo>
                  <a:lnTo>
                    <a:pt x="14" y="57"/>
                  </a:lnTo>
                  <a:lnTo>
                    <a:pt x="42" y="23"/>
                  </a:lnTo>
                  <a:lnTo>
                    <a:pt x="59" y="23"/>
                  </a:lnTo>
                  <a:lnTo>
                    <a:pt x="38" y="47"/>
                  </a:lnTo>
                  <a:lnTo>
                    <a:pt x="61" y="92"/>
                  </a:lnTo>
                  <a:lnTo>
                    <a:pt x="45" y="92"/>
                  </a:lnTo>
                  <a:lnTo>
                    <a:pt x="26" y="57"/>
                  </a:lnTo>
                  <a:lnTo>
                    <a:pt x="14" y="71"/>
                  </a:lnTo>
                  <a:lnTo>
                    <a:pt x="14" y="92"/>
                  </a:lnTo>
                  <a:lnTo>
                    <a:pt x="0" y="92"/>
                  </a:lnTo>
                  <a:lnTo>
                    <a:pt x="0" y="0"/>
                  </a:lnTo>
                  <a:lnTo>
                    <a:pt x="14"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0" name="Freeform 22"/>
            <p:cNvSpPr>
              <a:spLocks noEditPoints="1"/>
            </p:cNvSpPr>
            <p:nvPr userDrawn="1"/>
          </p:nvSpPr>
          <p:spPr bwMode="auto">
            <a:xfrm>
              <a:off x="5080996" y="2581299"/>
              <a:ext cx="26988" cy="146051"/>
            </a:xfrm>
            <a:custGeom>
              <a:avLst/>
              <a:gdLst>
                <a:gd name="T0" fmla="*/ 17 w 17"/>
                <a:gd name="T1" fmla="*/ 14 h 92"/>
                <a:gd name="T2" fmla="*/ 0 w 17"/>
                <a:gd name="T3" fmla="*/ 14 h 92"/>
                <a:gd name="T4" fmla="*/ 0 w 17"/>
                <a:gd name="T5" fmla="*/ 0 h 92"/>
                <a:gd name="T6" fmla="*/ 17 w 17"/>
                <a:gd name="T7" fmla="*/ 0 h 92"/>
                <a:gd name="T8" fmla="*/ 17 w 17"/>
                <a:gd name="T9" fmla="*/ 14 h 92"/>
                <a:gd name="T10" fmla="*/ 17 w 17"/>
                <a:gd name="T11" fmla="*/ 92 h 92"/>
                <a:gd name="T12" fmla="*/ 0 w 17"/>
                <a:gd name="T13" fmla="*/ 92 h 92"/>
                <a:gd name="T14" fmla="*/ 0 w 17"/>
                <a:gd name="T15" fmla="*/ 23 h 92"/>
                <a:gd name="T16" fmla="*/ 17 w 17"/>
                <a:gd name="T17" fmla="*/ 23 h 92"/>
                <a:gd name="T18" fmla="*/ 17 w 17"/>
                <a:gd name="T19"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92">
                  <a:moveTo>
                    <a:pt x="17" y="14"/>
                  </a:moveTo>
                  <a:lnTo>
                    <a:pt x="0" y="14"/>
                  </a:lnTo>
                  <a:lnTo>
                    <a:pt x="0" y="0"/>
                  </a:lnTo>
                  <a:lnTo>
                    <a:pt x="17" y="0"/>
                  </a:lnTo>
                  <a:lnTo>
                    <a:pt x="17" y="14"/>
                  </a:lnTo>
                  <a:close/>
                  <a:moveTo>
                    <a:pt x="17" y="92"/>
                  </a:moveTo>
                  <a:lnTo>
                    <a:pt x="0" y="92"/>
                  </a:lnTo>
                  <a:lnTo>
                    <a:pt x="0" y="23"/>
                  </a:lnTo>
                  <a:lnTo>
                    <a:pt x="17" y="23"/>
                  </a:lnTo>
                  <a:lnTo>
                    <a:pt x="17" y="9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1" name="Freeform 23"/>
            <p:cNvSpPr>
              <a:spLocks/>
            </p:cNvSpPr>
            <p:nvPr userDrawn="1"/>
          </p:nvSpPr>
          <p:spPr bwMode="auto">
            <a:xfrm>
              <a:off x="5130209" y="2614637"/>
              <a:ext cx="90488" cy="112713"/>
            </a:xfrm>
            <a:custGeom>
              <a:avLst/>
              <a:gdLst>
                <a:gd name="T0" fmla="*/ 6 w 24"/>
                <a:gd name="T1" fmla="*/ 1 h 30"/>
                <a:gd name="T2" fmla="*/ 6 w 24"/>
                <a:gd name="T3" fmla="*/ 6 h 30"/>
                <a:gd name="T4" fmla="*/ 15 w 24"/>
                <a:gd name="T5" fmla="*/ 0 h 30"/>
                <a:gd name="T6" fmla="*/ 24 w 24"/>
                <a:gd name="T7" fmla="*/ 12 h 30"/>
                <a:gd name="T8" fmla="*/ 24 w 24"/>
                <a:gd name="T9" fmla="*/ 30 h 30"/>
                <a:gd name="T10" fmla="*/ 18 w 24"/>
                <a:gd name="T11" fmla="*/ 30 h 30"/>
                <a:gd name="T12" fmla="*/ 18 w 24"/>
                <a:gd name="T13" fmla="*/ 12 h 30"/>
                <a:gd name="T14" fmla="*/ 13 w 24"/>
                <a:gd name="T15" fmla="*/ 5 h 30"/>
                <a:gd name="T16" fmla="*/ 6 w 24"/>
                <a:gd name="T17" fmla="*/ 14 h 30"/>
                <a:gd name="T18" fmla="*/ 6 w 24"/>
                <a:gd name="T19" fmla="*/ 30 h 30"/>
                <a:gd name="T20" fmla="*/ 0 w 24"/>
                <a:gd name="T21" fmla="*/ 30 h 30"/>
                <a:gd name="T22" fmla="*/ 0 w 24"/>
                <a:gd name="T23" fmla="*/ 1 h 30"/>
                <a:gd name="T24" fmla="*/ 6 w 24"/>
                <a:gd name="T25"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0">
                  <a:moveTo>
                    <a:pt x="6" y="1"/>
                  </a:moveTo>
                  <a:cubicBezTo>
                    <a:pt x="6" y="6"/>
                    <a:pt x="6" y="6"/>
                    <a:pt x="6" y="6"/>
                  </a:cubicBezTo>
                  <a:cubicBezTo>
                    <a:pt x="8" y="2"/>
                    <a:pt x="11" y="0"/>
                    <a:pt x="15" y="0"/>
                  </a:cubicBezTo>
                  <a:cubicBezTo>
                    <a:pt x="21" y="0"/>
                    <a:pt x="24" y="4"/>
                    <a:pt x="24" y="12"/>
                  </a:cubicBezTo>
                  <a:cubicBezTo>
                    <a:pt x="24" y="30"/>
                    <a:pt x="24" y="30"/>
                    <a:pt x="24" y="30"/>
                  </a:cubicBezTo>
                  <a:cubicBezTo>
                    <a:pt x="18" y="30"/>
                    <a:pt x="18" y="30"/>
                    <a:pt x="18" y="30"/>
                  </a:cubicBezTo>
                  <a:cubicBezTo>
                    <a:pt x="18" y="12"/>
                    <a:pt x="18" y="12"/>
                    <a:pt x="18" y="12"/>
                  </a:cubicBezTo>
                  <a:cubicBezTo>
                    <a:pt x="18" y="8"/>
                    <a:pt x="16" y="5"/>
                    <a:pt x="13" y="5"/>
                  </a:cubicBezTo>
                  <a:cubicBezTo>
                    <a:pt x="9" y="5"/>
                    <a:pt x="6" y="9"/>
                    <a:pt x="6" y="14"/>
                  </a:cubicBezTo>
                  <a:cubicBezTo>
                    <a:pt x="6" y="30"/>
                    <a:pt x="6" y="30"/>
                    <a:pt x="6" y="30"/>
                  </a:cubicBezTo>
                  <a:cubicBezTo>
                    <a:pt x="0" y="30"/>
                    <a:pt x="0" y="30"/>
                    <a:pt x="0" y="30"/>
                  </a:cubicBezTo>
                  <a:cubicBezTo>
                    <a:pt x="0" y="1"/>
                    <a:pt x="0" y="1"/>
                    <a:pt x="0" y="1"/>
                  </a:cubicBezTo>
                  <a:lnTo>
                    <a:pt x="6"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2" name="Freeform 24"/>
            <p:cNvSpPr>
              <a:spLocks noEditPoints="1"/>
            </p:cNvSpPr>
            <p:nvPr userDrawn="1"/>
          </p:nvSpPr>
          <p:spPr bwMode="auto">
            <a:xfrm>
              <a:off x="5236572" y="2598762"/>
              <a:ext cx="107951" cy="171451"/>
            </a:xfrm>
            <a:custGeom>
              <a:avLst/>
              <a:gdLst>
                <a:gd name="T0" fmla="*/ 29 w 29"/>
                <a:gd name="T1" fmla="*/ 5 h 45"/>
                <a:gd name="T2" fmla="*/ 27 w 29"/>
                <a:gd name="T3" fmla="*/ 5 h 45"/>
                <a:gd name="T4" fmla="*/ 23 w 29"/>
                <a:gd name="T5" fmla="*/ 8 h 45"/>
                <a:gd name="T6" fmla="*/ 26 w 29"/>
                <a:gd name="T7" fmla="*/ 14 h 45"/>
                <a:gd name="T8" fmla="*/ 14 w 29"/>
                <a:gd name="T9" fmla="*/ 24 h 45"/>
                <a:gd name="T10" fmla="*/ 10 w 29"/>
                <a:gd name="T11" fmla="*/ 23 h 45"/>
                <a:gd name="T12" fmla="*/ 7 w 29"/>
                <a:gd name="T13" fmla="*/ 26 h 45"/>
                <a:gd name="T14" fmla="*/ 11 w 29"/>
                <a:gd name="T15" fmla="*/ 28 h 45"/>
                <a:gd name="T16" fmla="*/ 20 w 29"/>
                <a:gd name="T17" fmla="*/ 29 h 45"/>
                <a:gd name="T18" fmla="*/ 29 w 29"/>
                <a:gd name="T19" fmla="*/ 36 h 45"/>
                <a:gd name="T20" fmla="*/ 15 w 29"/>
                <a:gd name="T21" fmla="*/ 45 h 45"/>
                <a:gd name="T22" fmla="*/ 0 w 29"/>
                <a:gd name="T23" fmla="*/ 37 h 45"/>
                <a:gd name="T24" fmla="*/ 4 w 29"/>
                <a:gd name="T25" fmla="*/ 32 h 45"/>
                <a:gd name="T26" fmla="*/ 1 w 29"/>
                <a:gd name="T27" fmla="*/ 27 h 45"/>
                <a:gd name="T28" fmla="*/ 6 w 29"/>
                <a:gd name="T29" fmla="*/ 22 h 45"/>
                <a:gd name="T30" fmla="*/ 2 w 29"/>
                <a:gd name="T31" fmla="*/ 14 h 45"/>
                <a:gd name="T32" fmla="*/ 14 w 29"/>
                <a:gd name="T33" fmla="*/ 5 h 45"/>
                <a:gd name="T34" fmla="*/ 20 w 29"/>
                <a:gd name="T35" fmla="*/ 6 h 45"/>
                <a:gd name="T36" fmla="*/ 27 w 29"/>
                <a:gd name="T37" fmla="*/ 0 h 45"/>
                <a:gd name="T38" fmla="*/ 29 w 29"/>
                <a:gd name="T39" fmla="*/ 0 h 45"/>
                <a:gd name="T40" fmla="*/ 29 w 29"/>
                <a:gd name="T41" fmla="*/ 5 h 45"/>
                <a:gd name="T42" fmla="*/ 6 w 29"/>
                <a:gd name="T43" fmla="*/ 37 h 45"/>
                <a:gd name="T44" fmla="*/ 15 w 29"/>
                <a:gd name="T45" fmla="*/ 41 h 45"/>
                <a:gd name="T46" fmla="*/ 23 w 29"/>
                <a:gd name="T47" fmla="*/ 37 h 45"/>
                <a:gd name="T48" fmla="*/ 18 w 29"/>
                <a:gd name="T49" fmla="*/ 34 h 45"/>
                <a:gd name="T50" fmla="*/ 8 w 29"/>
                <a:gd name="T51" fmla="*/ 33 h 45"/>
                <a:gd name="T52" fmla="*/ 6 w 29"/>
                <a:gd name="T53" fmla="*/ 37 h 45"/>
                <a:gd name="T54" fmla="*/ 9 w 29"/>
                <a:gd name="T55" fmla="*/ 14 h 45"/>
                <a:gd name="T56" fmla="*/ 14 w 29"/>
                <a:gd name="T57" fmla="*/ 20 h 45"/>
                <a:gd name="T58" fmla="*/ 20 w 29"/>
                <a:gd name="T59" fmla="*/ 14 h 45"/>
                <a:gd name="T60" fmla="*/ 14 w 29"/>
                <a:gd name="T61" fmla="*/ 9 h 45"/>
                <a:gd name="T62" fmla="*/ 9 w 29"/>
                <a:gd name="T63"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 h="45">
                  <a:moveTo>
                    <a:pt x="29" y="5"/>
                  </a:moveTo>
                  <a:cubicBezTo>
                    <a:pt x="28" y="5"/>
                    <a:pt x="28" y="5"/>
                    <a:pt x="27" y="5"/>
                  </a:cubicBezTo>
                  <a:cubicBezTo>
                    <a:pt x="25" y="5"/>
                    <a:pt x="23" y="6"/>
                    <a:pt x="23" y="8"/>
                  </a:cubicBezTo>
                  <a:cubicBezTo>
                    <a:pt x="25" y="10"/>
                    <a:pt x="26" y="12"/>
                    <a:pt x="26" y="14"/>
                  </a:cubicBezTo>
                  <a:cubicBezTo>
                    <a:pt x="26" y="20"/>
                    <a:pt x="22" y="24"/>
                    <a:pt x="14" y="24"/>
                  </a:cubicBezTo>
                  <a:cubicBezTo>
                    <a:pt x="13" y="24"/>
                    <a:pt x="11" y="24"/>
                    <a:pt x="10" y="23"/>
                  </a:cubicBezTo>
                  <a:cubicBezTo>
                    <a:pt x="8" y="24"/>
                    <a:pt x="7" y="25"/>
                    <a:pt x="7" y="26"/>
                  </a:cubicBezTo>
                  <a:cubicBezTo>
                    <a:pt x="7" y="27"/>
                    <a:pt x="8" y="28"/>
                    <a:pt x="11" y="28"/>
                  </a:cubicBezTo>
                  <a:cubicBezTo>
                    <a:pt x="20" y="29"/>
                    <a:pt x="20" y="29"/>
                    <a:pt x="20" y="29"/>
                  </a:cubicBezTo>
                  <a:cubicBezTo>
                    <a:pt x="26" y="29"/>
                    <a:pt x="29" y="32"/>
                    <a:pt x="29" y="36"/>
                  </a:cubicBezTo>
                  <a:cubicBezTo>
                    <a:pt x="29" y="42"/>
                    <a:pt x="24" y="45"/>
                    <a:pt x="15" y="45"/>
                  </a:cubicBezTo>
                  <a:cubicBezTo>
                    <a:pt x="5" y="45"/>
                    <a:pt x="0" y="42"/>
                    <a:pt x="0" y="37"/>
                  </a:cubicBezTo>
                  <a:cubicBezTo>
                    <a:pt x="0" y="35"/>
                    <a:pt x="2" y="33"/>
                    <a:pt x="4" y="32"/>
                  </a:cubicBezTo>
                  <a:cubicBezTo>
                    <a:pt x="2" y="31"/>
                    <a:pt x="1" y="29"/>
                    <a:pt x="1" y="27"/>
                  </a:cubicBezTo>
                  <a:cubicBezTo>
                    <a:pt x="1" y="25"/>
                    <a:pt x="3" y="23"/>
                    <a:pt x="6" y="22"/>
                  </a:cubicBezTo>
                  <a:cubicBezTo>
                    <a:pt x="4" y="20"/>
                    <a:pt x="2" y="17"/>
                    <a:pt x="2" y="14"/>
                  </a:cubicBezTo>
                  <a:cubicBezTo>
                    <a:pt x="2" y="9"/>
                    <a:pt x="7" y="5"/>
                    <a:pt x="14" y="5"/>
                  </a:cubicBezTo>
                  <a:cubicBezTo>
                    <a:pt x="16" y="5"/>
                    <a:pt x="18" y="5"/>
                    <a:pt x="20" y="6"/>
                  </a:cubicBezTo>
                  <a:cubicBezTo>
                    <a:pt x="21" y="2"/>
                    <a:pt x="23" y="0"/>
                    <a:pt x="27" y="0"/>
                  </a:cubicBezTo>
                  <a:cubicBezTo>
                    <a:pt x="27" y="0"/>
                    <a:pt x="28" y="0"/>
                    <a:pt x="29" y="0"/>
                  </a:cubicBezTo>
                  <a:lnTo>
                    <a:pt x="29" y="5"/>
                  </a:lnTo>
                  <a:close/>
                  <a:moveTo>
                    <a:pt x="6" y="37"/>
                  </a:moveTo>
                  <a:cubicBezTo>
                    <a:pt x="6" y="40"/>
                    <a:pt x="9" y="41"/>
                    <a:pt x="15" y="41"/>
                  </a:cubicBezTo>
                  <a:cubicBezTo>
                    <a:pt x="21" y="41"/>
                    <a:pt x="23" y="40"/>
                    <a:pt x="23" y="37"/>
                  </a:cubicBezTo>
                  <a:cubicBezTo>
                    <a:pt x="23" y="35"/>
                    <a:pt x="22" y="34"/>
                    <a:pt x="18" y="34"/>
                  </a:cubicBezTo>
                  <a:cubicBezTo>
                    <a:pt x="8" y="33"/>
                    <a:pt x="8" y="33"/>
                    <a:pt x="8" y="33"/>
                  </a:cubicBezTo>
                  <a:cubicBezTo>
                    <a:pt x="7" y="34"/>
                    <a:pt x="6" y="35"/>
                    <a:pt x="6" y="37"/>
                  </a:cubicBezTo>
                  <a:moveTo>
                    <a:pt x="9" y="14"/>
                  </a:moveTo>
                  <a:cubicBezTo>
                    <a:pt x="9" y="18"/>
                    <a:pt x="11" y="20"/>
                    <a:pt x="14" y="20"/>
                  </a:cubicBezTo>
                  <a:cubicBezTo>
                    <a:pt x="18" y="20"/>
                    <a:pt x="20" y="18"/>
                    <a:pt x="20" y="14"/>
                  </a:cubicBezTo>
                  <a:cubicBezTo>
                    <a:pt x="20" y="11"/>
                    <a:pt x="17" y="9"/>
                    <a:pt x="14" y="9"/>
                  </a:cubicBezTo>
                  <a:cubicBezTo>
                    <a:pt x="11" y="9"/>
                    <a:pt x="9" y="11"/>
                    <a:pt x="9" y="1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3" name="Freeform 25"/>
            <p:cNvSpPr>
              <a:spLocks/>
            </p:cNvSpPr>
            <p:nvPr userDrawn="1"/>
          </p:nvSpPr>
          <p:spPr bwMode="auto">
            <a:xfrm>
              <a:off x="5409611" y="2587649"/>
              <a:ext cx="66675" cy="144463"/>
            </a:xfrm>
            <a:custGeom>
              <a:avLst/>
              <a:gdLst>
                <a:gd name="T0" fmla="*/ 11 w 18"/>
                <a:gd name="T1" fmla="*/ 8 h 38"/>
                <a:gd name="T2" fmla="*/ 18 w 18"/>
                <a:gd name="T3" fmla="*/ 8 h 38"/>
                <a:gd name="T4" fmla="*/ 18 w 18"/>
                <a:gd name="T5" fmla="*/ 13 h 38"/>
                <a:gd name="T6" fmla="*/ 11 w 18"/>
                <a:gd name="T7" fmla="*/ 13 h 38"/>
                <a:gd name="T8" fmla="*/ 11 w 18"/>
                <a:gd name="T9" fmla="*/ 27 h 38"/>
                <a:gd name="T10" fmla="*/ 15 w 18"/>
                <a:gd name="T11" fmla="*/ 33 h 38"/>
                <a:gd name="T12" fmla="*/ 18 w 18"/>
                <a:gd name="T13" fmla="*/ 33 h 38"/>
                <a:gd name="T14" fmla="*/ 18 w 18"/>
                <a:gd name="T15" fmla="*/ 38 h 38"/>
                <a:gd name="T16" fmla="*/ 14 w 18"/>
                <a:gd name="T17" fmla="*/ 38 h 38"/>
                <a:gd name="T18" fmla="*/ 5 w 18"/>
                <a:gd name="T19" fmla="*/ 27 h 38"/>
                <a:gd name="T20" fmla="*/ 5 w 18"/>
                <a:gd name="T21" fmla="*/ 13 h 38"/>
                <a:gd name="T22" fmla="*/ 0 w 18"/>
                <a:gd name="T23" fmla="*/ 13 h 38"/>
                <a:gd name="T24" fmla="*/ 0 w 18"/>
                <a:gd name="T25" fmla="*/ 8 h 38"/>
                <a:gd name="T26" fmla="*/ 5 w 18"/>
                <a:gd name="T27" fmla="*/ 8 h 38"/>
                <a:gd name="T28" fmla="*/ 5 w 18"/>
                <a:gd name="T29" fmla="*/ 1 h 38"/>
                <a:gd name="T30" fmla="*/ 11 w 18"/>
                <a:gd name="T31" fmla="*/ 0 h 38"/>
                <a:gd name="T32" fmla="*/ 11 w 18"/>
                <a:gd name="T33"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 h="38">
                  <a:moveTo>
                    <a:pt x="11" y="8"/>
                  </a:moveTo>
                  <a:cubicBezTo>
                    <a:pt x="18" y="8"/>
                    <a:pt x="18" y="8"/>
                    <a:pt x="18" y="8"/>
                  </a:cubicBezTo>
                  <a:cubicBezTo>
                    <a:pt x="18" y="13"/>
                    <a:pt x="18" y="13"/>
                    <a:pt x="18" y="13"/>
                  </a:cubicBezTo>
                  <a:cubicBezTo>
                    <a:pt x="11" y="13"/>
                    <a:pt x="11" y="13"/>
                    <a:pt x="11" y="13"/>
                  </a:cubicBezTo>
                  <a:cubicBezTo>
                    <a:pt x="11" y="27"/>
                    <a:pt x="11" y="27"/>
                    <a:pt x="11" y="27"/>
                  </a:cubicBezTo>
                  <a:cubicBezTo>
                    <a:pt x="11" y="31"/>
                    <a:pt x="12" y="33"/>
                    <a:pt x="15" y="33"/>
                  </a:cubicBezTo>
                  <a:cubicBezTo>
                    <a:pt x="16" y="33"/>
                    <a:pt x="17" y="33"/>
                    <a:pt x="18" y="33"/>
                  </a:cubicBezTo>
                  <a:cubicBezTo>
                    <a:pt x="18" y="38"/>
                    <a:pt x="18" y="38"/>
                    <a:pt x="18" y="38"/>
                  </a:cubicBezTo>
                  <a:cubicBezTo>
                    <a:pt x="17" y="38"/>
                    <a:pt x="15" y="38"/>
                    <a:pt x="14" y="38"/>
                  </a:cubicBezTo>
                  <a:cubicBezTo>
                    <a:pt x="7" y="38"/>
                    <a:pt x="5" y="35"/>
                    <a:pt x="5" y="27"/>
                  </a:cubicBezTo>
                  <a:cubicBezTo>
                    <a:pt x="5" y="13"/>
                    <a:pt x="5" y="13"/>
                    <a:pt x="5" y="13"/>
                  </a:cubicBezTo>
                  <a:cubicBezTo>
                    <a:pt x="0" y="13"/>
                    <a:pt x="0" y="13"/>
                    <a:pt x="0" y="13"/>
                  </a:cubicBezTo>
                  <a:cubicBezTo>
                    <a:pt x="0" y="8"/>
                    <a:pt x="0" y="8"/>
                    <a:pt x="0" y="8"/>
                  </a:cubicBezTo>
                  <a:cubicBezTo>
                    <a:pt x="5" y="8"/>
                    <a:pt x="5" y="8"/>
                    <a:pt x="5" y="8"/>
                  </a:cubicBezTo>
                  <a:cubicBezTo>
                    <a:pt x="5" y="1"/>
                    <a:pt x="5" y="1"/>
                    <a:pt x="5" y="1"/>
                  </a:cubicBezTo>
                  <a:cubicBezTo>
                    <a:pt x="11" y="0"/>
                    <a:pt x="11" y="0"/>
                    <a:pt x="11" y="0"/>
                  </a:cubicBezTo>
                  <a:lnTo>
                    <a:pt x="1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4" name="Freeform 26"/>
            <p:cNvSpPr>
              <a:spLocks noEditPoints="1"/>
            </p:cNvSpPr>
            <p:nvPr userDrawn="1"/>
          </p:nvSpPr>
          <p:spPr bwMode="auto">
            <a:xfrm>
              <a:off x="5484224" y="2614637"/>
              <a:ext cx="104776" cy="117476"/>
            </a:xfrm>
            <a:custGeom>
              <a:avLst/>
              <a:gdLst>
                <a:gd name="T0" fmla="*/ 28 w 28"/>
                <a:gd name="T1" fmla="*/ 16 h 31"/>
                <a:gd name="T2" fmla="*/ 14 w 28"/>
                <a:gd name="T3" fmla="*/ 31 h 31"/>
                <a:gd name="T4" fmla="*/ 0 w 28"/>
                <a:gd name="T5" fmla="*/ 16 h 31"/>
                <a:gd name="T6" fmla="*/ 14 w 28"/>
                <a:gd name="T7" fmla="*/ 0 h 31"/>
                <a:gd name="T8" fmla="*/ 28 w 28"/>
                <a:gd name="T9" fmla="*/ 16 h 31"/>
                <a:gd name="T10" fmla="*/ 7 w 28"/>
                <a:gd name="T11" fmla="*/ 16 h 31"/>
                <a:gd name="T12" fmla="*/ 14 w 28"/>
                <a:gd name="T13" fmla="*/ 26 h 31"/>
                <a:gd name="T14" fmla="*/ 21 w 28"/>
                <a:gd name="T15" fmla="*/ 16 h 31"/>
                <a:gd name="T16" fmla="*/ 14 w 28"/>
                <a:gd name="T17" fmla="*/ 5 h 31"/>
                <a:gd name="T18" fmla="*/ 7 w 28"/>
                <a:gd name="T1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1">
                  <a:moveTo>
                    <a:pt x="28" y="16"/>
                  </a:moveTo>
                  <a:cubicBezTo>
                    <a:pt x="28" y="25"/>
                    <a:pt x="22" y="31"/>
                    <a:pt x="14" y="31"/>
                  </a:cubicBezTo>
                  <a:cubicBezTo>
                    <a:pt x="6" y="31"/>
                    <a:pt x="0" y="25"/>
                    <a:pt x="0" y="16"/>
                  </a:cubicBezTo>
                  <a:cubicBezTo>
                    <a:pt x="0" y="6"/>
                    <a:pt x="6" y="0"/>
                    <a:pt x="14" y="0"/>
                  </a:cubicBezTo>
                  <a:cubicBezTo>
                    <a:pt x="22" y="0"/>
                    <a:pt x="28" y="6"/>
                    <a:pt x="28" y="16"/>
                  </a:cubicBezTo>
                  <a:moveTo>
                    <a:pt x="7" y="16"/>
                  </a:moveTo>
                  <a:cubicBezTo>
                    <a:pt x="7" y="23"/>
                    <a:pt x="9" y="26"/>
                    <a:pt x="14" y="26"/>
                  </a:cubicBezTo>
                  <a:cubicBezTo>
                    <a:pt x="18" y="26"/>
                    <a:pt x="21" y="23"/>
                    <a:pt x="21" y="16"/>
                  </a:cubicBezTo>
                  <a:cubicBezTo>
                    <a:pt x="21" y="9"/>
                    <a:pt x="18" y="5"/>
                    <a:pt x="14" y="5"/>
                  </a:cubicBezTo>
                  <a:cubicBezTo>
                    <a:pt x="9" y="5"/>
                    <a:pt x="7" y="9"/>
                    <a:pt x="7" y="16"/>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5" name="Freeform 27"/>
            <p:cNvSpPr>
              <a:spLocks noEditPoints="1"/>
            </p:cNvSpPr>
            <p:nvPr userDrawn="1"/>
          </p:nvSpPr>
          <p:spPr bwMode="auto">
            <a:xfrm>
              <a:off x="5596937" y="2598762"/>
              <a:ext cx="109538" cy="171451"/>
            </a:xfrm>
            <a:custGeom>
              <a:avLst/>
              <a:gdLst>
                <a:gd name="T0" fmla="*/ 29 w 29"/>
                <a:gd name="T1" fmla="*/ 5 h 45"/>
                <a:gd name="T2" fmla="*/ 27 w 29"/>
                <a:gd name="T3" fmla="*/ 5 h 45"/>
                <a:gd name="T4" fmla="*/ 23 w 29"/>
                <a:gd name="T5" fmla="*/ 8 h 45"/>
                <a:gd name="T6" fmla="*/ 26 w 29"/>
                <a:gd name="T7" fmla="*/ 14 h 45"/>
                <a:gd name="T8" fmla="*/ 14 w 29"/>
                <a:gd name="T9" fmla="*/ 24 h 45"/>
                <a:gd name="T10" fmla="*/ 10 w 29"/>
                <a:gd name="T11" fmla="*/ 23 h 45"/>
                <a:gd name="T12" fmla="*/ 7 w 29"/>
                <a:gd name="T13" fmla="*/ 26 h 45"/>
                <a:gd name="T14" fmla="*/ 11 w 29"/>
                <a:gd name="T15" fmla="*/ 28 h 45"/>
                <a:gd name="T16" fmla="*/ 19 w 29"/>
                <a:gd name="T17" fmla="*/ 29 h 45"/>
                <a:gd name="T18" fmla="*/ 29 w 29"/>
                <a:gd name="T19" fmla="*/ 36 h 45"/>
                <a:gd name="T20" fmla="*/ 14 w 29"/>
                <a:gd name="T21" fmla="*/ 45 h 45"/>
                <a:gd name="T22" fmla="*/ 0 w 29"/>
                <a:gd name="T23" fmla="*/ 37 h 45"/>
                <a:gd name="T24" fmla="*/ 4 w 29"/>
                <a:gd name="T25" fmla="*/ 32 h 45"/>
                <a:gd name="T26" fmla="*/ 1 w 29"/>
                <a:gd name="T27" fmla="*/ 27 h 45"/>
                <a:gd name="T28" fmla="*/ 6 w 29"/>
                <a:gd name="T29" fmla="*/ 22 h 45"/>
                <a:gd name="T30" fmla="*/ 2 w 29"/>
                <a:gd name="T31" fmla="*/ 14 h 45"/>
                <a:gd name="T32" fmla="*/ 14 w 29"/>
                <a:gd name="T33" fmla="*/ 5 h 45"/>
                <a:gd name="T34" fmla="*/ 20 w 29"/>
                <a:gd name="T35" fmla="*/ 6 h 45"/>
                <a:gd name="T36" fmla="*/ 26 w 29"/>
                <a:gd name="T37" fmla="*/ 0 h 45"/>
                <a:gd name="T38" fmla="*/ 29 w 29"/>
                <a:gd name="T39" fmla="*/ 0 h 45"/>
                <a:gd name="T40" fmla="*/ 29 w 29"/>
                <a:gd name="T41" fmla="*/ 5 h 45"/>
                <a:gd name="T42" fmla="*/ 6 w 29"/>
                <a:gd name="T43" fmla="*/ 37 h 45"/>
                <a:gd name="T44" fmla="*/ 15 w 29"/>
                <a:gd name="T45" fmla="*/ 41 h 45"/>
                <a:gd name="T46" fmla="*/ 23 w 29"/>
                <a:gd name="T47" fmla="*/ 37 h 45"/>
                <a:gd name="T48" fmla="*/ 18 w 29"/>
                <a:gd name="T49" fmla="*/ 34 h 45"/>
                <a:gd name="T50" fmla="*/ 8 w 29"/>
                <a:gd name="T51" fmla="*/ 33 h 45"/>
                <a:gd name="T52" fmla="*/ 6 w 29"/>
                <a:gd name="T53" fmla="*/ 37 h 45"/>
                <a:gd name="T54" fmla="*/ 8 w 29"/>
                <a:gd name="T55" fmla="*/ 14 h 45"/>
                <a:gd name="T56" fmla="*/ 14 w 29"/>
                <a:gd name="T57" fmla="*/ 20 h 45"/>
                <a:gd name="T58" fmla="*/ 19 w 29"/>
                <a:gd name="T59" fmla="*/ 14 h 45"/>
                <a:gd name="T60" fmla="*/ 14 w 29"/>
                <a:gd name="T61" fmla="*/ 9 h 45"/>
                <a:gd name="T62" fmla="*/ 8 w 29"/>
                <a:gd name="T63"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 h="45">
                  <a:moveTo>
                    <a:pt x="29" y="5"/>
                  </a:moveTo>
                  <a:cubicBezTo>
                    <a:pt x="28" y="5"/>
                    <a:pt x="27" y="5"/>
                    <a:pt x="27" y="5"/>
                  </a:cubicBezTo>
                  <a:cubicBezTo>
                    <a:pt x="25" y="5"/>
                    <a:pt x="23" y="6"/>
                    <a:pt x="23" y="8"/>
                  </a:cubicBezTo>
                  <a:cubicBezTo>
                    <a:pt x="25" y="10"/>
                    <a:pt x="26" y="12"/>
                    <a:pt x="26" y="14"/>
                  </a:cubicBezTo>
                  <a:cubicBezTo>
                    <a:pt x="26" y="20"/>
                    <a:pt x="21" y="24"/>
                    <a:pt x="14" y="24"/>
                  </a:cubicBezTo>
                  <a:cubicBezTo>
                    <a:pt x="13" y="24"/>
                    <a:pt x="11" y="24"/>
                    <a:pt x="10" y="23"/>
                  </a:cubicBezTo>
                  <a:cubicBezTo>
                    <a:pt x="8" y="24"/>
                    <a:pt x="7" y="25"/>
                    <a:pt x="7" y="26"/>
                  </a:cubicBezTo>
                  <a:cubicBezTo>
                    <a:pt x="7" y="27"/>
                    <a:pt x="8" y="28"/>
                    <a:pt x="11" y="28"/>
                  </a:cubicBezTo>
                  <a:cubicBezTo>
                    <a:pt x="19" y="29"/>
                    <a:pt x="19" y="29"/>
                    <a:pt x="19" y="29"/>
                  </a:cubicBezTo>
                  <a:cubicBezTo>
                    <a:pt x="26" y="29"/>
                    <a:pt x="29" y="32"/>
                    <a:pt x="29" y="36"/>
                  </a:cubicBezTo>
                  <a:cubicBezTo>
                    <a:pt x="29" y="42"/>
                    <a:pt x="24" y="45"/>
                    <a:pt x="14" y="45"/>
                  </a:cubicBezTo>
                  <a:cubicBezTo>
                    <a:pt x="5" y="45"/>
                    <a:pt x="0" y="42"/>
                    <a:pt x="0" y="37"/>
                  </a:cubicBezTo>
                  <a:cubicBezTo>
                    <a:pt x="0" y="35"/>
                    <a:pt x="1" y="33"/>
                    <a:pt x="4" y="32"/>
                  </a:cubicBezTo>
                  <a:cubicBezTo>
                    <a:pt x="2" y="31"/>
                    <a:pt x="1" y="29"/>
                    <a:pt x="1" y="27"/>
                  </a:cubicBezTo>
                  <a:cubicBezTo>
                    <a:pt x="1" y="25"/>
                    <a:pt x="3" y="23"/>
                    <a:pt x="6" y="22"/>
                  </a:cubicBezTo>
                  <a:cubicBezTo>
                    <a:pt x="3" y="20"/>
                    <a:pt x="2" y="17"/>
                    <a:pt x="2" y="14"/>
                  </a:cubicBezTo>
                  <a:cubicBezTo>
                    <a:pt x="2" y="9"/>
                    <a:pt x="7" y="5"/>
                    <a:pt x="14" y="5"/>
                  </a:cubicBezTo>
                  <a:cubicBezTo>
                    <a:pt x="16" y="5"/>
                    <a:pt x="18" y="5"/>
                    <a:pt x="20" y="6"/>
                  </a:cubicBezTo>
                  <a:cubicBezTo>
                    <a:pt x="20" y="2"/>
                    <a:pt x="23" y="0"/>
                    <a:pt x="26" y="0"/>
                  </a:cubicBezTo>
                  <a:cubicBezTo>
                    <a:pt x="27" y="0"/>
                    <a:pt x="28" y="0"/>
                    <a:pt x="29" y="0"/>
                  </a:cubicBezTo>
                  <a:lnTo>
                    <a:pt x="29" y="5"/>
                  </a:lnTo>
                  <a:close/>
                  <a:moveTo>
                    <a:pt x="6" y="37"/>
                  </a:moveTo>
                  <a:cubicBezTo>
                    <a:pt x="6" y="40"/>
                    <a:pt x="9" y="41"/>
                    <a:pt x="15" y="41"/>
                  </a:cubicBezTo>
                  <a:cubicBezTo>
                    <a:pt x="20" y="41"/>
                    <a:pt x="23" y="40"/>
                    <a:pt x="23" y="37"/>
                  </a:cubicBezTo>
                  <a:cubicBezTo>
                    <a:pt x="23" y="35"/>
                    <a:pt x="21" y="34"/>
                    <a:pt x="18" y="34"/>
                  </a:cubicBezTo>
                  <a:cubicBezTo>
                    <a:pt x="8" y="33"/>
                    <a:pt x="8" y="33"/>
                    <a:pt x="8" y="33"/>
                  </a:cubicBezTo>
                  <a:cubicBezTo>
                    <a:pt x="6" y="34"/>
                    <a:pt x="6" y="35"/>
                    <a:pt x="6" y="37"/>
                  </a:cubicBezTo>
                  <a:moveTo>
                    <a:pt x="8" y="14"/>
                  </a:moveTo>
                  <a:cubicBezTo>
                    <a:pt x="8" y="18"/>
                    <a:pt x="11" y="20"/>
                    <a:pt x="14" y="20"/>
                  </a:cubicBezTo>
                  <a:cubicBezTo>
                    <a:pt x="17" y="20"/>
                    <a:pt x="19" y="18"/>
                    <a:pt x="19" y="14"/>
                  </a:cubicBezTo>
                  <a:cubicBezTo>
                    <a:pt x="19" y="11"/>
                    <a:pt x="17" y="9"/>
                    <a:pt x="14" y="9"/>
                  </a:cubicBezTo>
                  <a:cubicBezTo>
                    <a:pt x="11" y="9"/>
                    <a:pt x="8" y="11"/>
                    <a:pt x="8" y="1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6" name="Freeform 28"/>
            <p:cNvSpPr>
              <a:spLocks noEditPoints="1"/>
            </p:cNvSpPr>
            <p:nvPr userDrawn="1"/>
          </p:nvSpPr>
          <p:spPr bwMode="auto">
            <a:xfrm>
              <a:off x="5706475" y="2614637"/>
              <a:ext cx="104776" cy="117476"/>
            </a:xfrm>
            <a:custGeom>
              <a:avLst/>
              <a:gdLst>
                <a:gd name="T0" fmla="*/ 7 w 28"/>
                <a:gd name="T1" fmla="*/ 17 h 31"/>
                <a:gd name="T2" fmla="*/ 15 w 28"/>
                <a:gd name="T3" fmla="*/ 26 h 31"/>
                <a:gd name="T4" fmla="*/ 22 w 28"/>
                <a:gd name="T5" fmla="*/ 21 h 31"/>
                <a:gd name="T6" fmla="*/ 28 w 28"/>
                <a:gd name="T7" fmla="*/ 22 h 31"/>
                <a:gd name="T8" fmla="*/ 14 w 28"/>
                <a:gd name="T9" fmla="*/ 31 h 31"/>
                <a:gd name="T10" fmla="*/ 0 w 28"/>
                <a:gd name="T11" fmla="*/ 16 h 31"/>
                <a:gd name="T12" fmla="*/ 14 w 28"/>
                <a:gd name="T13" fmla="*/ 0 h 31"/>
                <a:gd name="T14" fmla="*/ 28 w 28"/>
                <a:gd name="T15" fmla="*/ 16 h 31"/>
                <a:gd name="T16" fmla="*/ 28 w 28"/>
                <a:gd name="T17" fmla="*/ 17 h 31"/>
                <a:gd name="T18" fmla="*/ 7 w 28"/>
                <a:gd name="T19" fmla="*/ 17 h 31"/>
                <a:gd name="T20" fmla="*/ 21 w 28"/>
                <a:gd name="T21" fmla="*/ 13 h 31"/>
                <a:gd name="T22" fmla="*/ 14 w 28"/>
                <a:gd name="T23" fmla="*/ 5 h 31"/>
                <a:gd name="T24" fmla="*/ 7 w 28"/>
                <a:gd name="T25" fmla="*/ 13 h 31"/>
                <a:gd name="T26" fmla="*/ 21 w 28"/>
                <a:gd name="T27" fmla="*/ 1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31">
                  <a:moveTo>
                    <a:pt x="7" y="17"/>
                  </a:moveTo>
                  <a:cubicBezTo>
                    <a:pt x="7" y="23"/>
                    <a:pt x="10" y="26"/>
                    <a:pt x="15" y="26"/>
                  </a:cubicBezTo>
                  <a:cubicBezTo>
                    <a:pt x="18" y="26"/>
                    <a:pt x="20" y="24"/>
                    <a:pt x="22" y="21"/>
                  </a:cubicBezTo>
                  <a:cubicBezTo>
                    <a:pt x="28" y="22"/>
                    <a:pt x="28" y="22"/>
                    <a:pt x="28" y="22"/>
                  </a:cubicBezTo>
                  <a:cubicBezTo>
                    <a:pt x="26" y="28"/>
                    <a:pt x="21" y="31"/>
                    <a:pt x="14" y="31"/>
                  </a:cubicBezTo>
                  <a:cubicBezTo>
                    <a:pt x="6" y="31"/>
                    <a:pt x="0" y="25"/>
                    <a:pt x="0" y="16"/>
                  </a:cubicBezTo>
                  <a:cubicBezTo>
                    <a:pt x="0" y="7"/>
                    <a:pt x="6" y="0"/>
                    <a:pt x="14" y="0"/>
                  </a:cubicBezTo>
                  <a:cubicBezTo>
                    <a:pt x="23" y="0"/>
                    <a:pt x="28" y="6"/>
                    <a:pt x="28" y="16"/>
                  </a:cubicBezTo>
                  <a:cubicBezTo>
                    <a:pt x="28" y="17"/>
                    <a:pt x="28" y="17"/>
                    <a:pt x="28" y="17"/>
                  </a:cubicBezTo>
                  <a:cubicBezTo>
                    <a:pt x="7" y="17"/>
                    <a:pt x="7" y="17"/>
                    <a:pt x="7" y="17"/>
                  </a:cubicBezTo>
                  <a:close/>
                  <a:moveTo>
                    <a:pt x="21" y="13"/>
                  </a:moveTo>
                  <a:cubicBezTo>
                    <a:pt x="21" y="8"/>
                    <a:pt x="19" y="5"/>
                    <a:pt x="14" y="5"/>
                  </a:cubicBezTo>
                  <a:cubicBezTo>
                    <a:pt x="10" y="5"/>
                    <a:pt x="8" y="8"/>
                    <a:pt x="7" y="13"/>
                  </a:cubicBezTo>
                  <a:lnTo>
                    <a:pt x="21" y="1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7" name="Freeform 29"/>
            <p:cNvSpPr>
              <a:spLocks/>
            </p:cNvSpPr>
            <p:nvPr userDrawn="1"/>
          </p:nvSpPr>
          <p:spPr bwMode="auto">
            <a:xfrm>
              <a:off x="5816014" y="2587649"/>
              <a:ext cx="71438" cy="144463"/>
            </a:xfrm>
            <a:custGeom>
              <a:avLst/>
              <a:gdLst>
                <a:gd name="T0" fmla="*/ 12 w 19"/>
                <a:gd name="T1" fmla="*/ 8 h 38"/>
                <a:gd name="T2" fmla="*/ 18 w 19"/>
                <a:gd name="T3" fmla="*/ 8 h 38"/>
                <a:gd name="T4" fmla="*/ 18 w 19"/>
                <a:gd name="T5" fmla="*/ 13 h 38"/>
                <a:gd name="T6" fmla="*/ 12 w 19"/>
                <a:gd name="T7" fmla="*/ 13 h 38"/>
                <a:gd name="T8" fmla="*/ 12 w 19"/>
                <a:gd name="T9" fmla="*/ 27 h 38"/>
                <a:gd name="T10" fmla="*/ 16 w 19"/>
                <a:gd name="T11" fmla="*/ 33 h 38"/>
                <a:gd name="T12" fmla="*/ 19 w 19"/>
                <a:gd name="T13" fmla="*/ 33 h 38"/>
                <a:gd name="T14" fmla="*/ 19 w 19"/>
                <a:gd name="T15" fmla="*/ 38 h 38"/>
                <a:gd name="T16" fmla="*/ 14 w 19"/>
                <a:gd name="T17" fmla="*/ 38 h 38"/>
                <a:gd name="T18" fmla="*/ 5 w 19"/>
                <a:gd name="T19" fmla="*/ 27 h 38"/>
                <a:gd name="T20" fmla="*/ 5 w 19"/>
                <a:gd name="T21" fmla="*/ 13 h 38"/>
                <a:gd name="T22" fmla="*/ 0 w 19"/>
                <a:gd name="T23" fmla="*/ 13 h 38"/>
                <a:gd name="T24" fmla="*/ 0 w 19"/>
                <a:gd name="T25" fmla="*/ 8 h 38"/>
                <a:gd name="T26" fmla="*/ 5 w 19"/>
                <a:gd name="T27" fmla="*/ 8 h 38"/>
                <a:gd name="T28" fmla="*/ 6 w 19"/>
                <a:gd name="T29" fmla="*/ 1 h 38"/>
                <a:gd name="T30" fmla="*/ 12 w 19"/>
                <a:gd name="T31" fmla="*/ 0 h 38"/>
                <a:gd name="T32" fmla="*/ 12 w 19"/>
                <a:gd name="T33"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38">
                  <a:moveTo>
                    <a:pt x="12" y="8"/>
                  </a:moveTo>
                  <a:cubicBezTo>
                    <a:pt x="18" y="8"/>
                    <a:pt x="18" y="8"/>
                    <a:pt x="18" y="8"/>
                  </a:cubicBezTo>
                  <a:cubicBezTo>
                    <a:pt x="18" y="13"/>
                    <a:pt x="18" y="13"/>
                    <a:pt x="18" y="13"/>
                  </a:cubicBezTo>
                  <a:cubicBezTo>
                    <a:pt x="12" y="13"/>
                    <a:pt x="12" y="13"/>
                    <a:pt x="12" y="13"/>
                  </a:cubicBezTo>
                  <a:cubicBezTo>
                    <a:pt x="12" y="27"/>
                    <a:pt x="12" y="27"/>
                    <a:pt x="12" y="27"/>
                  </a:cubicBezTo>
                  <a:cubicBezTo>
                    <a:pt x="12" y="31"/>
                    <a:pt x="12" y="33"/>
                    <a:pt x="16" y="33"/>
                  </a:cubicBezTo>
                  <a:cubicBezTo>
                    <a:pt x="17" y="33"/>
                    <a:pt x="18" y="33"/>
                    <a:pt x="19" y="33"/>
                  </a:cubicBezTo>
                  <a:cubicBezTo>
                    <a:pt x="19" y="38"/>
                    <a:pt x="19" y="38"/>
                    <a:pt x="19" y="38"/>
                  </a:cubicBezTo>
                  <a:cubicBezTo>
                    <a:pt x="18" y="38"/>
                    <a:pt x="16" y="38"/>
                    <a:pt x="14" y="38"/>
                  </a:cubicBezTo>
                  <a:cubicBezTo>
                    <a:pt x="8" y="38"/>
                    <a:pt x="5" y="35"/>
                    <a:pt x="5" y="27"/>
                  </a:cubicBezTo>
                  <a:cubicBezTo>
                    <a:pt x="5" y="13"/>
                    <a:pt x="5" y="13"/>
                    <a:pt x="5" y="13"/>
                  </a:cubicBezTo>
                  <a:cubicBezTo>
                    <a:pt x="0" y="13"/>
                    <a:pt x="0" y="13"/>
                    <a:pt x="0" y="13"/>
                  </a:cubicBezTo>
                  <a:cubicBezTo>
                    <a:pt x="0" y="8"/>
                    <a:pt x="0" y="8"/>
                    <a:pt x="0" y="8"/>
                  </a:cubicBezTo>
                  <a:cubicBezTo>
                    <a:pt x="5" y="8"/>
                    <a:pt x="5" y="8"/>
                    <a:pt x="5" y="8"/>
                  </a:cubicBezTo>
                  <a:cubicBezTo>
                    <a:pt x="6" y="1"/>
                    <a:pt x="6" y="1"/>
                    <a:pt x="6" y="1"/>
                  </a:cubicBezTo>
                  <a:cubicBezTo>
                    <a:pt x="12" y="0"/>
                    <a:pt x="12" y="0"/>
                    <a:pt x="12" y="0"/>
                  </a:cubicBezTo>
                  <a:lnTo>
                    <a:pt x="12"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8" name="Freeform 30"/>
            <p:cNvSpPr>
              <a:spLocks/>
            </p:cNvSpPr>
            <p:nvPr userDrawn="1"/>
          </p:nvSpPr>
          <p:spPr bwMode="auto">
            <a:xfrm>
              <a:off x="5901739" y="2581299"/>
              <a:ext cx="90488" cy="146051"/>
            </a:xfrm>
            <a:custGeom>
              <a:avLst/>
              <a:gdLst>
                <a:gd name="T0" fmla="*/ 6 w 24"/>
                <a:gd name="T1" fmla="*/ 0 h 39"/>
                <a:gd name="T2" fmla="*/ 6 w 24"/>
                <a:gd name="T3" fmla="*/ 15 h 39"/>
                <a:gd name="T4" fmla="*/ 15 w 24"/>
                <a:gd name="T5" fmla="*/ 9 h 39"/>
                <a:gd name="T6" fmla="*/ 24 w 24"/>
                <a:gd name="T7" fmla="*/ 21 h 39"/>
                <a:gd name="T8" fmla="*/ 24 w 24"/>
                <a:gd name="T9" fmla="*/ 39 h 39"/>
                <a:gd name="T10" fmla="*/ 18 w 24"/>
                <a:gd name="T11" fmla="*/ 39 h 39"/>
                <a:gd name="T12" fmla="*/ 18 w 24"/>
                <a:gd name="T13" fmla="*/ 21 h 39"/>
                <a:gd name="T14" fmla="*/ 13 w 24"/>
                <a:gd name="T15" fmla="*/ 14 h 39"/>
                <a:gd name="T16" fmla="*/ 6 w 24"/>
                <a:gd name="T17" fmla="*/ 23 h 39"/>
                <a:gd name="T18" fmla="*/ 6 w 24"/>
                <a:gd name="T19" fmla="*/ 39 h 39"/>
                <a:gd name="T20" fmla="*/ 0 w 24"/>
                <a:gd name="T21" fmla="*/ 39 h 39"/>
                <a:gd name="T22" fmla="*/ 0 w 24"/>
                <a:gd name="T23" fmla="*/ 0 h 39"/>
                <a:gd name="T24" fmla="*/ 6 w 24"/>
                <a:gd name="T25"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9">
                  <a:moveTo>
                    <a:pt x="6" y="0"/>
                  </a:moveTo>
                  <a:cubicBezTo>
                    <a:pt x="6" y="15"/>
                    <a:pt x="6" y="15"/>
                    <a:pt x="6" y="15"/>
                  </a:cubicBezTo>
                  <a:cubicBezTo>
                    <a:pt x="8" y="11"/>
                    <a:pt x="11" y="9"/>
                    <a:pt x="15" y="9"/>
                  </a:cubicBezTo>
                  <a:cubicBezTo>
                    <a:pt x="21" y="9"/>
                    <a:pt x="24" y="13"/>
                    <a:pt x="24" y="21"/>
                  </a:cubicBezTo>
                  <a:cubicBezTo>
                    <a:pt x="24" y="39"/>
                    <a:pt x="24" y="39"/>
                    <a:pt x="24" y="39"/>
                  </a:cubicBezTo>
                  <a:cubicBezTo>
                    <a:pt x="18" y="39"/>
                    <a:pt x="18" y="39"/>
                    <a:pt x="18" y="39"/>
                  </a:cubicBezTo>
                  <a:cubicBezTo>
                    <a:pt x="18" y="21"/>
                    <a:pt x="18" y="21"/>
                    <a:pt x="18" y="21"/>
                  </a:cubicBezTo>
                  <a:cubicBezTo>
                    <a:pt x="18" y="17"/>
                    <a:pt x="16" y="14"/>
                    <a:pt x="13" y="14"/>
                  </a:cubicBezTo>
                  <a:cubicBezTo>
                    <a:pt x="9" y="14"/>
                    <a:pt x="6" y="18"/>
                    <a:pt x="6" y="23"/>
                  </a:cubicBezTo>
                  <a:cubicBezTo>
                    <a:pt x="6" y="39"/>
                    <a:pt x="6" y="39"/>
                    <a:pt x="6" y="39"/>
                  </a:cubicBezTo>
                  <a:cubicBezTo>
                    <a:pt x="0" y="39"/>
                    <a:pt x="0" y="39"/>
                    <a:pt x="0" y="39"/>
                  </a:cubicBezTo>
                  <a:cubicBezTo>
                    <a:pt x="0" y="0"/>
                    <a:pt x="0" y="0"/>
                    <a:pt x="0" y="0"/>
                  </a:cubicBezTo>
                  <a:lnTo>
                    <a:pt x="6"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9" name="Freeform 31"/>
            <p:cNvSpPr>
              <a:spLocks noEditPoints="1"/>
            </p:cNvSpPr>
            <p:nvPr userDrawn="1"/>
          </p:nvSpPr>
          <p:spPr bwMode="auto">
            <a:xfrm>
              <a:off x="6011278" y="2614637"/>
              <a:ext cx="101601" cy="117476"/>
            </a:xfrm>
            <a:custGeom>
              <a:avLst/>
              <a:gdLst>
                <a:gd name="T0" fmla="*/ 7 w 27"/>
                <a:gd name="T1" fmla="*/ 17 h 31"/>
                <a:gd name="T2" fmla="*/ 14 w 27"/>
                <a:gd name="T3" fmla="*/ 26 h 31"/>
                <a:gd name="T4" fmla="*/ 21 w 27"/>
                <a:gd name="T5" fmla="*/ 21 h 31"/>
                <a:gd name="T6" fmla="*/ 27 w 27"/>
                <a:gd name="T7" fmla="*/ 22 h 31"/>
                <a:gd name="T8" fmla="*/ 14 w 27"/>
                <a:gd name="T9" fmla="*/ 31 h 31"/>
                <a:gd name="T10" fmla="*/ 0 w 27"/>
                <a:gd name="T11" fmla="*/ 16 h 31"/>
                <a:gd name="T12" fmla="*/ 14 w 27"/>
                <a:gd name="T13" fmla="*/ 0 h 31"/>
                <a:gd name="T14" fmla="*/ 27 w 27"/>
                <a:gd name="T15" fmla="*/ 16 h 31"/>
                <a:gd name="T16" fmla="*/ 27 w 27"/>
                <a:gd name="T17" fmla="*/ 17 h 31"/>
                <a:gd name="T18" fmla="*/ 7 w 27"/>
                <a:gd name="T19" fmla="*/ 17 h 31"/>
                <a:gd name="T20" fmla="*/ 21 w 27"/>
                <a:gd name="T21" fmla="*/ 13 h 31"/>
                <a:gd name="T22" fmla="*/ 14 w 27"/>
                <a:gd name="T23" fmla="*/ 5 h 31"/>
                <a:gd name="T24" fmla="*/ 7 w 27"/>
                <a:gd name="T25" fmla="*/ 13 h 31"/>
                <a:gd name="T26" fmla="*/ 21 w 27"/>
                <a:gd name="T27" fmla="*/ 1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31">
                  <a:moveTo>
                    <a:pt x="7" y="17"/>
                  </a:moveTo>
                  <a:cubicBezTo>
                    <a:pt x="7" y="23"/>
                    <a:pt x="10" y="26"/>
                    <a:pt x="14" y="26"/>
                  </a:cubicBezTo>
                  <a:cubicBezTo>
                    <a:pt x="17" y="26"/>
                    <a:pt x="20" y="24"/>
                    <a:pt x="21" y="21"/>
                  </a:cubicBezTo>
                  <a:cubicBezTo>
                    <a:pt x="27" y="22"/>
                    <a:pt x="27" y="22"/>
                    <a:pt x="27" y="22"/>
                  </a:cubicBezTo>
                  <a:cubicBezTo>
                    <a:pt x="25" y="28"/>
                    <a:pt x="20" y="31"/>
                    <a:pt x="14" y="31"/>
                  </a:cubicBezTo>
                  <a:cubicBezTo>
                    <a:pt x="5" y="31"/>
                    <a:pt x="0" y="25"/>
                    <a:pt x="0" y="16"/>
                  </a:cubicBezTo>
                  <a:cubicBezTo>
                    <a:pt x="0" y="7"/>
                    <a:pt x="5" y="0"/>
                    <a:pt x="14" y="0"/>
                  </a:cubicBezTo>
                  <a:cubicBezTo>
                    <a:pt x="22" y="0"/>
                    <a:pt x="27" y="6"/>
                    <a:pt x="27" y="16"/>
                  </a:cubicBezTo>
                  <a:cubicBezTo>
                    <a:pt x="27" y="17"/>
                    <a:pt x="27" y="17"/>
                    <a:pt x="27" y="17"/>
                  </a:cubicBezTo>
                  <a:cubicBezTo>
                    <a:pt x="7" y="17"/>
                    <a:pt x="7" y="17"/>
                    <a:pt x="7" y="17"/>
                  </a:cubicBezTo>
                  <a:close/>
                  <a:moveTo>
                    <a:pt x="21" y="13"/>
                  </a:moveTo>
                  <a:cubicBezTo>
                    <a:pt x="20" y="8"/>
                    <a:pt x="18" y="5"/>
                    <a:pt x="14" y="5"/>
                  </a:cubicBezTo>
                  <a:cubicBezTo>
                    <a:pt x="10" y="5"/>
                    <a:pt x="7" y="8"/>
                    <a:pt x="7" y="13"/>
                  </a:cubicBezTo>
                  <a:lnTo>
                    <a:pt x="21" y="1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0" name="Freeform 32"/>
            <p:cNvSpPr>
              <a:spLocks/>
            </p:cNvSpPr>
            <p:nvPr userDrawn="1"/>
          </p:nvSpPr>
          <p:spPr bwMode="auto">
            <a:xfrm>
              <a:off x="6131929" y="2614637"/>
              <a:ext cx="60325" cy="112713"/>
            </a:xfrm>
            <a:custGeom>
              <a:avLst/>
              <a:gdLst>
                <a:gd name="T0" fmla="*/ 16 w 16"/>
                <a:gd name="T1" fmla="*/ 7 h 30"/>
                <a:gd name="T2" fmla="*/ 15 w 16"/>
                <a:gd name="T3" fmla="*/ 7 h 30"/>
                <a:gd name="T4" fmla="*/ 7 w 16"/>
                <a:gd name="T5" fmla="*/ 16 h 30"/>
                <a:gd name="T6" fmla="*/ 7 w 16"/>
                <a:gd name="T7" fmla="*/ 30 h 30"/>
                <a:gd name="T8" fmla="*/ 0 w 16"/>
                <a:gd name="T9" fmla="*/ 30 h 30"/>
                <a:gd name="T10" fmla="*/ 0 w 16"/>
                <a:gd name="T11" fmla="*/ 1 h 30"/>
                <a:gd name="T12" fmla="*/ 6 w 16"/>
                <a:gd name="T13" fmla="*/ 1 h 30"/>
                <a:gd name="T14" fmla="*/ 6 w 16"/>
                <a:gd name="T15" fmla="*/ 8 h 30"/>
                <a:gd name="T16" fmla="*/ 14 w 16"/>
                <a:gd name="T17" fmla="*/ 0 h 30"/>
                <a:gd name="T18" fmla="*/ 16 w 16"/>
                <a:gd name="T19" fmla="*/ 1 h 30"/>
                <a:gd name="T20" fmla="*/ 16 w 16"/>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0">
                  <a:moveTo>
                    <a:pt x="16" y="7"/>
                  </a:moveTo>
                  <a:cubicBezTo>
                    <a:pt x="15" y="7"/>
                    <a:pt x="15" y="7"/>
                    <a:pt x="15" y="7"/>
                  </a:cubicBezTo>
                  <a:cubicBezTo>
                    <a:pt x="10" y="7"/>
                    <a:pt x="7" y="10"/>
                    <a:pt x="7" y="16"/>
                  </a:cubicBezTo>
                  <a:cubicBezTo>
                    <a:pt x="7" y="30"/>
                    <a:pt x="7" y="30"/>
                    <a:pt x="7" y="30"/>
                  </a:cubicBezTo>
                  <a:cubicBezTo>
                    <a:pt x="0" y="30"/>
                    <a:pt x="0" y="30"/>
                    <a:pt x="0" y="30"/>
                  </a:cubicBezTo>
                  <a:cubicBezTo>
                    <a:pt x="0" y="1"/>
                    <a:pt x="0" y="1"/>
                    <a:pt x="0" y="1"/>
                  </a:cubicBezTo>
                  <a:cubicBezTo>
                    <a:pt x="6" y="1"/>
                    <a:pt x="6" y="1"/>
                    <a:pt x="6" y="1"/>
                  </a:cubicBezTo>
                  <a:cubicBezTo>
                    <a:pt x="6" y="8"/>
                    <a:pt x="6" y="8"/>
                    <a:pt x="6" y="8"/>
                  </a:cubicBezTo>
                  <a:cubicBezTo>
                    <a:pt x="8" y="3"/>
                    <a:pt x="10" y="0"/>
                    <a:pt x="14" y="0"/>
                  </a:cubicBezTo>
                  <a:cubicBezTo>
                    <a:pt x="15" y="0"/>
                    <a:pt x="15" y="0"/>
                    <a:pt x="16" y="1"/>
                  </a:cubicBezTo>
                  <a:lnTo>
                    <a:pt x="16"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1" name="Freeform 33"/>
            <p:cNvSpPr>
              <a:spLocks/>
            </p:cNvSpPr>
            <p:nvPr userDrawn="1"/>
          </p:nvSpPr>
          <p:spPr bwMode="auto">
            <a:xfrm>
              <a:off x="4603155" y="2836888"/>
              <a:ext cx="95251" cy="147638"/>
            </a:xfrm>
            <a:custGeom>
              <a:avLst/>
              <a:gdLst>
                <a:gd name="T0" fmla="*/ 17 w 60"/>
                <a:gd name="T1" fmla="*/ 0 h 93"/>
                <a:gd name="T2" fmla="*/ 17 w 60"/>
                <a:gd name="T3" fmla="*/ 79 h 93"/>
                <a:gd name="T4" fmla="*/ 60 w 60"/>
                <a:gd name="T5" fmla="*/ 79 h 93"/>
                <a:gd name="T6" fmla="*/ 60 w 60"/>
                <a:gd name="T7" fmla="*/ 93 h 93"/>
                <a:gd name="T8" fmla="*/ 0 w 60"/>
                <a:gd name="T9" fmla="*/ 93 h 93"/>
                <a:gd name="T10" fmla="*/ 0 w 60"/>
                <a:gd name="T11" fmla="*/ 0 h 93"/>
                <a:gd name="T12" fmla="*/ 17 w 60"/>
                <a:gd name="T13" fmla="*/ 0 h 93"/>
              </a:gdLst>
              <a:ahLst/>
              <a:cxnLst>
                <a:cxn ang="0">
                  <a:pos x="T0" y="T1"/>
                </a:cxn>
                <a:cxn ang="0">
                  <a:pos x="T2" y="T3"/>
                </a:cxn>
                <a:cxn ang="0">
                  <a:pos x="T4" y="T5"/>
                </a:cxn>
                <a:cxn ang="0">
                  <a:pos x="T6" y="T7"/>
                </a:cxn>
                <a:cxn ang="0">
                  <a:pos x="T8" y="T9"/>
                </a:cxn>
                <a:cxn ang="0">
                  <a:pos x="T10" y="T11"/>
                </a:cxn>
                <a:cxn ang="0">
                  <a:pos x="T12" y="T13"/>
                </a:cxn>
              </a:cxnLst>
              <a:rect l="0" t="0" r="r" b="b"/>
              <a:pathLst>
                <a:path w="60" h="93">
                  <a:moveTo>
                    <a:pt x="17" y="0"/>
                  </a:moveTo>
                  <a:lnTo>
                    <a:pt x="17" y="79"/>
                  </a:lnTo>
                  <a:lnTo>
                    <a:pt x="60" y="79"/>
                  </a:lnTo>
                  <a:lnTo>
                    <a:pt x="60" y="93"/>
                  </a:lnTo>
                  <a:lnTo>
                    <a:pt x="0" y="93"/>
                  </a:lnTo>
                  <a:lnTo>
                    <a:pt x="0" y="0"/>
                  </a:lnTo>
                  <a:lnTo>
                    <a:pt x="17"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2" name="Freeform 34"/>
            <p:cNvSpPr>
              <a:spLocks noEditPoints="1"/>
            </p:cNvSpPr>
            <p:nvPr userDrawn="1"/>
          </p:nvSpPr>
          <p:spPr bwMode="auto">
            <a:xfrm>
              <a:off x="4701581" y="2871813"/>
              <a:ext cx="104776" cy="117476"/>
            </a:xfrm>
            <a:custGeom>
              <a:avLst/>
              <a:gdLst>
                <a:gd name="T0" fmla="*/ 7 w 28"/>
                <a:gd name="T1" fmla="*/ 17 h 31"/>
                <a:gd name="T2" fmla="*/ 14 w 28"/>
                <a:gd name="T3" fmla="*/ 26 h 31"/>
                <a:gd name="T4" fmla="*/ 21 w 28"/>
                <a:gd name="T5" fmla="*/ 21 h 31"/>
                <a:gd name="T6" fmla="*/ 27 w 28"/>
                <a:gd name="T7" fmla="*/ 22 h 31"/>
                <a:gd name="T8" fmla="*/ 14 w 28"/>
                <a:gd name="T9" fmla="*/ 31 h 31"/>
                <a:gd name="T10" fmla="*/ 0 w 28"/>
                <a:gd name="T11" fmla="*/ 16 h 31"/>
                <a:gd name="T12" fmla="*/ 14 w 28"/>
                <a:gd name="T13" fmla="*/ 0 h 31"/>
                <a:gd name="T14" fmla="*/ 28 w 28"/>
                <a:gd name="T15" fmla="*/ 15 h 31"/>
                <a:gd name="T16" fmla="*/ 28 w 28"/>
                <a:gd name="T17" fmla="*/ 17 h 31"/>
                <a:gd name="T18" fmla="*/ 7 w 28"/>
                <a:gd name="T19" fmla="*/ 17 h 31"/>
                <a:gd name="T20" fmla="*/ 21 w 28"/>
                <a:gd name="T21" fmla="*/ 12 h 31"/>
                <a:gd name="T22" fmla="*/ 14 w 28"/>
                <a:gd name="T23" fmla="*/ 5 h 31"/>
                <a:gd name="T24" fmla="*/ 7 w 28"/>
                <a:gd name="T25" fmla="*/ 12 h 31"/>
                <a:gd name="T26" fmla="*/ 21 w 28"/>
                <a:gd name="T27" fmla="*/ 1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31">
                  <a:moveTo>
                    <a:pt x="7" y="17"/>
                  </a:moveTo>
                  <a:cubicBezTo>
                    <a:pt x="7" y="23"/>
                    <a:pt x="10" y="26"/>
                    <a:pt x="14" y="26"/>
                  </a:cubicBezTo>
                  <a:cubicBezTo>
                    <a:pt x="17" y="26"/>
                    <a:pt x="20" y="24"/>
                    <a:pt x="21" y="21"/>
                  </a:cubicBezTo>
                  <a:cubicBezTo>
                    <a:pt x="27" y="22"/>
                    <a:pt x="27" y="22"/>
                    <a:pt x="27" y="22"/>
                  </a:cubicBezTo>
                  <a:cubicBezTo>
                    <a:pt x="25" y="28"/>
                    <a:pt x="21" y="31"/>
                    <a:pt x="14" y="31"/>
                  </a:cubicBezTo>
                  <a:cubicBezTo>
                    <a:pt x="5" y="31"/>
                    <a:pt x="0" y="25"/>
                    <a:pt x="0" y="16"/>
                  </a:cubicBezTo>
                  <a:cubicBezTo>
                    <a:pt x="0" y="6"/>
                    <a:pt x="6" y="0"/>
                    <a:pt x="14" y="0"/>
                  </a:cubicBezTo>
                  <a:cubicBezTo>
                    <a:pt x="22" y="0"/>
                    <a:pt x="28" y="6"/>
                    <a:pt x="28" y="15"/>
                  </a:cubicBezTo>
                  <a:cubicBezTo>
                    <a:pt x="28" y="17"/>
                    <a:pt x="28" y="17"/>
                    <a:pt x="28" y="17"/>
                  </a:cubicBezTo>
                  <a:cubicBezTo>
                    <a:pt x="7" y="17"/>
                    <a:pt x="7" y="17"/>
                    <a:pt x="7" y="17"/>
                  </a:cubicBezTo>
                  <a:close/>
                  <a:moveTo>
                    <a:pt x="21" y="12"/>
                  </a:moveTo>
                  <a:cubicBezTo>
                    <a:pt x="21" y="7"/>
                    <a:pt x="18" y="5"/>
                    <a:pt x="14" y="5"/>
                  </a:cubicBezTo>
                  <a:cubicBezTo>
                    <a:pt x="10" y="5"/>
                    <a:pt x="7" y="8"/>
                    <a:pt x="7" y="12"/>
                  </a:cubicBezTo>
                  <a:lnTo>
                    <a:pt x="21"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3" name="Freeform 35"/>
            <p:cNvSpPr>
              <a:spLocks noEditPoints="1"/>
            </p:cNvSpPr>
            <p:nvPr userDrawn="1"/>
          </p:nvSpPr>
          <p:spPr bwMode="auto">
            <a:xfrm>
              <a:off x="4817469" y="2871813"/>
              <a:ext cx="101601" cy="117476"/>
            </a:xfrm>
            <a:custGeom>
              <a:avLst/>
              <a:gdLst>
                <a:gd name="T0" fmla="*/ 14 w 27"/>
                <a:gd name="T1" fmla="*/ 0 h 31"/>
                <a:gd name="T2" fmla="*/ 26 w 27"/>
                <a:gd name="T3" fmla="*/ 12 h 31"/>
                <a:gd name="T4" fmla="*/ 26 w 27"/>
                <a:gd name="T5" fmla="*/ 24 h 31"/>
                <a:gd name="T6" fmla="*/ 27 w 27"/>
                <a:gd name="T7" fmla="*/ 30 h 31"/>
                <a:gd name="T8" fmla="*/ 20 w 27"/>
                <a:gd name="T9" fmla="*/ 30 h 31"/>
                <a:gd name="T10" fmla="*/ 20 w 27"/>
                <a:gd name="T11" fmla="*/ 25 h 31"/>
                <a:gd name="T12" fmla="*/ 10 w 27"/>
                <a:gd name="T13" fmla="*/ 31 h 31"/>
                <a:gd name="T14" fmla="*/ 0 w 27"/>
                <a:gd name="T15" fmla="*/ 22 h 31"/>
                <a:gd name="T16" fmla="*/ 19 w 27"/>
                <a:gd name="T17" fmla="*/ 12 h 31"/>
                <a:gd name="T18" fmla="*/ 20 w 27"/>
                <a:gd name="T19" fmla="*/ 12 h 31"/>
                <a:gd name="T20" fmla="*/ 20 w 27"/>
                <a:gd name="T21" fmla="*/ 10 h 31"/>
                <a:gd name="T22" fmla="*/ 13 w 27"/>
                <a:gd name="T23" fmla="*/ 5 h 31"/>
                <a:gd name="T24" fmla="*/ 7 w 27"/>
                <a:gd name="T25" fmla="*/ 9 h 31"/>
                <a:gd name="T26" fmla="*/ 1 w 27"/>
                <a:gd name="T27" fmla="*/ 9 h 31"/>
                <a:gd name="T28" fmla="*/ 14 w 27"/>
                <a:gd name="T29" fmla="*/ 0 h 31"/>
                <a:gd name="T30" fmla="*/ 18 w 27"/>
                <a:gd name="T31" fmla="*/ 16 h 31"/>
                <a:gd name="T32" fmla="*/ 7 w 27"/>
                <a:gd name="T33" fmla="*/ 22 h 31"/>
                <a:gd name="T34" fmla="*/ 12 w 27"/>
                <a:gd name="T35" fmla="*/ 26 h 31"/>
                <a:gd name="T36" fmla="*/ 20 w 27"/>
                <a:gd name="T37" fmla="*/ 18 h 31"/>
                <a:gd name="T38" fmla="*/ 20 w 27"/>
                <a:gd name="T39" fmla="*/ 16 h 31"/>
                <a:gd name="T40" fmla="*/ 18 w 27"/>
                <a:gd name="T41"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7" h="31">
                  <a:moveTo>
                    <a:pt x="14" y="0"/>
                  </a:moveTo>
                  <a:cubicBezTo>
                    <a:pt x="23" y="0"/>
                    <a:pt x="26" y="4"/>
                    <a:pt x="26" y="12"/>
                  </a:cubicBezTo>
                  <a:cubicBezTo>
                    <a:pt x="26" y="24"/>
                    <a:pt x="26" y="24"/>
                    <a:pt x="26" y="24"/>
                  </a:cubicBezTo>
                  <a:cubicBezTo>
                    <a:pt x="26" y="27"/>
                    <a:pt x="26" y="29"/>
                    <a:pt x="27" y="30"/>
                  </a:cubicBezTo>
                  <a:cubicBezTo>
                    <a:pt x="20" y="30"/>
                    <a:pt x="20" y="30"/>
                    <a:pt x="20" y="30"/>
                  </a:cubicBezTo>
                  <a:cubicBezTo>
                    <a:pt x="20" y="29"/>
                    <a:pt x="20" y="27"/>
                    <a:pt x="20" y="25"/>
                  </a:cubicBezTo>
                  <a:cubicBezTo>
                    <a:pt x="18" y="29"/>
                    <a:pt x="14" y="31"/>
                    <a:pt x="10" y="31"/>
                  </a:cubicBezTo>
                  <a:cubicBezTo>
                    <a:pt x="4" y="31"/>
                    <a:pt x="0" y="27"/>
                    <a:pt x="0" y="22"/>
                  </a:cubicBezTo>
                  <a:cubicBezTo>
                    <a:pt x="0" y="15"/>
                    <a:pt x="6" y="12"/>
                    <a:pt x="19" y="12"/>
                  </a:cubicBezTo>
                  <a:cubicBezTo>
                    <a:pt x="20" y="12"/>
                    <a:pt x="20" y="12"/>
                    <a:pt x="20" y="12"/>
                  </a:cubicBezTo>
                  <a:cubicBezTo>
                    <a:pt x="20" y="10"/>
                    <a:pt x="20" y="10"/>
                    <a:pt x="20" y="10"/>
                  </a:cubicBezTo>
                  <a:cubicBezTo>
                    <a:pt x="20" y="7"/>
                    <a:pt x="18" y="5"/>
                    <a:pt x="13" y="5"/>
                  </a:cubicBezTo>
                  <a:cubicBezTo>
                    <a:pt x="10" y="5"/>
                    <a:pt x="7" y="6"/>
                    <a:pt x="7" y="9"/>
                  </a:cubicBezTo>
                  <a:cubicBezTo>
                    <a:pt x="1" y="9"/>
                    <a:pt x="1" y="9"/>
                    <a:pt x="1" y="9"/>
                  </a:cubicBezTo>
                  <a:cubicBezTo>
                    <a:pt x="2" y="3"/>
                    <a:pt x="6" y="0"/>
                    <a:pt x="14" y="0"/>
                  </a:cubicBezTo>
                  <a:moveTo>
                    <a:pt x="18" y="16"/>
                  </a:moveTo>
                  <a:cubicBezTo>
                    <a:pt x="10" y="16"/>
                    <a:pt x="7" y="18"/>
                    <a:pt x="7" y="22"/>
                  </a:cubicBezTo>
                  <a:cubicBezTo>
                    <a:pt x="7" y="24"/>
                    <a:pt x="9" y="26"/>
                    <a:pt x="12" y="26"/>
                  </a:cubicBezTo>
                  <a:cubicBezTo>
                    <a:pt x="16" y="26"/>
                    <a:pt x="20" y="22"/>
                    <a:pt x="20" y="18"/>
                  </a:cubicBezTo>
                  <a:cubicBezTo>
                    <a:pt x="20" y="16"/>
                    <a:pt x="20" y="16"/>
                    <a:pt x="20" y="16"/>
                  </a:cubicBezTo>
                  <a:lnTo>
                    <a:pt x="18"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4" name="Freeform 36"/>
            <p:cNvSpPr>
              <a:spLocks/>
            </p:cNvSpPr>
            <p:nvPr userDrawn="1"/>
          </p:nvSpPr>
          <p:spPr bwMode="auto">
            <a:xfrm>
              <a:off x="4938120" y="2871813"/>
              <a:ext cx="60325" cy="112713"/>
            </a:xfrm>
            <a:custGeom>
              <a:avLst/>
              <a:gdLst>
                <a:gd name="T0" fmla="*/ 16 w 16"/>
                <a:gd name="T1" fmla="*/ 7 h 30"/>
                <a:gd name="T2" fmla="*/ 14 w 16"/>
                <a:gd name="T3" fmla="*/ 7 h 30"/>
                <a:gd name="T4" fmla="*/ 7 w 16"/>
                <a:gd name="T5" fmla="*/ 16 h 30"/>
                <a:gd name="T6" fmla="*/ 7 w 16"/>
                <a:gd name="T7" fmla="*/ 30 h 30"/>
                <a:gd name="T8" fmla="*/ 0 w 16"/>
                <a:gd name="T9" fmla="*/ 30 h 30"/>
                <a:gd name="T10" fmla="*/ 0 w 16"/>
                <a:gd name="T11" fmla="*/ 1 h 30"/>
                <a:gd name="T12" fmla="*/ 6 w 16"/>
                <a:gd name="T13" fmla="*/ 1 h 30"/>
                <a:gd name="T14" fmla="*/ 6 w 16"/>
                <a:gd name="T15" fmla="*/ 7 h 30"/>
                <a:gd name="T16" fmla="*/ 14 w 16"/>
                <a:gd name="T17" fmla="*/ 0 h 30"/>
                <a:gd name="T18" fmla="*/ 16 w 16"/>
                <a:gd name="T19" fmla="*/ 0 h 30"/>
                <a:gd name="T20" fmla="*/ 16 w 16"/>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0">
                  <a:moveTo>
                    <a:pt x="16" y="7"/>
                  </a:moveTo>
                  <a:cubicBezTo>
                    <a:pt x="15" y="7"/>
                    <a:pt x="15" y="7"/>
                    <a:pt x="14" y="7"/>
                  </a:cubicBezTo>
                  <a:cubicBezTo>
                    <a:pt x="10" y="7"/>
                    <a:pt x="7" y="10"/>
                    <a:pt x="7" y="16"/>
                  </a:cubicBezTo>
                  <a:cubicBezTo>
                    <a:pt x="7" y="30"/>
                    <a:pt x="7" y="30"/>
                    <a:pt x="7" y="30"/>
                  </a:cubicBezTo>
                  <a:cubicBezTo>
                    <a:pt x="0" y="30"/>
                    <a:pt x="0" y="30"/>
                    <a:pt x="0" y="30"/>
                  </a:cubicBezTo>
                  <a:cubicBezTo>
                    <a:pt x="0" y="1"/>
                    <a:pt x="0" y="1"/>
                    <a:pt x="0" y="1"/>
                  </a:cubicBezTo>
                  <a:cubicBezTo>
                    <a:pt x="6" y="1"/>
                    <a:pt x="6" y="1"/>
                    <a:pt x="6" y="1"/>
                  </a:cubicBezTo>
                  <a:cubicBezTo>
                    <a:pt x="6" y="7"/>
                    <a:pt x="6" y="7"/>
                    <a:pt x="6" y="7"/>
                  </a:cubicBezTo>
                  <a:cubicBezTo>
                    <a:pt x="8" y="3"/>
                    <a:pt x="10" y="0"/>
                    <a:pt x="14" y="0"/>
                  </a:cubicBezTo>
                  <a:cubicBezTo>
                    <a:pt x="15" y="0"/>
                    <a:pt x="15" y="0"/>
                    <a:pt x="16" y="0"/>
                  </a:cubicBezTo>
                  <a:lnTo>
                    <a:pt x="16"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5" name="Freeform 37"/>
            <p:cNvSpPr>
              <a:spLocks/>
            </p:cNvSpPr>
            <p:nvPr userDrawn="1"/>
          </p:nvSpPr>
          <p:spPr bwMode="auto">
            <a:xfrm>
              <a:off x="5009558" y="2871813"/>
              <a:ext cx="90488" cy="112713"/>
            </a:xfrm>
            <a:custGeom>
              <a:avLst/>
              <a:gdLst>
                <a:gd name="T0" fmla="*/ 6 w 24"/>
                <a:gd name="T1" fmla="*/ 1 h 30"/>
                <a:gd name="T2" fmla="*/ 6 w 24"/>
                <a:gd name="T3" fmla="*/ 6 h 30"/>
                <a:gd name="T4" fmla="*/ 15 w 24"/>
                <a:gd name="T5" fmla="*/ 0 h 30"/>
                <a:gd name="T6" fmla="*/ 24 w 24"/>
                <a:gd name="T7" fmla="*/ 11 h 30"/>
                <a:gd name="T8" fmla="*/ 24 w 24"/>
                <a:gd name="T9" fmla="*/ 30 h 30"/>
                <a:gd name="T10" fmla="*/ 18 w 24"/>
                <a:gd name="T11" fmla="*/ 30 h 30"/>
                <a:gd name="T12" fmla="*/ 18 w 24"/>
                <a:gd name="T13" fmla="*/ 12 h 30"/>
                <a:gd name="T14" fmla="*/ 13 w 24"/>
                <a:gd name="T15" fmla="*/ 5 h 30"/>
                <a:gd name="T16" fmla="*/ 6 w 24"/>
                <a:gd name="T17" fmla="*/ 13 h 30"/>
                <a:gd name="T18" fmla="*/ 6 w 24"/>
                <a:gd name="T19" fmla="*/ 30 h 30"/>
                <a:gd name="T20" fmla="*/ 0 w 24"/>
                <a:gd name="T21" fmla="*/ 30 h 30"/>
                <a:gd name="T22" fmla="*/ 0 w 24"/>
                <a:gd name="T23" fmla="*/ 1 h 30"/>
                <a:gd name="T24" fmla="*/ 6 w 24"/>
                <a:gd name="T25"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0">
                  <a:moveTo>
                    <a:pt x="6" y="1"/>
                  </a:moveTo>
                  <a:cubicBezTo>
                    <a:pt x="6" y="6"/>
                    <a:pt x="6" y="6"/>
                    <a:pt x="6" y="6"/>
                  </a:cubicBezTo>
                  <a:cubicBezTo>
                    <a:pt x="8" y="2"/>
                    <a:pt x="11" y="0"/>
                    <a:pt x="15" y="0"/>
                  </a:cubicBezTo>
                  <a:cubicBezTo>
                    <a:pt x="21" y="0"/>
                    <a:pt x="24" y="4"/>
                    <a:pt x="24" y="11"/>
                  </a:cubicBezTo>
                  <a:cubicBezTo>
                    <a:pt x="24" y="30"/>
                    <a:pt x="24" y="30"/>
                    <a:pt x="24" y="30"/>
                  </a:cubicBezTo>
                  <a:cubicBezTo>
                    <a:pt x="18" y="30"/>
                    <a:pt x="18" y="30"/>
                    <a:pt x="18" y="30"/>
                  </a:cubicBezTo>
                  <a:cubicBezTo>
                    <a:pt x="18" y="12"/>
                    <a:pt x="18" y="12"/>
                    <a:pt x="18" y="12"/>
                  </a:cubicBezTo>
                  <a:cubicBezTo>
                    <a:pt x="18" y="7"/>
                    <a:pt x="16" y="5"/>
                    <a:pt x="13" y="5"/>
                  </a:cubicBezTo>
                  <a:cubicBezTo>
                    <a:pt x="9" y="5"/>
                    <a:pt x="6" y="8"/>
                    <a:pt x="6" y="13"/>
                  </a:cubicBezTo>
                  <a:cubicBezTo>
                    <a:pt x="6" y="30"/>
                    <a:pt x="6" y="30"/>
                    <a:pt x="6" y="30"/>
                  </a:cubicBezTo>
                  <a:cubicBezTo>
                    <a:pt x="0" y="30"/>
                    <a:pt x="0" y="30"/>
                    <a:pt x="0" y="30"/>
                  </a:cubicBezTo>
                  <a:cubicBezTo>
                    <a:pt x="0" y="1"/>
                    <a:pt x="0" y="1"/>
                    <a:pt x="0" y="1"/>
                  </a:cubicBezTo>
                  <a:lnTo>
                    <a:pt x="6"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6" name="Freeform 38"/>
            <p:cNvSpPr>
              <a:spLocks noEditPoints="1"/>
            </p:cNvSpPr>
            <p:nvPr userDrawn="1"/>
          </p:nvSpPr>
          <p:spPr bwMode="auto">
            <a:xfrm>
              <a:off x="5127034" y="2836888"/>
              <a:ext cx="22225" cy="147638"/>
            </a:xfrm>
            <a:custGeom>
              <a:avLst/>
              <a:gdLst>
                <a:gd name="T0" fmla="*/ 14 w 14"/>
                <a:gd name="T1" fmla="*/ 12 h 93"/>
                <a:gd name="T2" fmla="*/ 0 w 14"/>
                <a:gd name="T3" fmla="*/ 12 h 93"/>
                <a:gd name="T4" fmla="*/ 0 w 14"/>
                <a:gd name="T5" fmla="*/ 0 h 93"/>
                <a:gd name="T6" fmla="*/ 14 w 14"/>
                <a:gd name="T7" fmla="*/ 0 h 93"/>
                <a:gd name="T8" fmla="*/ 14 w 14"/>
                <a:gd name="T9" fmla="*/ 12 h 93"/>
                <a:gd name="T10" fmla="*/ 14 w 14"/>
                <a:gd name="T11" fmla="*/ 93 h 93"/>
                <a:gd name="T12" fmla="*/ 0 w 14"/>
                <a:gd name="T13" fmla="*/ 93 h 93"/>
                <a:gd name="T14" fmla="*/ 0 w 14"/>
                <a:gd name="T15" fmla="*/ 24 h 93"/>
                <a:gd name="T16" fmla="*/ 14 w 14"/>
                <a:gd name="T17" fmla="*/ 24 h 93"/>
                <a:gd name="T18" fmla="*/ 14 w 14"/>
                <a:gd name="T19"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93">
                  <a:moveTo>
                    <a:pt x="14" y="12"/>
                  </a:moveTo>
                  <a:lnTo>
                    <a:pt x="0" y="12"/>
                  </a:lnTo>
                  <a:lnTo>
                    <a:pt x="0" y="0"/>
                  </a:lnTo>
                  <a:lnTo>
                    <a:pt x="14" y="0"/>
                  </a:lnTo>
                  <a:lnTo>
                    <a:pt x="14" y="12"/>
                  </a:lnTo>
                  <a:close/>
                  <a:moveTo>
                    <a:pt x="14" y="93"/>
                  </a:moveTo>
                  <a:lnTo>
                    <a:pt x="0" y="93"/>
                  </a:lnTo>
                  <a:lnTo>
                    <a:pt x="0" y="24"/>
                  </a:lnTo>
                  <a:lnTo>
                    <a:pt x="14" y="24"/>
                  </a:lnTo>
                  <a:lnTo>
                    <a:pt x="14" y="9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7" name="Freeform 39"/>
            <p:cNvSpPr>
              <a:spLocks/>
            </p:cNvSpPr>
            <p:nvPr userDrawn="1"/>
          </p:nvSpPr>
          <p:spPr bwMode="auto">
            <a:xfrm>
              <a:off x="5176247" y="2871813"/>
              <a:ext cx="88901" cy="112713"/>
            </a:xfrm>
            <a:custGeom>
              <a:avLst/>
              <a:gdLst>
                <a:gd name="T0" fmla="*/ 6 w 24"/>
                <a:gd name="T1" fmla="*/ 1 h 30"/>
                <a:gd name="T2" fmla="*/ 6 w 24"/>
                <a:gd name="T3" fmla="*/ 6 h 30"/>
                <a:gd name="T4" fmla="*/ 15 w 24"/>
                <a:gd name="T5" fmla="*/ 0 h 30"/>
                <a:gd name="T6" fmla="*/ 24 w 24"/>
                <a:gd name="T7" fmla="*/ 11 h 30"/>
                <a:gd name="T8" fmla="*/ 24 w 24"/>
                <a:gd name="T9" fmla="*/ 30 h 30"/>
                <a:gd name="T10" fmla="*/ 18 w 24"/>
                <a:gd name="T11" fmla="*/ 30 h 30"/>
                <a:gd name="T12" fmla="*/ 18 w 24"/>
                <a:gd name="T13" fmla="*/ 12 h 30"/>
                <a:gd name="T14" fmla="*/ 13 w 24"/>
                <a:gd name="T15" fmla="*/ 5 h 30"/>
                <a:gd name="T16" fmla="*/ 6 w 24"/>
                <a:gd name="T17" fmla="*/ 13 h 30"/>
                <a:gd name="T18" fmla="*/ 6 w 24"/>
                <a:gd name="T19" fmla="*/ 30 h 30"/>
                <a:gd name="T20" fmla="*/ 0 w 24"/>
                <a:gd name="T21" fmla="*/ 30 h 30"/>
                <a:gd name="T22" fmla="*/ 0 w 24"/>
                <a:gd name="T23" fmla="*/ 1 h 30"/>
                <a:gd name="T24" fmla="*/ 6 w 24"/>
                <a:gd name="T25"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0">
                  <a:moveTo>
                    <a:pt x="6" y="1"/>
                  </a:moveTo>
                  <a:cubicBezTo>
                    <a:pt x="6" y="6"/>
                    <a:pt x="6" y="6"/>
                    <a:pt x="6" y="6"/>
                  </a:cubicBezTo>
                  <a:cubicBezTo>
                    <a:pt x="8" y="2"/>
                    <a:pt x="11" y="0"/>
                    <a:pt x="15" y="0"/>
                  </a:cubicBezTo>
                  <a:cubicBezTo>
                    <a:pt x="21" y="0"/>
                    <a:pt x="24" y="4"/>
                    <a:pt x="24" y="11"/>
                  </a:cubicBezTo>
                  <a:cubicBezTo>
                    <a:pt x="24" y="30"/>
                    <a:pt x="24" y="30"/>
                    <a:pt x="24" y="30"/>
                  </a:cubicBezTo>
                  <a:cubicBezTo>
                    <a:pt x="18" y="30"/>
                    <a:pt x="18" y="30"/>
                    <a:pt x="18" y="30"/>
                  </a:cubicBezTo>
                  <a:cubicBezTo>
                    <a:pt x="18" y="12"/>
                    <a:pt x="18" y="12"/>
                    <a:pt x="18" y="12"/>
                  </a:cubicBezTo>
                  <a:cubicBezTo>
                    <a:pt x="18" y="7"/>
                    <a:pt x="16" y="5"/>
                    <a:pt x="13" y="5"/>
                  </a:cubicBezTo>
                  <a:cubicBezTo>
                    <a:pt x="9" y="5"/>
                    <a:pt x="6" y="8"/>
                    <a:pt x="6" y="13"/>
                  </a:cubicBezTo>
                  <a:cubicBezTo>
                    <a:pt x="6" y="30"/>
                    <a:pt x="6" y="30"/>
                    <a:pt x="6" y="30"/>
                  </a:cubicBezTo>
                  <a:cubicBezTo>
                    <a:pt x="0" y="30"/>
                    <a:pt x="0" y="30"/>
                    <a:pt x="0" y="30"/>
                  </a:cubicBezTo>
                  <a:cubicBezTo>
                    <a:pt x="0" y="1"/>
                    <a:pt x="0" y="1"/>
                    <a:pt x="0" y="1"/>
                  </a:cubicBezTo>
                  <a:lnTo>
                    <a:pt x="6"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8" name="Freeform 40"/>
            <p:cNvSpPr>
              <a:spLocks noEditPoints="1"/>
            </p:cNvSpPr>
            <p:nvPr userDrawn="1"/>
          </p:nvSpPr>
          <p:spPr bwMode="auto">
            <a:xfrm>
              <a:off x="5281022" y="2855938"/>
              <a:ext cx="109538" cy="169863"/>
            </a:xfrm>
            <a:custGeom>
              <a:avLst/>
              <a:gdLst>
                <a:gd name="T0" fmla="*/ 29 w 29"/>
                <a:gd name="T1" fmla="*/ 5 h 45"/>
                <a:gd name="T2" fmla="*/ 27 w 29"/>
                <a:gd name="T3" fmla="*/ 5 h 45"/>
                <a:gd name="T4" fmla="*/ 23 w 29"/>
                <a:gd name="T5" fmla="*/ 7 h 45"/>
                <a:gd name="T6" fmla="*/ 26 w 29"/>
                <a:gd name="T7" fmla="*/ 14 h 45"/>
                <a:gd name="T8" fmla="*/ 14 w 29"/>
                <a:gd name="T9" fmla="*/ 24 h 45"/>
                <a:gd name="T10" fmla="*/ 10 w 29"/>
                <a:gd name="T11" fmla="*/ 23 h 45"/>
                <a:gd name="T12" fmla="*/ 7 w 29"/>
                <a:gd name="T13" fmla="*/ 25 h 45"/>
                <a:gd name="T14" fmla="*/ 11 w 29"/>
                <a:gd name="T15" fmla="*/ 28 h 45"/>
                <a:gd name="T16" fmla="*/ 19 w 29"/>
                <a:gd name="T17" fmla="*/ 28 h 45"/>
                <a:gd name="T18" fmla="*/ 29 w 29"/>
                <a:gd name="T19" fmla="*/ 36 h 45"/>
                <a:gd name="T20" fmla="*/ 14 w 29"/>
                <a:gd name="T21" fmla="*/ 45 h 45"/>
                <a:gd name="T22" fmla="*/ 0 w 29"/>
                <a:gd name="T23" fmla="*/ 37 h 45"/>
                <a:gd name="T24" fmla="*/ 4 w 29"/>
                <a:gd name="T25" fmla="*/ 31 h 45"/>
                <a:gd name="T26" fmla="*/ 1 w 29"/>
                <a:gd name="T27" fmla="*/ 27 h 45"/>
                <a:gd name="T28" fmla="*/ 6 w 29"/>
                <a:gd name="T29" fmla="*/ 21 h 45"/>
                <a:gd name="T30" fmla="*/ 2 w 29"/>
                <a:gd name="T31" fmla="*/ 14 h 45"/>
                <a:gd name="T32" fmla="*/ 14 w 29"/>
                <a:gd name="T33" fmla="*/ 4 h 45"/>
                <a:gd name="T34" fmla="*/ 20 w 29"/>
                <a:gd name="T35" fmla="*/ 6 h 45"/>
                <a:gd name="T36" fmla="*/ 27 w 29"/>
                <a:gd name="T37" fmla="*/ 0 h 45"/>
                <a:gd name="T38" fmla="*/ 29 w 29"/>
                <a:gd name="T39" fmla="*/ 0 h 45"/>
                <a:gd name="T40" fmla="*/ 29 w 29"/>
                <a:gd name="T41" fmla="*/ 5 h 45"/>
                <a:gd name="T42" fmla="*/ 6 w 29"/>
                <a:gd name="T43" fmla="*/ 36 h 45"/>
                <a:gd name="T44" fmla="*/ 15 w 29"/>
                <a:gd name="T45" fmla="*/ 41 h 45"/>
                <a:gd name="T46" fmla="*/ 23 w 29"/>
                <a:gd name="T47" fmla="*/ 37 h 45"/>
                <a:gd name="T48" fmla="*/ 18 w 29"/>
                <a:gd name="T49" fmla="*/ 34 h 45"/>
                <a:gd name="T50" fmla="*/ 8 w 29"/>
                <a:gd name="T51" fmla="*/ 33 h 45"/>
                <a:gd name="T52" fmla="*/ 6 w 29"/>
                <a:gd name="T53" fmla="*/ 36 h 45"/>
                <a:gd name="T54" fmla="*/ 8 w 29"/>
                <a:gd name="T55" fmla="*/ 14 h 45"/>
                <a:gd name="T56" fmla="*/ 14 w 29"/>
                <a:gd name="T57" fmla="*/ 20 h 45"/>
                <a:gd name="T58" fmla="*/ 19 w 29"/>
                <a:gd name="T59" fmla="*/ 14 h 45"/>
                <a:gd name="T60" fmla="*/ 14 w 29"/>
                <a:gd name="T61" fmla="*/ 8 h 45"/>
                <a:gd name="T62" fmla="*/ 8 w 29"/>
                <a:gd name="T63"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 h="45">
                  <a:moveTo>
                    <a:pt x="29" y="5"/>
                  </a:moveTo>
                  <a:cubicBezTo>
                    <a:pt x="28" y="5"/>
                    <a:pt x="28" y="5"/>
                    <a:pt x="27" y="5"/>
                  </a:cubicBezTo>
                  <a:cubicBezTo>
                    <a:pt x="25" y="5"/>
                    <a:pt x="23" y="6"/>
                    <a:pt x="23" y="7"/>
                  </a:cubicBezTo>
                  <a:cubicBezTo>
                    <a:pt x="25" y="10"/>
                    <a:pt x="26" y="12"/>
                    <a:pt x="26" y="14"/>
                  </a:cubicBezTo>
                  <a:cubicBezTo>
                    <a:pt x="26" y="20"/>
                    <a:pt x="21" y="24"/>
                    <a:pt x="14" y="24"/>
                  </a:cubicBezTo>
                  <a:cubicBezTo>
                    <a:pt x="13" y="24"/>
                    <a:pt x="11" y="23"/>
                    <a:pt x="10" y="23"/>
                  </a:cubicBezTo>
                  <a:cubicBezTo>
                    <a:pt x="8" y="24"/>
                    <a:pt x="7" y="24"/>
                    <a:pt x="7" y="25"/>
                  </a:cubicBezTo>
                  <a:cubicBezTo>
                    <a:pt x="7" y="27"/>
                    <a:pt x="8" y="28"/>
                    <a:pt x="11" y="28"/>
                  </a:cubicBezTo>
                  <a:cubicBezTo>
                    <a:pt x="19" y="28"/>
                    <a:pt x="19" y="28"/>
                    <a:pt x="19" y="28"/>
                  </a:cubicBezTo>
                  <a:cubicBezTo>
                    <a:pt x="26" y="29"/>
                    <a:pt x="29" y="32"/>
                    <a:pt x="29" y="36"/>
                  </a:cubicBezTo>
                  <a:cubicBezTo>
                    <a:pt x="29" y="41"/>
                    <a:pt x="24" y="45"/>
                    <a:pt x="14" y="45"/>
                  </a:cubicBezTo>
                  <a:cubicBezTo>
                    <a:pt x="5" y="45"/>
                    <a:pt x="0" y="42"/>
                    <a:pt x="0" y="37"/>
                  </a:cubicBezTo>
                  <a:cubicBezTo>
                    <a:pt x="0" y="35"/>
                    <a:pt x="1" y="32"/>
                    <a:pt x="4" y="31"/>
                  </a:cubicBezTo>
                  <a:cubicBezTo>
                    <a:pt x="2" y="30"/>
                    <a:pt x="1" y="29"/>
                    <a:pt x="1" y="27"/>
                  </a:cubicBezTo>
                  <a:cubicBezTo>
                    <a:pt x="1" y="24"/>
                    <a:pt x="3" y="22"/>
                    <a:pt x="6" y="21"/>
                  </a:cubicBezTo>
                  <a:cubicBezTo>
                    <a:pt x="3" y="20"/>
                    <a:pt x="2" y="17"/>
                    <a:pt x="2" y="14"/>
                  </a:cubicBezTo>
                  <a:cubicBezTo>
                    <a:pt x="2" y="9"/>
                    <a:pt x="7" y="4"/>
                    <a:pt x="14" y="4"/>
                  </a:cubicBezTo>
                  <a:cubicBezTo>
                    <a:pt x="16" y="4"/>
                    <a:pt x="18" y="5"/>
                    <a:pt x="20" y="6"/>
                  </a:cubicBezTo>
                  <a:cubicBezTo>
                    <a:pt x="20" y="2"/>
                    <a:pt x="23" y="0"/>
                    <a:pt x="27" y="0"/>
                  </a:cubicBezTo>
                  <a:cubicBezTo>
                    <a:pt x="27" y="0"/>
                    <a:pt x="28" y="0"/>
                    <a:pt x="29" y="0"/>
                  </a:cubicBezTo>
                  <a:lnTo>
                    <a:pt x="29" y="5"/>
                  </a:lnTo>
                  <a:close/>
                  <a:moveTo>
                    <a:pt x="6" y="36"/>
                  </a:moveTo>
                  <a:cubicBezTo>
                    <a:pt x="6" y="39"/>
                    <a:pt x="9" y="41"/>
                    <a:pt x="15" y="41"/>
                  </a:cubicBezTo>
                  <a:cubicBezTo>
                    <a:pt x="20" y="41"/>
                    <a:pt x="23" y="39"/>
                    <a:pt x="23" y="37"/>
                  </a:cubicBezTo>
                  <a:cubicBezTo>
                    <a:pt x="23" y="35"/>
                    <a:pt x="22" y="34"/>
                    <a:pt x="18" y="34"/>
                  </a:cubicBezTo>
                  <a:cubicBezTo>
                    <a:pt x="8" y="33"/>
                    <a:pt x="8" y="33"/>
                    <a:pt x="8" y="33"/>
                  </a:cubicBezTo>
                  <a:cubicBezTo>
                    <a:pt x="6" y="34"/>
                    <a:pt x="6" y="35"/>
                    <a:pt x="6" y="36"/>
                  </a:cubicBezTo>
                  <a:moveTo>
                    <a:pt x="8" y="14"/>
                  </a:moveTo>
                  <a:cubicBezTo>
                    <a:pt x="8" y="17"/>
                    <a:pt x="11" y="20"/>
                    <a:pt x="14" y="20"/>
                  </a:cubicBezTo>
                  <a:cubicBezTo>
                    <a:pt x="17" y="20"/>
                    <a:pt x="19" y="17"/>
                    <a:pt x="19" y="14"/>
                  </a:cubicBezTo>
                  <a:cubicBezTo>
                    <a:pt x="19" y="11"/>
                    <a:pt x="17" y="8"/>
                    <a:pt x="14" y="8"/>
                  </a:cubicBezTo>
                  <a:cubicBezTo>
                    <a:pt x="11" y="8"/>
                    <a:pt x="8" y="11"/>
                    <a:pt x="8" y="1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9" name="Freeform 41"/>
            <p:cNvSpPr>
              <a:spLocks/>
            </p:cNvSpPr>
            <p:nvPr userDrawn="1"/>
          </p:nvSpPr>
          <p:spPr bwMode="auto">
            <a:xfrm>
              <a:off x="5454061" y="2833713"/>
              <a:ext cx="71438" cy="150813"/>
            </a:xfrm>
            <a:custGeom>
              <a:avLst/>
              <a:gdLst>
                <a:gd name="T0" fmla="*/ 19 w 19"/>
                <a:gd name="T1" fmla="*/ 5 h 40"/>
                <a:gd name="T2" fmla="*/ 16 w 19"/>
                <a:gd name="T3" fmla="*/ 5 h 40"/>
                <a:gd name="T4" fmla="*/ 11 w 19"/>
                <a:gd name="T5" fmla="*/ 10 h 40"/>
                <a:gd name="T6" fmla="*/ 11 w 19"/>
                <a:gd name="T7" fmla="*/ 11 h 40"/>
                <a:gd name="T8" fmla="*/ 18 w 19"/>
                <a:gd name="T9" fmla="*/ 11 h 40"/>
                <a:gd name="T10" fmla="*/ 18 w 19"/>
                <a:gd name="T11" fmla="*/ 15 h 40"/>
                <a:gd name="T12" fmla="*/ 11 w 19"/>
                <a:gd name="T13" fmla="*/ 15 h 40"/>
                <a:gd name="T14" fmla="*/ 11 w 19"/>
                <a:gd name="T15" fmla="*/ 40 h 40"/>
                <a:gd name="T16" fmla="*/ 4 w 19"/>
                <a:gd name="T17" fmla="*/ 40 h 40"/>
                <a:gd name="T18" fmla="*/ 4 w 19"/>
                <a:gd name="T19" fmla="*/ 15 h 40"/>
                <a:gd name="T20" fmla="*/ 0 w 19"/>
                <a:gd name="T21" fmla="*/ 15 h 40"/>
                <a:gd name="T22" fmla="*/ 0 w 19"/>
                <a:gd name="T23" fmla="*/ 11 h 40"/>
                <a:gd name="T24" fmla="*/ 4 w 19"/>
                <a:gd name="T25" fmla="*/ 11 h 40"/>
                <a:gd name="T26" fmla="*/ 4 w 19"/>
                <a:gd name="T27" fmla="*/ 10 h 40"/>
                <a:gd name="T28" fmla="*/ 14 w 19"/>
                <a:gd name="T29" fmla="*/ 0 h 40"/>
                <a:gd name="T30" fmla="*/ 19 w 19"/>
                <a:gd name="T31" fmla="*/ 1 h 40"/>
                <a:gd name="T32" fmla="*/ 19 w 19"/>
                <a:gd name="T33"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40">
                  <a:moveTo>
                    <a:pt x="19" y="5"/>
                  </a:moveTo>
                  <a:cubicBezTo>
                    <a:pt x="18" y="5"/>
                    <a:pt x="16" y="5"/>
                    <a:pt x="16" y="5"/>
                  </a:cubicBezTo>
                  <a:cubicBezTo>
                    <a:pt x="12" y="5"/>
                    <a:pt x="11" y="7"/>
                    <a:pt x="11" y="10"/>
                  </a:cubicBezTo>
                  <a:cubicBezTo>
                    <a:pt x="11" y="11"/>
                    <a:pt x="11" y="11"/>
                    <a:pt x="11" y="11"/>
                  </a:cubicBezTo>
                  <a:cubicBezTo>
                    <a:pt x="18" y="11"/>
                    <a:pt x="18" y="11"/>
                    <a:pt x="18" y="11"/>
                  </a:cubicBezTo>
                  <a:cubicBezTo>
                    <a:pt x="18" y="15"/>
                    <a:pt x="18" y="15"/>
                    <a:pt x="18" y="15"/>
                  </a:cubicBezTo>
                  <a:cubicBezTo>
                    <a:pt x="11" y="15"/>
                    <a:pt x="11" y="15"/>
                    <a:pt x="11" y="15"/>
                  </a:cubicBezTo>
                  <a:cubicBezTo>
                    <a:pt x="11" y="40"/>
                    <a:pt x="11" y="40"/>
                    <a:pt x="11" y="40"/>
                  </a:cubicBezTo>
                  <a:cubicBezTo>
                    <a:pt x="4" y="40"/>
                    <a:pt x="4" y="40"/>
                    <a:pt x="4" y="40"/>
                  </a:cubicBezTo>
                  <a:cubicBezTo>
                    <a:pt x="4" y="15"/>
                    <a:pt x="4" y="15"/>
                    <a:pt x="4" y="15"/>
                  </a:cubicBezTo>
                  <a:cubicBezTo>
                    <a:pt x="0" y="15"/>
                    <a:pt x="0" y="15"/>
                    <a:pt x="0" y="15"/>
                  </a:cubicBezTo>
                  <a:cubicBezTo>
                    <a:pt x="0" y="11"/>
                    <a:pt x="0" y="11"/>
                    <a:pt x="0" y="11"/>
                  </a:cubicBezTo>
                  <a:cubicBezTo>
                    <a:pt x="4" y="11"/>
                    <a:pt x="4" y="11"/>
                    <a:pt x="4" y="11"/>
                  </a:cubicBezTo>
                  <a:cubicBezTo>
                    <a:pt x="4" y="10"/>
                    <a:pt x="4" y="10"/>
                    <a:pt x="4" y="10"/>
                  </a:cubicBezTo>
                  <a:cubicBezTo>
                    <a:pt x="4" y="4"/>
                    <a:pt x="7" y="0"/>
                    <a:pt x="14" y="0"/>
                  </a:cubicBezTo>
                  <a:cubicBezTo>
                    <a:pt x="16" y="0"/>
                    <a:pt x="18" y="0"/>
                    <a:pt x="19" y="1"/>
                  </a:cubicBezTo>
                  <a:lnTo>
                    <a:pt x="19" y="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00" name="Freeform 42"/>
            <p:cNvSpPr>
              <a:spLocks noEditPoints="1"/>
            </p:cNvSpPr>
            <p:nvPr userDrawn="1"/>
          </p:nvSpPr>
          <p:spPr bwMode="auto">
            <a:xfrm>
              <a:off x="5525499" y="2871813"/>
              <a:ext cx="104776" cy="117476"/>
            </a:xfrm>
            <a:custGeom>
              <a:avLst/>
              <a:gdLst>
                <a:gd name="T0" fmla="*/ 28 w 28"/>
                <a:gd name="T1" fmla="*/ 16 h 31"/>
                <a:gd name="T2" fmla="*/ 14 w 28"/>
                <a:gd name="T3" fmla="*/ 31 h 31"/>
                <a:gd name="T4" fmla="*/ 0 w 28"/>
                <a:gd name="T5" fmla="*/ 16 h 31"/>
                <a:gd name="T6" fmla="*/ 14 w 28"/>
                <a:gd name="T7" fmla="*/ 0 h 31"/>
                <a:gd name="T8" fmla="*/ 28 w 28"/>
                <a:gd name="T9" fmla="*/ 16 h 31"/>
                <a:gd name="T10" fmla="*/ 7 w 28"/>
                <a:gd name="T11" fmla="*/ 16 h 31"/>
                <a:gd name="T12" fmla="*/ 14 w 28"/>
                <a:gd name="T13" fmla="*/ 26 h 31"/>
                <a:gd name="T14" fmla="*/ 21 w 28"/>
                <a:gd name="T15" fmla="*/ 16 h 31"/>
                <a:gd name="T16" fmla="*/ 14 w 28"/>
                <a:gd name="T17" fmla="*/ 5 h 31"/>
                <a:gd name="T18" fmla="*/ 7 w 28"/>
                <a:gd name="T1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1">
                  <a:moveTo>
                    <a:pt x="28" y="16"/>
                  </a:moveTo>
                  <a:cubicBezTo>
                    <a:pt x="28" y="25"/>
                    <a:pt x="22" y="31"/>
                    <a:pt x="14" y="31"/>
                  </a:cubicBezTo>
                  <a:cubicBezTo>
                    <a:pt x="5" y="31"/>
                    <a:pt x="0" y="25"/>
                    <a:pt x="0" y="16"/>
                  </a:cubicBezTo>
                  <a:cubicBezTo>
                    <a:pt x="0" y="6"/>
                    <a:pt x="6" y="0"/>
                    <a:pt x="14" y="0"/>
                  </a:cubicBezTo>
                  <a:cubicBezTo>
                    <a:pt x="22" y="0"/>
                    <a:pt x="28" y="6"/>
                    <a:pt x="28" y="16"/>
                  </a:cubicBezTo>
                  <a:moveTo>
                    <a:pt x="7" y="16"/>
                  </a:moveTo>
                  <a:cubicBezTo>
                    <a:pt x="7" y="22"/>
                    <a:pt x="9" y="26"/>
                    <a:pt x="14" y="26"/>
                  </a:cubicBezTo>
                  <a:cubicBezTo>
                    <a:pt x="18" y="26"/>
                    <a:pt x="21" y="22"/>
                    <a:pt x="21" y="16"/>
                  </a:cubicBezTo>
                  <a:cubicBezTo>
                    <a:pt x="21" y="9"/>
                    <a:pt x="18" y="5"/>
                    <a:pt x="14" y="5"/>
                  </a:cubicBezTo>
                  <a:cubicBezTo>
                    <a:pt x="9" y="5"/>
                    <a:pt x="7" y="9"/>
                    <a:pt x="7" y="16"/>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01" name="Freeform 43"/>
            <p:cNvSpPr>
              <a:spLocks/>
            </p:cNvSpPr>
            <p:nvPr userDrawn="1"/>
          </p:nvSpPr>
          <p:spPr bwMode="auto">
            <a:xfrm>
              <a:off x="5649325" y="2871813"/>
              <a:ext cx="57150" cy="112713"/>
            </a:xfrm>
            <a:custGeom>
              <a:avLst/>
              <a:gdLst>
                <a:gd name="T0" fmla="*/ 15 w 15"/>
                <a:gd name="T1" fmla="*/ 7 h 30"/>
                <a:gd name="T2" fmla="*/ 14 w 15"/>
                <a:gd name="T3" fmla="*/ 7 h 30"/>
                <a:gd name="T4" fmla="*/ 6 w 15"/>
                <a:gd name="T5" fmla="*/ 16 h 30"/>
                <a:gd name="T6" fmla="*/ 6 w 15"/>
                <a:gd name="T7" fmla="*/ 30 h 30"/>
                <a:gd name="T8" fmla="*/ 0 w 15"/>
                <a:gd name="T9" fmla="*/ 30 h 30"/>
                <a:gd name="T10" fmla="*/ 0 w 15"/>
                <a:gd name="T11" fmla="*/ 1 h 30"/>
                <a:gd name="T12" fmla="*/ 5 w 15"/>
                <a:gd name="T13" fmla="*/ 1 h 30"/>
                <a:gd name="T14" fmla="*/ 5 w 15"/>
                <a:gd name="T15" fmla="*/ 7 h 30"/>
                <a:gd name="T16" fmla="*/ 14 w 15"/>
                <a:gd name="T17" fmla="*/ 0 h 30"/>
                <a:gd name="T18" fmla="*/ 15 w 15"/>
                <a:gd name="T19" fmla="*/ 0 h 30"/>
                <a:gd name="T20" fmla="*/ 15 w 15"/>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30">
                  <a:moveTo>
                    <a:pt x="15" y="7"/>
                  </a:moveTo>
                  <a:cubicBezTo>
                    <a:pt x="15" y="7"/>
                    <a:pt x="14" y="7"/>
                    <a:pt x="14" y="7"/>
                  </a:cubicBezTo>
                  <a:cubicBezTo>
                    <a:pt x="9" y="7"/>
                    <a:pt x="6" y="10"/>
                    <a:pt x="6" y="16"/>
                  </a:cubicBezTo>
                  <a:cubicBezTo>
                    <a:pt x="6" y="30"/>
                    <a:pt x="6" y="30"/>
                    <a:pt x="6" y="30"/>
                  </a:cubicBezTo>
                  <a:cubicBezTo>
                    <a:pt x="0" y="30"/>
                    <a:pt x="0" y="30"/>
                    <a:pt x="0" y="30"/>
                  </a:cubicBezTo>
                  <a:cubicBezTo>
                    <a:pt x="0" y="1"/>
                    <a:pt x="0" y="1"/>
                    <a:pt x="0" y="1"/>
                  </a:cubicBezTo>
                  <a:cubicBezTo>
                    <a:pt x="5" y="1"/>
                    <a:pt x="5" y="1"/>
                    <a:pt x="5" y="1"/>
                  </a:cubicBezTo>
                  <a:cubicBezTo>
                    <a:pt x="5" y="7"/>
                    <a:pt x="5" y="7"/>
                    <a:pt x="5" y="7"/>
                  </a:cubicBezTo>
                  <a:cubicBezTo>
                    <a:pt x="7" y="3"/>
                    <a:pt x="10" y="0"/>
                    <a:pt x="14" y="0"/>
                  </a:cubicBezTo>
                  <a:cubicBezTo>
                    <a:pt x="14" y="0"/>
                    <a:pt x="15" y="0"/>
                    <a:pt x="15" y="0"/>
                  </a:cubicBezTo>
                  <a:lnTo>
                    <a:pt x="15"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02" name="Rectangle 44"/>
            <p:cNvSpPr>
              <a:spLocks noChangeArrowheads="1"/>
            </p:cNvSpPr>
            <p:nvPr userDrawn="1"/>
          </p:nvSpPr>
          <p:spPr bwMode="auto">
            <a:xfrm>
              <a:off x="5785851" y="2836888"/>
              <a:ext cx="22225" cy="147638"/>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03" name="Freeform 45"/>
            <p:cNvSpPr>
              <a:spLocks noEditPoints="1"/>
            </p:cNvSpPr>
            <p:nvPr userDrawn="1"/>
          </p:nvSpPr>
          <p:spPr bwMode="auto">
            <a:xfrm>
              <a:off x="5833476" y="2836888"/>
              <a:ext cx="23813" cy="147638"/>
            </a:xfrm>
            <a:custGeom>
              <a:avLst/>
              <a:gdLst>
                <a:gd name="T0" fmla="*/ 15 w 15"/>
                <a:gd name="T1" fmla="*/ 12 h 93"/>
                <a:gd name="T2" fmla="*/ 0 w 15"/>
                <a:gd name="T3" fmla="*/ 12 h 93"/>
                <a:gd name="T4" fmla="*/ 0 w 15"/>
                <a:gd name="T5" fmla="*/ 0 h 93"/>
                <a:gd name="T6" fmla="*/ 15 w 15"/>
                <a:gd name="T7" fmla="*/ 0 h 93"/>
                <a:gd name="T8" fmla="*/ 15 w 15"/>
                <a:gd name="T9" fmla="*/ 12 h 93"/>
                <a:gd name="T10" fmla="*/ 15 w 15"/>
                <a:gd name="T11" fmla="*/ 93 h 93"/>
                <a:gd name="T12" fmla="*/ 0 w 15"/>
                <a:gd name="T13" fmla="*/ 93 h 93"/>
                <a:gd name="T14" fmla="*/ 0 w 15"/>
                <a:gd name="T15" fmla="*/ 24 h 93"/>
                <a:gd name="T16" fmla="*/ 15 w 15"/>
                <a:gd name="T17" fmla="*/ 24 h 93"/>
                <a:gd name="T18" fmla="*/ 15 w 15"/>
                <a:gd name="T19"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93">
                  <a:moveTo>
                    <a:pt x="15" y="12"/>
                  </a:moveTo>
                  <a:lnTo>
                    <a:pt x="0" y="12"/>
                  </a:lnTo>
                  <a:lnTo>
                    <a:pt x="0" y="0"/>
                  </a:lnTo>
                  <a:lnTo>
                    <a:pt x="15" y="0"/>
                  </a:lnTo>
                  <a:lnTo>
                    <a:pt x="15" y="12"/>
                  </a:lnTo>
                  <a:close/>
                  <a:moveTo>
                    <a:pt x="15" y="93"/>
                  </a:moveTo>
                  <a:lnTo>
                    <a:pt x="0" y="93"/>
                  </a:lnTo>
                  <a:lnTo>
                    <a:pt x="0" y="24"/>
                  </a:lnTo>
                  <a:lnTo>
                    <a:pt x="15" y="24"/>
                  </a:lnTo>
                  <a:lnTo>
                    <a:pt x="15" y="9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04" name="Freeform 46"/>
            <p:cNvSpPr>
              <a:spLocks/>
            </p:cNvSpPr>
            <p:nvPr userDrawn="1"/>
          </p:nvSpPr>
          <p:spPr bwMode="auto">
            <a:xfrm>
              <a:off x="5871577" y="2833713"/>
              <a:ext cx="76201" cy="150813"/>
            </a:xfrm>
            <a:custGeom>
              <a:avLst/>
              <a:gdLst>
                <a:gd name="T0" fmla="*/ 20 w 20"/>
                <a:gd name="T1" fmla="*/ 5 h 40"/>
                <a:gd name="T2" fmla="*/ 16 w 20"/>
                <a:gd name="T3" fmla="*/ 5 h 40"/>
                <a:gd name="T4" fmla="*/ 11 w 20"/>
                <a:gd name="T5" fmla="*/ 10 h 40"/>
                <a:gd name="T6" fmla="*/ 11 w 20"/>
                <a:gd name="T7" fmla="*/ 11 h 40"/>
                <a:gd name="T8" fmla="*/ 18 w 20"/>
                <a:gd name="T9" fmla="*/ 11 h 40"/>
                <a:gd name="T10" fmla="*/ 18 w 20"/>
                <a:gd name="T11" fmla="*/ 15 h 40"/>
                <a:gd name="T12" fmla="*/ 11 w 20"/>
                <a:gd name="T13" fmla="*/ 15 h 40"/>
                <a:gd name="T14" fmla="*/ 11 w 20"/>
                <a:gd name="T15" fmla="*/ 40 h 40"/>
                <a:gd name="T16" fmla="*/ 5 w 20"/>
                <a:gd name="T17" fmla="*/ 40 h 40"/>
                <a:gd name="T18" fmla="*/ 5 w 20"/>
                <a:gd name="T19" fmla="*/ 15 h 40"/>
                <a:gd name="T20" fmla="*/ 0 w 20"/>
                <a:gd name="T21" fmla="*/ 15 h 40"/>
                <a:gd name="T22" fmla="*/ 0 w 20"/>
                <a:gd name="T23" fmla="*/ 11 h 40"/>
                <a:gd name="T24" fmla="*/ 5 w 20"/>
                <a:gd name="T25" fmla="*/ 11 h 40"/>
                <a:gd name="T26" fmla="*/ 5 w 20"/>
                <a:gd name="T27" fmla="*/ 10 h 40"/>
                <a:gd name="T28" fmla="*/ 14 w 20"/>
                <a:gd name="T29" fmla="*/ 0 h 40"/>
                <a:gd name="T30" fmla="*/ 20 w 20"/>
                <a:gd name="T31" fmla="*/ 1 h 40"/>
                <a:gd name="T32" fmla="*/ 20 w 20"/>
                <a:gd name="T33"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40">
                  <a:moveTo>
                    <a:pt x="20" y="5"/>
                  </a:moveTo>
                  <a:cubicBezTo>
                    <a:pt x="18" y="5"/>
                    <a:pt x="17" y="5"/>
                    <a:pt x="16" y="5"/>
                  </a:cubicBezTo>
                  <a:cubicBezTo>
                    <a:pt x="12" y="5"/>
                    <a:pt x="11" y="7"/>
                    <a:pt x="11" y="10"/>
                  </a:cubicBezTo>
                  <a:cubicBezTo>
                    <a:pt x="11" y="11"/>
                    <a:pt x="11" y="11"/>
                    <a:pt x="11" y="11"/>
                  </a:cubicBezTo>
                  <a:cubicBezTo>
                    <a:pt x="18" y="11"/>
                    <a:pt x="18" y="11"/>
                    <a:pt x="18" y="11"/>
                  </a:cubicBezTo>
                  <a:cubicBezTo>
                    <a:pt x="18" y="15"/>
                    <a:pt x="18" y="15"/>
                    <a:pt x="18" y="15"/>
                  </a:cubicBezTo>
                  <a:cubicBezTo>
                    <a:pt x="11" y="15"/>
                    <a:pt x="11" y="15"/>
                    <a:pt x="11" y="15"/>
                  </a:cubicBezTo>
                  <a:cubicBezTo>
                    <a:pt x="11" y="40"/>
                    <a:pt x="11" y="40"/>
                    <a:pt x="11" y="40"/>
                  </a:cubicBezTo>
                  <a:cubicBezTo>
                    <a:pt x="5" y="40"/>
                    <a:pt x="5" y="40"/>
                    <a:pt x="5" y="40"/>
                  </a:cubicBezTo>
                  <a:cubicBezTo>
                    <a:pt x="5" y="15"/>
                    <a:pt x="5" y="15"/>
                    <a:pt x="5" y="15"/>
                  </a:cubicBezTo>
                  <a:cubicBezTo>
                    <a:pt x="0" y="15"/>
                    <a:pt x="0" y="15"/>
                    <a:pt x="0" y="15"/>
                  </a:cubicBezTo>
                  <a:cubicBezTo>
                    <a:pt x="0" y="11"/>
                    <a:pt x="0" y="11"/>
                    <a:pt x="0" y="11"/>
                  </a:cubicBezTo>
                  <a:cubicBezTo>
                    <a:pt x="5" y="11"/>
                    <a:pt x="5" y="11"/>
                    <a:pt x="5" y="11"/>
                  </a:cubicBezTo>
                  <a:cubicBezTo>
                    <a:pt x="5" y="10"/>
                    <a:pt x="5" y="10"/>
                    <a:pt x="5" y="10"/>
                  </a:cubicBezTo>
                  <a:cubicBezTo>
                    <a:pt x="5" y="4"/>
                    <a:pt x="8" y="0"/>
                    <a:pt x="14" y="0"/>
                  </a:cubicBezTo>
                  <a:cubicBezTo>
                    <a:pt x="16" y="0"/>
                    <a:pt x="18" y="0"/>
                    <a:pt x="20" y="1"/>
                  </a:cubicBezTo>
                  <a:lnTo>
                    <a:pt x="20" y="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05" name="Freeform 47"/>
            <p:cNvSpPr>
              <a:spLocks noEditPoints="1"/>
            </p:cNvSpPr>
            <p:nvPr userDrawn="1"/>
          </p:nvSpPr>
          <p:spPr bwMode="auto">
            <a:xfrm>
              <a:off x="5943015" y="2871813"/>
              <a:ext cx="106363" cy="117476"/>
            </a:xfrm>
            <a:custGeom>
              <a:avLst/>
              <a:gdLst>
                <a:gd name="T0" fmla="*/ 7 w 28"/>
                <a:gd name="T1" fmla="*/ 17 h 31"/>
                <a:gd name="T2" fmla="*/ 14 w 28"/>
                <a:gd name="T3" fmla="*/ 26 h 31"/>
                <a:gd name="T4" fmla="*/ 21 w 28"/>
                <a:gd name="T5" fmla="*/ 21 h 31"/>
                <a:gd name="T6" fmla="*/ 27 w 28"/>
                <a:gd name="T7" fmla="*/ 22 h 31"/>
                <a:gd name="T8" fmla="*/ 14 w 28"/>
                <a:gd name="T9" fmla="*/ 31 h 31"/>
                <a:gd name="T10" fmla="*/ 0 w 28"/>
                <a:gd name="T11" fmla="*/ 16 h 31"/>
                <a:gd name="T12" fmla="*/ 14 w 28"/>
                <a:gd name="T13" fmla="*/ 0 h 31"/>
                <a:gd name="T14" fmla="*/ 28 w 28"/>
                <a:gd name="T15" fmla="*/ 15 h 31"/>
                <a:gd name="T16" fmla="*/ 28 w 28"/>
                <a:gd name="T17" fmla="*/ 17 h 31"/>
                <a:gd name="T18" fmla="*/ 7 w 28"/>
                <a:gd name="T19" fmla="*/ 17 h 31"/>
                <a:gd name="T20" fmla="*/ 21 w 28"/>
                <a:gd name="T21" fmla="*/ 12 h 31"/>
                <a:gd name="T22" fmla="*/ 14 w 28"/>
                <a:gd name="T23" fmla="*/ 5 h 31"/>
                <a:gd name="T24" fmla="*/ 7 w 28"/>
                <a:gd name="T25" fmla="*/ 12 h 31"/>
                <a:gd name="T26" fmla="*/ 21 w 28"/>
                <a:gd name="T27" fmla="*/ 1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31">
                  <a:moveTo>
                    <a:pt x="7" y="17"/>
                  </a:moveTo>
                  <a:cubicBezTo>
                    <a:pt x="7" y="23"/>
                    <a:pt x="10" y="26"/>
                    <a:pt x="14" y="26"/>
                  </a:cubicBezTo>
                  <a:cubicBezTo>
                    <a:pt x="18" y="26"/>
                    <a:pt x="20" y="24"/>
                    <a:pt x="21" y="21"/>
                  </a:cubicBezTo>
                  <a:cubicBezTo>
                    <a:pt x="27" y="22"/>
                    <a:pt x="27" y="22"/>
                    <a:pt x="27" y="22"/>
                  </a:cubicBezTo>
                  <a:cubicBezTo>
                    <a:pt x="25" y="28"/>
                    <a:pt x="21" y="31"/>
                    <a:pt x="14" y="31"/>
                  </a:cubicBezTo>
                  <a:cubicBezTo>
                    <a:pt x="6" y="31"/>
                    <a:pt x="0" y="25"/>
                    <a:pt x="0" y="16"/>
                  </a:cubicBezTo>
                  <a:cubicBezTo>
                    <a:pt x="0" y="6"/>
                    <a:pt x="6" y="0"/>
                    <a:pt x="14" y="0"/>
                  </a:cubicBezTo>
                  <a:cubicBezTo>
                    <a:pt x="22" y="0"/>
                    <a:pt x="28" y="6"/>
                    <a:pt x="28" y="15"/>
                  </a:cubicBezTo>
                  <a:cubicBezTo>
                    <a:pt x="28" y="17"/>
                    <a:pt x="28" y="17"/>
                    <a:pt x="28" y="17"/>
                  </a:cubicBezTo>
                  <a:cubicBezTo>
                    <a:pt x="7" y="17"/>
                    <a:pt x="7" y="17"/>
                    <a:pt x="7" y="17"/>
                  </a:cubicBezTo>
                  <a:close/>
                  <a:moveTo>
                    <a:pt x="21" y="12"/>
                  </a:moveTo>
                  <a:cubicBezTo>
                    <a:pt x="21" y="7"/>
                    <a:pt x="18" y="5"/>
                    <a:pt x="14" y="5"/>
                  </a:cubicBezTo>
                  <a:cubicBezTo>
                    <a:pt x="10" y="5"/>
                    <a:pt x="7" y="8"/>
                    <a:pt x="7" y="12"/>
                  </a:cubicBezTo>
                  <a:lnTo>
                    <a:pt x="21"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grpSp>
      <p:sp>
        <p:nvSpPr>
          <p:cNvPr id="9" name="Freeform 5"/>
          <p:cNvSpPr>
            <a:spLocks/>
          </p:cNvSpPr>
          <p:nvPr userDrawn="1"/>
        </p:nvSpPr>
        <p:spPr bwMode="auto">
          <a:xfrm>
            <a:off x="6653712" y="1848215"/>
            <a:ext cx="2097088" cy="3138487"/>
          </a:xfrm>
          <a:custGeom>
            <a:avLst/>
            <a:gdLst>
              <a:gd name="T0" fmla="*/ 262 w 280"/>
              <a:gd name="T1" fmla="*/ 160 h 421"/>
              <a:gd name="T2" fmla="*/ 241 w 280"/>
              <a:gd name="T3" fmla="*/ 80 h 421"/>
              <a:gd name="T4" fmla="*/ 207 w 280"/>
              <a:gd name="T5" fmla="*/ 44 h 421"/>
              <a:gd name="T6" fmla="*/ 206 w 280"/>
              <a:gd name="T7" fmla="*/ 39 h 421"/>
              <a:gd name="T8" fmla="*/ 156 w 280"/>
              <a:gd name="T9" fmla="*/ 22 h 421"/>
              <a:gd name="T10" fmla="*/ 155 w 280"/>
              <a:gd name="T11" fmla="*/ 42 h 421"/>
              <a:gd name="T12" fmla="*/ 162 w 280"/>
              <a:gd name="T13" fmla="*/ 54 h 421"/>
              <a:gd name="T14" fmla="*/ 183 w 280"/>
              <a:gd name="T15" fmla="*/ 67 h 421"/>
              <a:gd name="T16" fmla="*/ 175 w 280"/>
              <a:gd name="T17" fmla="*/ 122 h 421"/>
              <a:gd name="T18" fmla="*/ 138 w 280"/>
              <a:gd name="T19" fmla="*/ 145 h 421"/>
              <a:gd name="T20" fmla="*/ 124 w 280"/>
              <a:gd name="T21" fmla="*/ 141 h 421"/>
              <a:gd name="T22" fmla="*/ 107 w 280"/>
              <a:gd name="T23" fmla="*/ 155 h 421"/>
              <a:gd name="T24" fmla="*/ 91 w 280"/>
              <a:gd name="T25" fmla="*/ 146 h 421"/>
              <a:gd name="T26" fmla="*/ 78 w 280"/>
              <a:gd name="T27" fmla="*/ 108 h 421"/>
              <a:gd name="T28" fmla="*/ 79 w 280"/>
              <a:gd name="T29" fmla="*/ 69 h 421"/>
              <a:gd name="T30" fmla="*/ 85 w 280"/>
              <a:gd name="T31" fmla="*/ 64 h 421"/>
              <a:gd name="T32" fmla="*/ 88 w 280"/>
              <a:gd name="T33" fmla="*/ 59 h 421"/>
              <a:gd name="T34" fmla="*/ 88 w 280"/>
              <a:gd name="T35" fmla="*/ 55 h 421"/>
              <a:gd name="T36" fmla="*/ 89 w 280"/>
              <a:gd name="T37" fmla="*/ 47 h 421"/>
              <a:gd name="T38" fmla="*/ 83 w 280"/>
              <a:gd name="T39" fmla="*/ 30 h 421"/>
              <a:gd name="T40" fmla="*/ 90 w 280"/>
              <a:gd name="T41" fmla="*/ 28 h 421"/>
              <a:gd name="T42" fmla="*/ 52 w 280"/>
              <a:gd name="T43" fmla="*/ 15 h 421"/>
              <a:gd name="T44" fmla="*/ 33 w 280"/>
              <a:gd name="T45" fmla="*/ 66 h 421"/>
              <a:gd name="T46" fmla="*/ 23 w 280"/>
              <a:gd name="T47" fmla="*/ 112 h 421"/>
              <a:gd name="T48" fmla="*/ 3 w 280"/>
              <a:gd name="T49" fmla="*/ 205 h 421"/>
              <a:gd name="T50" fmla="*/ 2 w 280"/>
              <a:gd name="T51" fmla="*/ 245 h 421"/>
              <a:gd name="T52" fmla="*/ 16 w 280"/>
              <a:gd name="T53" fmla="*/ 288 h 421"/>
              <a:gd name="T54" fmla="*/ 10 w 280"/>
              <a:gd name="T55" fmla="*/ 384 h 421"/>
              <a:gd name="T56" fmla="*/ 10 w 280"/>
              <a:gd name="T57" fmla="*/ 410 h 421"/>
              <a:gd name="T58" fmla="*/ 29 w 280"/>
              <a:gd name="T59" fmla="*/ 407 h 421"/>
              <a:gd name="T60" fmla="*/ 48 w 280"/>
              <a:gd name="T61" fmla="*/ 410 h 421"/>
              <a:gd name="T62" fmla="*/ 59 w 280"/>
              <a:gd name="T63" fmla="*/ 406 h 421"/>
              <a:gd name="T64" fmla="*/ 95 w 280"/>
              <a:gd name="T65" fmla="*/ 409 h 421"/>
              <a:gd name="T66" fmla="*/ 83 w 280"/>
              <a:gd name="T67" fmla="*/ 400 h 421"/>
              <a:gd name="T68" fmla="*/ 78 w 280"/>
              <a:gd name="T69" fmla="*/ 276 h 421"/>
              <a:gd name="T70" fmla="*/ 80 w 280"/>
              <a:gd name="T71" fmla="*/ 254 h 421"/>
              <a:gd name="T72" fmla="*/ 82 w 280"/>
              <a:gd name="T73" fmla="*/ 215 h 421"/>
              <a:gd name="T74" fmla="*/ 106 w 280"/>
              <a:gd name="T75" fmla="*/ 165 h 421"/>
              <a:gd name="T76" fmla="*/ 108 w 280"/>
              <a:gd name="T77" fmla="*/ 160 h 421"/>
              <a:gd name="T78" fmla="*/ 135 w 280"/>
              <a:gd name="T79" fmla="*/ 166 h 421"/>
              <a:gd name="T80" fmla="*/ 146 w 280"/>
              <a:gd name="T81" fmla="*/ 165 h 421"/>
              <a:gd name="T82" fmla="*/ 184 w 280"/>
              <a:gd name="T83" fmla="*/ 233 h 421"/>
              <a:gd name="T84" fmla="*/ 201 w 280"/>
              <a:gd name="T85" fmla="*/ 273 h 421"/>
              <a:gd name="T86" fmla="*/ 204 w 280"/>
              <a:gd name="T87" fmla="*/ 357 h 421"/>
              <a:gd name="T88" fmla="*/ 182 w 280"/>
              <a:gd name="T89" fmla="*/ 393 h 421"/>
              <a:gd name="T90" fmla="*/ 205 w 280"/>
              <a:gd name="T91" fmla="*/ 401 h 421"/>
              <a:gd name="T92" fmla="*/ 227 w 280"/>
              <a:gd name="T93" fmla="*/ 400 h 421"/>
              <a:gd name="T94" fmla="*/ 199 w 280"/>
              <a:gd name="T95" fmla="*/ 412 h 421"/>
              <a:gd name="T96" fmla="*/ 271 w 280"/>
              <a:gd name="T97" fmla="*/ 408 h 421"/>
              <a:gd name="T98" fmla="*/ 272 w 280"/>
              <a:gd name="T99" fmla="*/ 391 h 421"/>
              <a:gd name="T100" fmla="*/ 253 w 280"/>
              <a:gd name="T101" fmla="*/ 286 h 421"/>
              <a:gd name="T102" fmla="*/ 269 w 280"/>
              <a:gd name="T103" fmla="*/ 209 h 421"/>
              <a:gd name="T104" fmla="*/ 280 w 280"/>
              <a:gd name="T105" fmla="*/ 211 h 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80" h="421">
                <a:moveTo>
                  <a:pt x="280" y="211"/>
                </a:moveTo>
                <a:cubicBezTo>
                  <a:pt x="277" y="191"/>
                  <a:pt x="277" y="191"/>
                  <a:pt x="277" y="191"/>
                </a:cubicBezTo>
                <a:cubicBezTo>
                  <a:pt x="262" y="160"/>
                  <a:pt x="262" y="160"/>
                  <a:pt x="262" y="160"/>
                </a:cubicBezTo>
                <a:cubicBezTo>
                  <a:pt x="254" y="135"/>
                  <a:pt x="254" y="135"/>
                  <a:pt x="254" y="135"/>
                </a:cubicBezTo>
                <a:cubicBezTo>
                  <a:pt x="247" y="100"/>
                  <a:pt x="247" y="100"/>
                  <a:pt x="247" y="100"/>
                </a:cubicBezTo>
                <a:cubicBezTo>
                  <a:pt x="241" y="80"/>
                  <a:pt x="241" y="80"/>
                  <a:pt x="241" y="80"/>
                </a:cubicBezTo>
                <a:cubicBezTo>
                  <a:pt x="225" y="60"/>
                  <a:pt x="225" y="60"/>
                  <a:pt x="225" y="60"/>
                </a:cubicBezTo>
                <a:cubicBezTo>
                  <a:pt x="209" y="43"/>
                  <a:pt x="209" y="43"/>
                  <a:pt x="209" y="43"/>
                </a:cubicBezTo>
                <a:cubicBezTo>
                  <a:pt x="208" y="44"/>
                  <a:pt x="208" y="44"/>
                  <a:pt x="207" y="44"/>
                </a:cubicBezTo>
                <a:cubicBezTo>
                  <a:pt x="207" y="44"/>
                  <a:pt x="207" y="44"/>
                  <a:pt x="207" y="44"/>
                </a:cubicBezTo>
                <a:cubicBezTo>
                  <a:pt x="206" y="42"/>
                  <a:pt x="206" y="42"/>
                  <a:pt x="206" y="42"/>
                </a:cubicBezTo>
                <a:cubicBezTo>
                  <a:pt x="206" y="39"/>
                  <a:pt x="206" y="39"/>
                  <a:pt x="206" y="39"/>
                </a:cubicBezTo>
                <a:cubicBezTo>
                  <a:pt x="207" y="19"/>
                  <a:pt x="207" y="19"/>
                  <a:pt x="207" y="19"/>
                </a:cubicBezTo>
                <a:cubicBezTo>
                  <a:pt x="207" y="19"/>
                  <a:pt x="203" y="3"/>
                  <a:pt x="189" y="3"/>
                </a:cubicBezTo>
                <a:cubicBezTo>
                  <a:pt x="189" y="3"/>
                  <a:pt x="161" y="0"/>
                  <a:pt x="156" y="22"/>
                </a:cubicBezTo>
                <a:cubicBezTo>
                  <a:pt x="156" y="23"/>
                  <a:pt x="156" y="24"/>
                  <a:pt x="156" y="25"/>
                </a:cubicBezTo>
                <a:cubicBezTo>
                  <a:pt x="157" y="35"/>
                  <a:pt x="157" y="35"/>
                  <a:pt x="157" y="35"/>
                </a:cubicBezTo>
                <a:cubicBezTo>
                  <a:pt x="155" y="42"/>
                  <a:pt x="155" y="42"/>
                  <a:pt x="155" y="42"/>
                </a:cubicBezTo>
                <a:cubicBezTo>
                  <a:pt x="157" y="45"/>
                  <a:pt x="157" y="45"/>
                  <a:pt x="157" y="45"/>
                </a:cubicBezTo>
                <a:cubicBezTo>
                  <a:pt x="159" y="45"/>
                  <a:pt x="159" y="45"/>
                  <a:pt x="159" y="45"/>
                </a:cubicBezTo>
                <a:cubicBezTo>
                  <a:pt x="162" y="54"/>
                  <a:pt x="162" y="54"/>
                  <a:pt x="162" y="54"/>
                </a:cubicBezTo>
                <a:cubicBezTo>
                  <a:pt x="167" y="59"/>
                  <a:pt x="167" y="59"/>
                  <a:pt x="167" y="59"/>
                </a:cubicBezTo>
                <a:cubicBezTo>
                  <a:pt x="173" y="60"/>
                  <a:pt x="173" y="60"/>
                  <a:pt x="173" y="60"/>
                </a:cubicBezTo>
                <a:cubicBezTo>
                  <a:pt x="183" y="67"/>
                  <a:pt x="183" y="67"/>
                  <a:pt x="183" y="67"/>
                </a:cubicBezTo>
                <a:cubicBezTo>
                  <a:pt x="183" y="67"/>
                  <a:pt x="183" y="67"/>
                  <a:pt x="184" y="66"/>
                </a:cubicBezTo>
                <a:cubicBezTo>
                  <a:pt x="180" y="73"/>
                  <a:pt x="178" y="78"/>
                  <a:pt x="178" y="78"/>
                </a:cubicBezTo>
                <a:cubicBezTo>
                  <a:pt x="175" y="122"/>
                  <a:pt x="175" y="122"/>
                  <a:pt x="175" y="122"/>
                </a:cubicBezTo>
                <a:cubicBezTo>
                  <a:pt x="169" y="127"/>
                  <a:pt x="169" y="127"/>
                  <a:pt x="169" y="127"/>
                </a:cubicBezTo>
                <a:cubicBezTo>
                  <a:pt x="138" y="145"/>
                  <a:pt x="138" y="145"/>
                  <a:pt x="138" y="145"/>
                </a:cubicBezTo>
                <a:cubicBezTo>
                  <a:pt x="138" y="145"/>
                  <a:pt x="138" y="145"/>
                  <a:pt x="138" y="145"/>
                </a:cubicBezTo>
                <a:cubicBezTo>
                  <a:pt x="137" y="145"/>
                  <a:pt x="137" y="145"/>
                  <a:pt x="137" y="145"/>
                </a:cubicBezTo>
                <a:cubicBezTo>
                  <a:pt x="135" y="140"/>
                  <a:pt x="135" y="140"/>
                  <a:pt x="135" y="140"/>
                </a:cubicBezTo>
                <a:cubicBezTo>
                  <a:pt x="124" y="141"/>
                  <a:pt x="124" y="141"/>
                  <a:pt x="124" y="141"/>
                </a:cubicBezTo>
                <a:cubicBezTo>
                  <a:pt x="118" y="146"/>
                  <a:pt x="118" y="146"/>
                  <a:pt x="118" y="146"/>
                </a:cubicBezTo>
                <a:cubicBezTo>
                  <a:pt x="109" y="147"/>
                  <a:pt x="109" y="147"/>
                  <a:pt x="109" y="147"/>
                </a:cubicBezTo>
                <a:cubicBezTo>
                  <a:pt x="107" y="155"/>
                  <a:pt x="107" y="155"/>
                  <a:pt x="107" y="155"/>
                </a:cubicBezTo>
                <a:cubicBezTo>
                  <a:pt x="109" y="147"/>
                  <a:pt x="109" y="147"/>
                  <a:pt x="109" y="147"/>
                </a:cubicBezTo>
                <a:cubicBezTo>
                  <a:pt x="106" y="148"/>
                  <a:pt x="106" y="148"/>
                  <a:pt x="106" y="148"/>
                </a:cubicBezTo>
                <a:cubicBezTo>
                  <a:pt x="91" y="146"/>
                  <a:pt x="91" y="146"/>
                  <a:pt x="91" y="146"/>
                </a:cubicBezTo>
                <a:cubicBezTo>
                  <a:pt x="77" y="141"/>
                  <a:pt x="77" y="141"/>
                  <a:pt x="77" y="141"/>
                </a:cubicBezTo>
                <a:cubicBezTo>
                  <a:pt x="81" y="130"/>
                  <a:pt x="81" y="130"/>
                  <a:pt x="81" y="130"/>
                </a:cubicBezTo>
                <a:cubicBezTo>
                  <a:pt x="81" y="130"/>
                  <a:pt x="78" y="110"/>
                  <a:pt x="78" y="108"/>
                </a:cubicBezTo>
                <a:cubicBezTo>
                  <a:pt x="77" y="106"/>
                  <a:pt x="70" y="82"/>
                  <a:pt x="67" y="73"/>
                </a:cubicBezTo>
                <a:cubicBezTo>
                  <a:pt x="71" y="69"/>
                  <a:pt x="71" y="69"/>
                  <a:pt x="71" y="69"/>
                </a:cubicBezTo>
                <a:cubicBezTo>
                  <a:pt x="79" y="69"/>
                  <a:pt x="79" y="69"/>
                  <a:pt x="79" y="69"/>
                </a:cubicBezTo>
                <a:cubicBezTo>
                  <a:pt x="79" y="69"/>
                  <a:pt x="79" y="69"/>
                  <a:pt x="79" y="69"/>
                </a:cubicBezTo>
                <a:cubicBezTo>
                  <a:pt x="81" y="70"/>
                  <a:pt x="83" y="70"/>
                  <a:pt x="84" y="69"/>
                </a:cubicBezTo>
                <a:cubicBezTo>
                  <a:pt x="87" y="66"/>
                  <a:pt x="84" y="65"/>
                  <a:pt x="85" y="64"/>
                </a:cubicBezTo>
                <a:cubicBezTo>
                  <a:pt x="86" y="63"/>
                  <a:pt x="87" y="63"/>
                  <a:pt x="87" y="62"/>
                </a:cubicBezTo>
                <a:cubicBezTo>
                  <a:pt x="87" y="61"/>
                  <a:pt x="86" y="60"/>
                  <a:pt x="86" y="60"/>
                </a:cubicBezTo>
                <a:cubicBezTo>
                  <a:pt x="86" y="60"/>
                  <a:pt x="88" y="60"/>
                  <a:pt x="88" y="59"/>
                </a:cubicBezTo>
                <a:cubicBezTo>
                  <a:pt x="88" y="58"/>
                  <a:pt x="87" y="57"/>
                  <a:pt x="87" y="56"/>
                </a:cubicBezTo>
                <a:cubicBezTo>
                  <a:pt x="88" y="56"/>
                  <a:pt x="88" y="56"/>
                  <a:pt x="88" y="56"/>
                </a:cubicBezTo>
                <a:cubicBezTo>
                  <a:pt x="88" y="55"/>
                  <a:pt x="88" y="55"/>
                  <a:pt x="88" y="55"/>
                </a:cubicBezTo>
                <a:cubicBezTo>
                  <a:pt x="89" y="55"/>
                  <a:pt x="90" y="55"/>
                  <a:pt x="91" y="54"/>
                </a:cubicBezTo>
                <a:cubicBezTo>
                  <a:pt x="92" y="53"/>
                  <a:pt x="91" y="52"/>
                  <a:pt x="90" y="50"/>
                </a:cubicBezTo>
                <a:cubicBezTo>
                  <a:pt x="90" y="50"/>
                  <a:pt x="89" y="49"/>
                  <a:pt x="89" y="47"/>
                </a:cubicBezTo>
                <a:cubicBezTo>
                  <a:pt x="89" y="47"/>
                  <a:pt x="89" y="47"/>
                  <a:pt x="89" y="47"/>
                </a:cubicBezTo>
                <a:cubicBezTo>
                  <a:pt x="88" y="41"/>
                  <a:pt x="88" y="41"/>
                  <a:pt x="88" y="41"/>
                </a:cubicBezTo>
                <a:cubicBezTo>
                  <a:pt x="83" y="30"/>
                  <a:pt x="83" y="30"/>
                  <a:pt x="83" y="30"/>
                </a:cubicBezTo>
                <a:cubicBezTo>
                  <a:pt x="84" y="32"/>
                  <a:pt x="84" y="32"/>
                  <a:pt x="84" y="32"/>
                </a:cubicBezTo>
                <a:cubicBezTo>
                  <a:pt x="86" y="30"/>
                  <a:pt x="86" y="30"/>
                  <a:pt x="86" y="30"/>
                </a:cubicBezTo>
                <a:cubicBezTo>
                  <a:pt x="90" y="28"/>
                  <a:pt x="90" y="28"/>
                  <a:pt x="90" y="28"/>
                </a:cubicBezTo>
                <a:cubicBezTo>
                  <a:pt x="87" y="25"/>
                  <a:pt x="87" y="25"/>
                  <a:pt x="87" y="25"/>
                </a:cubicBezTo>
                <a:cubicBezTo>
                  <a:pt x="77" y="21"/>
                  <a:pt x="77" y="21"/>
                  <a:pt x="77" y="21"/>
                </a:cubicBezTo>
                <a:cubicBezTo>
                  <a:pt x="66" y="14"/>
                  <a:pt x="52" y="15"/>
                  <a:pt x="52" y="15"/>
                </a:cubicBezTo>
                <a:cubicBezTo>
                  <a:pt x="40" y="18"/>
                  <a:pt x="36" y="43"/>
                  <a:pt x="36" y="43"/>
                </a:cubicBezTo>
                <a:cubicBezTo>
                  <a:pt x="30" y="59"/>
                  <a:pt x="30" y="59"/>
                  <a:pt x="30" y="59"/>
                </a:cubicBezTo>
                <a:cubicBezTo>
                  <a:pt x="33" y="66"/>
                  <a:pt x="33" y="66"/>
                  <a:pt x="33" y="66"/>
                </a:cubicBezTo>
                <a:cubicBezTo>
                  <a:pt x="33" y="65"/>
                  <a:pt x="34" y="65"/>
                  <a:pt x="34" y="65"/>
                </a:cubicBezTo>
                <a:cubicBezTo>
                  <a:pt x="28" y="73"/>
                  <a:pt x="26" y="83"/>
                  <a:pt x="26" y="83"/>
                </a:cubicBezTo>
                <a:cubicBezTo>
                  <a:pt x="23" y="112"/>
                  <a:pt x="23" y="112"/>
                  <a:pt x="23" y="112"/>
                </a:cubicBezTo>
                <a:cubicBezTo>
                  <a:pt x="20" y="133"/>
                  <a:pt x="20" y="133"/>
                  <a:pt x="20" y="133"/>
                </a:cubicBezTo>
                <a:cubicBezTo>
                  <a:pt x="16" y="140"/>
                  <a:pt x="16" y="140"/>
                  <a:pt x="16" y="140"/>
                </a:cubicBezTo>
                <a:cubicBezTo>
                  <a:pt x="10" y="161"/>
                  <a:pt x="4" y="183"/>
                  <a:pt x="3" y="205"/>
                </a:cubicBezTo>
                <a:cubicBezTo>
                  <a:pt x="3" y="207"/>
                  <a:pt x="3" y="210"/>
                  <a:pt x="2" y="212"/>
                </a:cubicBezTo>
                <a:cubicBezTo>
                  <a:pt x="5" y="223"/>
                  <a:pt x="2" y="235"/>
                  <a:pt x="1" y="247"/>
                </a:cubicBezTo>
                <a:cubicBezTo>
                  <a:pt x="1" y="246"/>
                  <a:pt x="1" y="246"/>
                  <a:pt x="2" y="245"/>
                </a:cubicBezTo>
                <a:cubicBezTo>
                  <a:pt x="0" y="272"/>
                  <a:pt x="0" y="272"/>
                  <a:pt x="0" y="272"/>
                </a:cubicBezTo>
                <a:cubicBezTo>
                  <a:pt x="0" y="272"/>
                  <a:pt x="7" y="272"/>
                  <a:pt x="16" y="271"/>
                </a:cubicBezTo>
                <a:cubicBezTo>
                  <a:pt x="16" y="288"/>
                  <a:pt x="16" y="288"/>
                  <a:pt x="16" y="288"/>
                </a:cubicBezTo>
                <a:cubicBezTo>
                  <a:pt x="16" y="288"/>
                  <a:pt x="7" y="313"/>
                  <a:pt x="13" y="346"/>
                </a:cubicBezTo>
                <a:cubicBezTo>
                  <a:pt x="12" y="373"/>
                  <a:pt x="12" y="373"/>
                  <a:pt x="12" y="373"/>
                </a:cubicBezTo>
                <a:cubicBezTo>
                  <a:pt x="10" y="384"/>
                  <a:pt x="10" y="384"/>
                  <a:pt x="10" y="384"/>
                </a:cubicBezTo>
                <a:cubicBezTo>
                  <a:pt x="9" y="386"/>
                  <a:pt x="9" y="386"/>
                  <a:pt x="9" y="386"/>
                </a:cubicBezTo>
                <a:cubicBezTo>
                  <a:pt x="9" y="386"/>
                  <a:pt x="2" y="395"/>
                  <a:pt x="9" y="401"/>
                </a:cubicBezTo>
                <a:cubicBezTo>
                  <a:pt x="10" y="410"/>
                  <a:pt x="10" y="410"/>
                  <a:pt x="10" y="410"/>
                </a:cubicBezTo>
                <a:cubicBezTo>
                  <a:pt x="12" y="410"/>
                  <a:pt x="12" y="410"/>
                  <a:pt x="12" y="410"/>
                </a:cubicBezTo>
                <a:cubicBezTo>
                  <a:pt x="12" y="410"/>
                  <a:pt x="16" y="400"/>
                  <a:pt x="19" y="403"/>
                </a:cubicBezTo>
                <a:cubicBezTo>
                  <a:pt x="29" y="407"/>
                  <a:pt x="29" y="407"/>
                  <a:pt x="29" y="407"/>
                </a:cubicBezTo>
                <a:cubicBezTo>
                  <a:pt x="29" y="407"/>
                  <a:pt x="37" y="409"/>
                  <a:pt x="45" y="409"/>
                </a:cubicBezTo>
                <a:cubicBezTo>
                  <a:pt x="45" y="410"/>
                  <a:pt x="45" y="410"/>
                  <a:pt x="45" y="410"/>
                </a:cubicBezTo>
                <a:cubicBezTo>
                  <a:pt x="48" y="410"/>
                  <a:pt x="48" y="410"/>
                  <a:pt x="48" y="410"/>
                </a:cubicBezTo>
                <a:cubicBezTo>
                  <a:pt x="48" y="409"/>
                  <a:pt x="48" y="409"/>
                  <a:pt x="48" y="409"/>
                </a:cubicBezTo>
                <a:cubicBezTo>
                  <a:pt x="52" y="408"/>
                  <a:pt x="56" y="407"/>
                  <a:pt x="57" y="405"/>
                </a:cubicBezTo>
                <a:cubicBezTo>
                  <a:pt x="59" y="406"/>
                  <a:pt x="59" y="406"/>
                  <a:pt x="59" y="406"/>
                </a:cubicBezTo>
                <a:cubicBezTo>
                  <a:pt x="65" y="410"/>
                  <a:pt x="65" y="410"/>
                  <a:pt x="65" y="410"/>
                </a:cubicBezTo>
                <a:cubicBezTo>
                  <a:pt x="89" y="411"/>
                  <a:pt x="89" y="411"/>
                  <a:pt x="89" y="411"/>
                </a:cubicBezTo>
                <a:cubicBezTo>
                  <a:pt x="95" y="409"/>
                  <a:pt x="95" y="409"/>
                  <a:pt x="95" y="409"/>
                </a:cubicBezTo>
                <a:cubicBezTo>
                  <a:pt x="98" y="407"/>
                  <a:pt x="95" y="403"/>
                  <a:pt x="95" y="403"/>
                </a:cubicBezTo>
                <a:cubicBezTo>
                  <a:pt x="89" y="402"/>
                  <a:pt x="89" y="402"/>
                  <a:pt x="89" y="402"/>
                </a:cubicBezTo>
                <a:cubicBezTo>
                  <a:pt x="83" y="400"/>
                  <a:pt x="83" y="400"/>
                  <a:pt x="83" y="400"/>
                </a:cubicBezTo>
                <a:cubicBezTo>
                  <a:pt x="63" y="375"/>
                  <a:pt x="63" y="375"/>
                  <a:pt x="63" y="375"/>
                </a:cubicBezTo>
                <a:cubicBezTo>
                  <a:pt x="59" y="362"/>
                  <a:pt x="69" y="290"/>
                  <a:pt x="69" y="290"/>
                </a:cubicBezTo>
                <a:cubicBezTo>
                  <a:pt x="78" y="276"/>
                  <a:pt x="78" y="276"/>
                  <a:pt x="78" y="276"/>
                </a:cubicBezTo>
                <a:cubicBezTo>
                  <a:pt x="77" y="266"/>
                  <a:pt x="77" y="266"/>
                  <a:pt x="77" y="266"/>
                </a:cubicBezTo>
                <a:cubicBezTo>
                  <a:pt x="80" y="266"/>
                  <a:pt x="83" y="265"/>
                  <a:pt x="83" y="265"/>
                </a:cubicBezTo>
                <a:cubicBezTo>
                  <a:pt x="80" y="254"/>
                  <a:pt x="80" y="254"/>
                  <a:pt x="80" y="254"/>
                </a:cubicBezTo>
                <a:cubicBezTo>
                  <a:pt x="76" y="221"/>
                  <a:pt x="76" y="221"/>
                  <a:pt x="76" y="221"/>
                </a:cubicBezTo>
                <a:cubicBezTo>
                  <a:pt x="74" y="213"/>
                  <a:pt x="74" y="213"/>
                  <a:pt x="74" y="213"/>
                </a:cubicBezTo>
                <a:cubicBezTo>
                  <a:pt x="82" y="215"/>
                  <a:pt x="82" y="215"/>
                  <a:pt x="82" y="215"/>
                </a:cubicBezTo>
                <a:cubicBezTo>
                  <a:pt x="86" y="212"/>
                  <a:pt x="86" y="212"/>
                  <a:pt x="86" y="212"/>
                </a:cubicBezTo>
                <a:cubicBezTo>
                  <a:pt x="93" y="165"/>
                  <a:pt x="93" y="165"/>
                  <a:pt x="93" y="165"/>
                </a:cubicBezTo>
                <a:cubicBezTo>
                  <a:pt x="106" y="165"/>
                  <a:pt x="106" y="165"/>
                  <a:pt x="106" y="165"/>
                </a:cubicBezTo>
                <a:cubicBezTo>
                  <a:pt x="112" y="164"/>
                  <a:pt x="112" y="164"/>
                  <a:pt x="112" y="164"/>
                </a:cubicBezTo>
                <a:cubicBezTo>
                  <a:pt x="107" y="158"/>
                  <a:pt x="107" y="158"/>
                  <a:pt x="107" y="158"/>
                </a:cubicBezTo>
                <a:cubicBezTo>
                  <a:pt x="108" y="160"/>
                  <a:pt x="108" y="160"/>
                  <a:pt x="108" y="160"/>
                </a:cubicBezTo>
                <a:cubicBezTo>
                  <a:pt x="115" y="159"/>
                  <a:pt x="115" y="159"/>
                  <a:pt x="115" y="159"/>
                </a:cubicBezTo>
                <a:cubicBezTo>
                  <a:pt x="118" y="164"/>
                  <a:pt x="118" y="164"/>
                  <a:pt x="118" y="164"/>
                </a:cubicBezTo>
                <a:cubicBezTo>
                  <a:pt x="135" y="166"/>
                  <a:pt x="135" y="166"/>
                  <a:pt x="135" y="166"/>
                </a:cubicBezTo>
                <a:cubicBezTo>
                  <a:pt x="143" y="160"/>
                  <a:pt x="143" y="160"/>
                  <a:pt x="143" y="160"/>
                </a:cubicBezTo>
                <a:cubicBezTo>
                  <a:pt x="143" y="159"/>
                  <a:pt x="143" y="159"/>
                  <a:pt x="143" y="159"/>
                </a:cubicBezTo>
                <a:cubicBezTo>
                  <a:pt x="146" y="165"/>
                  <a:pt x="146" y="165"/>
                  <a:pt x="146" y="165"/>
                </a:cubicBezTo>
                <a:cubicBezTo>
                  <a:pt x="181" y="153"/>
                  <a:pt x="181" y="153"/>
                  <a:pt x="181" y="153"/>
                </a:cubicBezTo>
                <a:cubicBezTo>
                  <a:pt x="185" y="186"/>
                  <a:pt x="185" y="186"/>
                  <a:pt x="185" y="186"/>
                </a:cubicBezTo>
                <a:cubicBezTo>
                  <a:pt x="184" y="233"/>
                  <a:pt x="184" y="233"/>
                  <a:pt x="184" y="233"/>
                </a:cubicBezTo>
                <a:cubicBezTo>
                  <a:pt x="185" y="238"/>
                  <a:pt x="185" y="238"/>
                  <a:pt x="185" y="238"/>
                </a:cubicBezTo>
                <a:cubicBezTo>
                  <a:pt x="200" y="238"/>
                  <a:pt x="200" y="238"/>
                  <a:pt x="200" y="238"/>
                </a:cubicBezTo>
                <a:cubicBezTo>
                  <a:pt x="201" y="273"/>
                  <a:pt x="201" y="273"/>
                  <a:pt x="201" y="273"/>
                </a:cubicBezTo>
                <a:cubicBezTo>
                  <a:pt x="209" y="329"/>
                  <a:pt x="209" y="329"/>
                  <a:pt x="209" y="329"/>
                </a:cubicBezTo>
                <a:cubicBezTo>
                  <a:pt x="209" y="337"/>
                  <a:pt x="209" y="337"/>
                  <a:pt x="209" y="337"/>
                </a:cubicBezTo>
                <a:cubicBezTo>
                  <a:pt x="204" y="357"/>
                  <a:pt x="204" y="357"/>
                  <a:pt x="204" y="357"/>
                </a:cubicBezTo>
                <a:cubicBezTo>
                  <a:pt x="200" y="373"/>
                  <a:pt x="200" y="373"/>
                  <a:pt x="200" y="373"/>
                </a:cubicBezTo>
                <a:cubicBezTo>
                  <a:pt x="191" y="388"/>
                  <a:pt x="191" y="388"/>
                  <a:pt x="191" y="388"/>
                </a:cubicBezTo>
                <a:cubicBezTo>
                  <a:pt x="182" y="393"/>
                  <a:pt x="182" y="393"/>
                  <a:pt x="182" y="393"/>
                </a:cubicBezTo>
                <a:cubicBezTo>
                  <a:pt x="182" y="393"/>
                  <a:pt x="171" y="394"/>
                  <a:pt x="175" y="399"/>
                </a:cubicBezTo>
                <a:cubicBezTo>
                  <a:pt x="185" y="402"/>
                  <a:pt x="185" y="402"/>
                  <a:pt x="185" y="402"/>
                </a:cubicBezTo>
                <a:cubicBezTo>
                  <a:pt x="205" y="401"/>
                  <a:pt x="205" y="401"/>
                  <a:pt x="205" y="401"/>
                </a:cubicBezTo>
                <a:cubicBezTo>
                  <a:pt x="215" y="394"/>
                  <a:pt x="215" y="394"/>
                  <a:pt x="215" y="394"/>
                </a:cubicBezTo>
                <a:cubicBezTo>
                  <a:pt x="218" y="399"/>
                  <a:pt x="218" y="399"/>
                  <a:pt x="218" y="399"/>
                </a:cubicBezTo>
                <a:cubicBezTo>
                  <a:pt x="227" y="400"/>
                  <a:pt x="227" y="400"/>
                  <a:pt x="227" y="400"/>
                </a:cubicBezTo>
                <a:cubicBezTo>
                  <a:pt x="213" y="404"/>
                  <a:pt x="213" y="404"/>
                  <a:pt x="213" y="404"/>
                </a:cubicBezTo>
                <a:cubicBezTo>
                  <a:pt x="203" y="408"/>
                  <a:pt x="203" y="408"/>
                  <a:pt x="203" y="408"/>
                </a:cubicBezTo>
                <a:cubicBezTo>
                  <a:pt x="199" y="412"/>
                  <a:pt x="199" y="412"/>
                  <a:pt x="199" y="412"/>
                </a:cubicBezTo>
                <a:cubicBezTo>
                  <a:pt x="197" y="421"/>
                  <a:pt x="219" y="420"/>
                  <a:pt x="219" y="420"/>
                </a:cubicBezTo>
                <a:cubicBezTo>
                  <a:pt x="219" y="420"/>
                  <a:pt x="262" y="412"/>
                  <a:pt x="266" y="411"/>
                </a:cubicBezTo>
                <a:cubicBezTo>
                  <a:pt x="269" y="411"/>
                  <a:pt x="271" y="408"/>
                  <a:pt x="271" y="408"/>
                </a:cubicBezTo>
                <a:cubicBezTo>
                  <a:pt x="270" y="395"/>
                  <a:pt x="270" y="395"/>
                  <a:pt x="270" y="395"/>
                </a:cubicBezTo>
                <a:cubicBezTo>
                  <a:pt x="272" y="394"/>
                  <a:pt x="272" y="394"/>
                  <a:pt x="272" y="394"/>
                </a:cubicBezTo>
                <a:cubicBezTo>
                  <a:pt x="272" y="391"/>
                  <a:pt x="272" y="391"/>
                  <a:pt x="272" y="391"/>
                </a:cubicBezTo>
                <a:cubicBezTo>
                  <a:pt x="267" y="356"/>
                  <a:pt x="267" y="356"/>
                  <a:pt x="267" y="356"/>
                </a:cubicBezTo>
                <a:cubicBezTo>
                  <a:pt x="261" y="305"/>
                  <a:pt x="261" y="305"/>
                  <a:pt x="261" y="305"/>
                </a:cubicBezTo>
                <a:cubicBezTo>
                  <a:pt x="253" y="286"/>
                  <a:pt x="253" y="286"/>
                  <a:pt x="253" y="286"/>
                </a:cubicBezTo>
                <a:cubicBezTo>
                  <a:pt x="248" y="279"/>
                  <a:pt x="248" y="279"/>
                  <a:pt x="248" y="279"/>
                </a:cubicBezTo>
                <a:cubicBezTo>
                  <a:pt x="257" y="256"/>
                  <a:pt x="257" y="256"/>
                  <a:pt x="257" y="256"/>
                </a:cubicBezTo>
                <a:cubicBezTo>
                  <a:pt x="269" y="209"/>
                  <a:pt x="269" y="209"/>
                  <a:pt x="269" y="209"/>
                </a:cubicBezTo>
                <a:cubicBezTo>
                  <a:pt x="266" y="208"/>
                  <a:pt x="266" y="208"/>
                  <a:pt x="266" y="208"/>
                </a:cubicBezTo>
                <a:cubicBezTo>
                  <a:pt x="274" y="212"/>
                  <a:pt x="274" y="212"/>
                  <a:pt x="274" y="212"/>
                </a:cubicBezTo>
                <a:lnTo>
                  <a:pt x="280" y="211"/>
                </a:lnTo>
                <a:close/>
              </a:path>
            </a:pathLst>
          </a:custGeom>
          <a:solidFill>
            <a:schemeClr val="bg1"/>
          </a:solidFill>
          <a:ln w="9525">
            <a:noFill/>
            <a:round/>
            <a:headEnd/>
            <a:tailEnd/>
          </a:ln>
          <a:effectLst>
            <a:innerShdw blurRad="63500" dist="50800" dir="15000000">
              <a:prstClr val="black">
                <a:alpha val="27000"/>
              </a:prstClr>
            </a:innerShdw>
          </a:effectLst>
        </p:spPr>
        <p:txBody>
          <a:bodyPr vert="horz" wrap="square" lIns="91440" tIns="45720" rIns="91440" bIns="45720" numCol="1" anchor="t" anchorCtr="0" compatLnSpc="1">
            <a:prstTxWarp prst="textNoShape">
              <a:avLst/>
            </a:prstTxWarp>
          </a:bodyPr>
          <a:lstStyle/>
          <a:p>
            <a:pPr lvl="0"/>
            <a:endParaRPr lang="en-GB"/>
          </a:p>
        </p:txBody>
      </p:sp>
      <p:sp>
        <p:nvSpPr>
          <p:cNvPr id="10" name="Rectangle 9"/>
          <p:cNvSpPr/>
          <p:nvPr userDrawn="1"/>
        </p:nvSpPr>
        <p:spPr>
          <a:xfrm>
            <a:off x="7812360" y="4925793"/>
            <a:ext cx="1095103" cy="244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39545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pos="43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277832" y="1370014"/>
            <a:ext cx="8494503" cy="3073399"/>
          </a:xfrm>
        </p:spPr>
        <p:txBody>
          <a:bodyPr/>
          <a:lstStyle>
            <a:lvl1pPr>
              <a:defRPr cap="none" baseline="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E406AB4-22D1-4ABB-99CF-8A54ADA954A2}" type="slidenum">
              <a:rPr lang="en-GB" smtClean="0"/>
              <a:t>‹#›</a:t>
            </a:fld>
            <a:endParaRPr lang="en-GB" dirty="0"/>
          </a:p>
        </p:txBody>
      </p:sp>
      <p:sp>
        <p:nvSpPr>
          <p:cNvPr id="13" name="Title 12"/>
          <p:cNvSpPr>
            <a:spLocks noGrp="1"/>
          </p:cNvSpPr>
          <p:nvPr>
            <p:ph type="title"/>
          </p:nvPr>
        </p:nvSpPr>
        <p:spPr>
          <a:xfrm>
            <a:off x="277832" y="117018"/>
            <a:ext cx="8494504" cy="891939"/>
          </a:xfrm>
        </p:spPr>
        <p:txBody>
          <a:bodyPr/>
          <a:lstStyle/>
          <a:p>
            <a:r>
              <a:rPr lang="en-US" dirty="0"/>
              <a:t>Click to edit Master title style</a:t>
            </a:r>
            <a:endParaRPr lang="en-GB" dirty="0"/>
          </a:p>
        </p:txBody>
      </p:sp>
      <p:sp>
        <p:nvSpPr>
          <p:cNvPr id="10" name="Freeform 5"/>
          <p:cNvSpPr>
            <a:spLocks noEditPoints="1"/>
          </p:cNvSpPr>
          <p:nvPr userDrawn="1"/>
        </p:nvSpPr>
        <p:spPr bwMode="auto">
          <a:xfrm>
            <a:off x="8661398" y="3617913"/>
            <a:ext cx="258762" cy="885825"/>
          </a:xfrm>
          <a:custGeom>
            <a:avLst/>
            <a:gdLst>
              <a:gd name="T0" fmla="*/ 39 w 44"/>
              <a:gd name="T1" fmla="*/ 85 h 156"/>
              <a:gd name="T2" fmla="*/ 40 w 44"/>
              <a:gd name="T3" fmla="*/ 85 h 156"/>
              <a:gd name="T4" fmla="*/ 39 w 44"/>
              <a:gd name="T5" fmla="*/ 87 h 156"/>
              <a:gd name="T6" fmla="*/ 10 w 44"/>
              <a:gd name="T7" fmla="*/ 74 h 156"/>
              <a:gd name="T8" fmla="*/ 11 w 44"/>
              <a:gd name="T9" fmla="*/ 76 h 156"/>
              <a:gd name="T10" fmla="*/ 9 w 44"/>
              <a:gd name="T11" fmla="*/ 69 h 156"/>
              <a:gd name="T12" fmla="*/ 20 w 44"/>
              <a:gd name="T13" fmla="*/ 19 h 156"/>
              <a:gd name="T14" fmla="*/ 17 w 44"/>
              <a:gd name="T15" fmla="*/ 13 h 156"/>
              <a:gd name="T16" fmla="*/ 18 w 44"/>
              <a:gd name="T17" fmla="*/ 9 h 156"/>
              <a:gd name="T18" fmla="*/ 19 w 44"/>
              <a:gd name="T19" fmla="*/ 8 h 156"/>
              <a:gd name="T20" fmla="*/ 22 w 44"/>
              <a:gd name="T21" fmla="*/ 16 h 156"/>
              <a:gd name="T22" fmla="*/ 20 w 44"/>
              <a:gd name="T23" fmla="*/ 19 h 156"/>
              <a:gd name="T24" fmla="*/ 22 w 44"/>
              <a:gd name="T25" fmla="*/ 1 h 156"/>
              <a:gd name="T26" fmla="*/ 18 w 44"/>
              <a:gd name="T27" fmla="*/ 6 h 156"/>
              <a:gd name="T28" fmla="*/ 17 w 44"/>
              <a:gd name="T29" fmla="*/ 6 h 156"/>
              <a:gd name="T30" fmla="*/ 12 w 44"/>
              <a:gd name="T31" fmla="*/ 11 h 156"/>
              <a:gd name="T32" fmla="*/ 14 w 44"/>
              <a:gd name="T33" fmla="*/ 23 h 156"/>
              <a:gd name="T34" fmla="*/ 7 w 44"/>
              <a:gd name="T35" fmla="*/ 34 h 156"/>
              <a:gd name="T36" fmla="*/ 7 w 44"/>
              <a:gd name="T37" fmla="*/ 56 h 156"/>
              <a:gd name="T38" fmla="*/ 4 w 44"/>
              <a:gd name="T39" fmla="*/ 70 h 156"/>
              <a:gd name="T40" fmla="*/ 2 w 44"/>
              <a:gd name="T41" fmla="*/ 88 h 156"/>
              <a:gd name="T42" fmla="*/ 5 w 44"/>
              <a:gd name="T43" fmla="*/ 94 h 156"/>
              <a:gd name="T44" fmla="*/ 10 w 44"/>
              <a:gd name="T45" fmla="*/ 81 h 156"/>
              <a:gd name="T46" fmla="*/ 11 w 44"/>
              <a:gd name="T47" fmla="*/ 82 h 156"/>
              <a:gd name="T48" fmla="*/ 12 w 44"/>
              <a:gd name="T49" fmla="*/ 104 h 156"/>
              <a:gd name="T50" fmla="*/ 10 w 44"/>
              <a:gd name="T51" fmla="*/ 117 h 156"/>
              <a:gd name="T52" fmla="*/ 7 w 44"/>
              <a:gd name="T53" fmla="*/ 127 h 156"/>
              <a:gd name="T54" fmla="*/ 9 w 44"/>
              <a:gd name="T55" fmla="*/ 135 h 156"/>
              <a:gd name="T56" fmla="*/ 11 w 44"/>
              <a:gd name="T57" fmla="*/ 142 h 156"/>
              <a:gd name="T58" fmla="*/ 10 w 44"/>
              <a:gd name="T59" fmla="*/ 151 h 156"/>
              <a:gd name="T60" fmla="*/ 16 w 44"/>
              <a:gd name="T61" fmla="*/ 156 h 156"/>
              <a:gd name="T62" fmla="*/ 20 w 44"/>
              <a:gd name="T63" fmla="*/ 153 h 156"/>
              <a:gd name="T64" fmla="*/ 22 w 44"/>
              <a:gd name="T65" fmla="*/ 151 h 156"/>
              <a:gd name="T66" fmla="*/ 24 w 44"/>
              <a:gd name="T67" fmla="*/ 151 h 156"/>
              <a:gd name="T68" fmla="*/ 30 w 44"/>
              <a:gd name="T69" fmla="*/ 152 h 156"/>
              <a:gd name="T70" fmla="*/ 38 w 44"/>
              <a:gd name="T71" fmla="*/ 150 h 156"/>
              <a:gd name="T72" fmla="*/ 33 w 44"/>
              <a:gd name="T73" fmla="*/ 147 h 156"/>
              <a:gd name="T74" fmla="*/ 23 w 44"/>
              <a:gd name="T75" fmla="*/ 140 h 156"/>
              <a:gd name="T76" fmla="*/ 24 w 44"/>
              <a:gd name="T77" fmla="*/ 133 h 156"/>
              <a:gd name="T78" fmla="*/ 27 w 44"/>
              <a:gd name="T79" fmla="*/ 125 h 156"/>
              <a:gd name="T80" fmla="*/ 28 w 44"/>
              <a:gd name="T81" fmla="*/ 117 h 156"/>
              <a:gd name="T82" fmla="*/ 31 w 44"/>
              <a:gd name="T83" fmla="*/ 108 h 156"/>
              <a:gd name="T84" fmla="*/ 37 w 44"/>
              <a:gd name="T85" fmla="*/ 91 h 156"/>
              <a:gd name="T86" fmla="*/ 39 w 44"/>
              <a:gd name="T87" fmla="*/ 91 h 156"/>
              <a:gd name="T88" fmla="*/ 43 w 44"/>
              <a:gd name="T89" fmla="*/ 86 h 156"/>
              <a:gd name="T90" fmla="*/ 43 w 44"/>
              <a:gd name="T91" fmla="*/ 84 h 156"/>
              <a:gd name="T92" fmla="*/ 43 w 44"/>
              <a:gd name="T93" fmla="*/ 75 h 156"/>
              <a:gd name="T94" fmla="*/ 41 w 44"/>
              <a:gd name="T95" fmla="*/ 57 h 156"/>
              <a:gd name="T96" fmla="*/ 40 w 44"/>
              <a:gd name="T97" fmla="*/ 38 h 156"/>
              <a:gd name="T98" fmla="*/ 34 w 44"/>
              <a:gd name="T99" fmla="*/ 26 h 156"/>
              <a:gd name="T100" fmla="*/ 34 w 44"/>
              <a:gd name="T101" fmla="*/ 25 h 156"/>
              <a:gd name="T102" fmla="*/ 33 w 44"/>
              <a:gd name="T103" fmla="*/ 23 h 156"/>
              <a:gd name="T104" fmla="*/ 34 w 44"/>
              <a:gd name="T105" fmla="*/ 21 h 156"/>
              <a:gd name="T106" fmla="*/ 36 w 44"/>
              <a:gd name="T107" fmla="*/ 21 h 156"/>
              <a:gd name="T108" fmla="*/ 38 w 44"/>
              <a:gd name="T109" fmla="*/ 18 h 156"/>
              <a:gd name="T110" fmla="*/ 38 w 44"/>
              <a:gd name="T111" fmla="*/ 16 h 156"/>
              <a:gd name="T112" fmla="*/ 39 w 44"/>
              <a:gd name="T113" fmla="*/ 14 h 156"/>
              <a:gd name="T114" fmla="*/ 39 w 44"/>
              <a:gd name="T115" fmla="*/ 12 h 156"/>
              <a:gd name="T116" fmla="*/ 37 w 44"/>
              <a:gd name="T117" fmla="*/ 4 h 156"/>
              <a:gd name="T118" fmla="*/ 31 w 44"/>
              <a:gd name="T119" fmla="*/ 0 h 156"/>
              <a:gd name="T120" fmla="*/ 29 w 44"/>
              <a:gd name="T121"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4" h="156">
                <a:moveTo>
                  <a:pt x="39" y="87"/>
                </a:moveTo>
                <a:cubicBezTo>
                  <a:pt x="39" y="87"/>
                  <a:pt x="39" y="86"/>
                  <a:pt x="39" y="85"/>
                </a:cubicBezTo>
                <a:cubicBezTo>
                  <a:pt x="39" y="85"/>
                  <a:pt x="39" y="85"/>
                  <a:pt x="40" y="85"/>
                </a:cubicBezTo>
                <a:cubicBezTo>
                  <a:pt x="40" y="85"/>
                  <a:pt x="40" y="85"/>
                  <a:pt x="40" y="85"/>
                </a:cubicBezTo>
                <a:cubicBezTo>
                  <a:pt x="40" y="86"/>
                  <a:pt x="40" y="86"/>
                  <a:pt x="40" y="87"/>
                </a:cubicBezTo>
                <a:cubicBezTo>
                  <a:pt x="40" y="87"/>
                  <a:pt x="39" y="87"/>
                  <a:pt x="39" y="87"/>
                </a:cubicBezTo>
                <a:moveTo>
                  <a:pt x="11" y="76"/>
                </a:moveTo>
                <a:cubicBezTo>
                  <a:pt x="11" y="75"/>
                  <a:pt x="11" y="74"/>
                  <a:pt x="10" y="74"/>
                </a:cubicBezTo>
                <a:cubicBezTo>
                  <a:pt x="11" y="74"/>
                  <a:pt x="11" y="75"/>
                  <a:pt x="11" y="75"/>
                </a:cubicBezTo>
                <a:cubicBezTo>
                  <a:pt x="11" y="76"/>
                  <a:pt x="11" y="76"/>
                  <a:pt x="11" y="76"/>
                </a:cubicBezTo>
                <a:moveTo>
                  <a:pt x="10" y="70"/>
                </a:moveTo>
                <a:cubicBezTo>
                  <a:pt x="9" y="70"/>
                  <a:pt x="9" y="69"/>
                  <a:pt x="9" y="69"/>
                </a:cubicBezTo>
                <a:cubicBezTo>
                  <a:pt x="9" y="69"/>
                  <a:pt x="9" y="70"/>
                  <a:pt x="10" y="70"/>
                </a:cubicBezTo>
                <a:moveTo>
                  <a:pt x="20" y="19"/>
                </a:moveTo>
                <a:cubicBezTo>
                  <a:pt x="20" y="19"/>
                  <a:pt x="20" y="19"/>
                  <a:pt x="20" y="17"/>
                </a:cubicBezTo>
                <a:cubicBezTo>
                  <a:pt x="19" y="15"/>
                  <a:pt x="19" y="14"/>
                  <a:pt x="17" y="13"/>
                </a:cubicBezTo>
                <a:cubicBezTo>
                  <a:pt x="16" y="11"/>
                  <a:pt x="18" y="8"/>
                  <a:pt x="18" y="8"/>
                </a:cubicBezTo>
                <a:cubicBezTo>
                  <a:pt x="18" y="9"/>
                  <a:pt x="18" y="9"/>
                  <a:pt x="18" y="9"/>
                </a:cubicBezTo>
                <a:cubicBezTo>
                  <a:pt x="18" y="9"/>
                  <a:pt x="18" y="9"/>
                  <a:pt x="18" y="9"/>
                </a:cubicBezTo>
                <a:cubicBezTo>
                  <a:pt x="19" y="9"/>
                  <a:pt x="19" y="8"/>
                  <a:pt x="19" y="8"/>
                </a:cubicBezTo>
                <a:cubicBezTo>
                  <a:pt x="19" y="8"/>
                  <a:pt x="19" y="10"/>
                  <a:pt x="19" y="12"/>
                </a:cubicBezTo>
                <a:cubicBezTo>
                  <a:pt x="20" y="14"/>
                  <a:pt x="22" y="16"/>
                  <a:pt x="22" y="16"/>
                </a:cubicBezTo>
                <a:cubicBezTo>
                  <a:pt x="21" y="17"/>
                  <a:pt x="21" y="17"/>
                  <a:pt x="21" y="17"/>
                </a:cubicBezTo>
                <a:cubicBezTo>
                  <a:pt x="20" y="19"/>
                  <a:pt x="20" y="19"/>
                  <a:pt x="20" y="19"/>
                </a:cubicBezTo>
                <a:moveTo>
                  <a:pt x="26" y="0"/>
                </a:moveTo>
                <a:cubicBezTo>
                  <a:pt x="24" y="0"/>
                  <a:pt x="23" y="0"/>
                  <a:pt x="22" y="1"/>
                </a:cubicBezTo>
                <a:cubicBezTo>
                  <a:pt x="20" y="3"/>
                  <a:pt x="19" y="6"/>
                  <a:pt x="19" y="6"/>
                </a:cubicBezTo>
                <a:cubicBezTo>
                  <a:pt x="19" y="6"/>
                  <a:pt x="18" y="6"/>
                  <a:pt x="18" y="6"/>
                </a:cubicBezTo>
                <a:cubicBezTo>
                  <a:pt x="18" y="6"/>
                  <a:pt x="18" y="6"/>
                  <a:pt x="18" y="6"/>
                </a:cubicBezTo>
                <a:cubicBezTo>
                  <a:pt x="17" y="6"/>
                  <a:pt x="17" y="6"/>
                  <a:pt x="17" y="6"/>
                </a:cubicBezTo>
                <a:cubicBezTo>
                  <a:pt x="17" y="6"/>
                  <a:pt x="17" y="6"/>
                  <a:pt x="16" y="6"/>
                </a:cubicBezTo>
                <a:cubicBezTo>
                  <a:pt x="15" y="6"/>
                  <a:pt x="12" y="7"/>
                  <a:pt x="12" y="11"/>
                </a:cubicBezTo>
                <a:cubicBezTo>
                  <a:pt x="11" y="16"/>
                  <a:pt x="11" y="18"/>
                  <a:pt x="12" y="20"/>
                </a:cubicBezTo>
                <a:cubicBezTo>
                  <a:pt x="13" y="22"/>
                  <a:pt x="14" y="23"/>
                  <a:pt x="14" y="23"/>
                </a:cubicBezTo>
                <a:cubicBezTo>
                  <a:pt x="14" y="24"/>
                  <a:pt x="12" y="25"/>
                  <a:pt x="11" y="27"/>
                </a:cubicBezTo>
                <a:cubicBezTo>
                  <a:pt x="9" y="29"/>
                  <a:pt x="8" y="30"/>
                  <a:pt x="7" y="34"/>
                </a:cubicBezTo>
                <a:cubicBezTo>
                  <a:pt x="7" y="38"/>
                  <a:pt x="8" y="46"/>
                  <a:pt x="8" y="48"/>
                </a:cubicBezTo>
                <a:cubicBezTo>
                  <a:pt x="8" y="50"/>
                  <a:pt x="7" y="54"/>
                  <a:pt x="7" y="56"/>
                </a:cubicBezTo>
                <a:cubicBezTo>
                  <a:pt x="8" y="58"/>
                  <a:pt x="8" y="60"/>
                  <a:pt x="8" y="63"/>
                </a:cubicBezTo>
                <a:cubicBezTo>
                  <a:pt x="8" y="63"/>
                  <a:pt x="5" y="67"/>
                  <a:pt x="4" y="70"/>
                </a:cubicBezTo>
                <a:cubicBezTo>
                  <a:pt x="3" y="74"/>
                  <a:pt x="0" y="78"/>
                  <a:pt x="0" y="80"/>
                </a:cubicBezTo>
                <a:cubicBezTo>
                  <a:pt x="0" y="82"/>
                  <a:pt x="1" y="84"/>
                  <a:pt x="2" y="88"/>
                </a:cubicBezTo>
                <a:cubicBezTo>
                  <a:pt x="3" y="92"/>
                  <a:pt x="4" y="94"/>
                  <a:pt x="5" y="94"/>
                </a:cubicBezTo>
                <a:cubicBezTo>
                  <a:pt x="5" y="94"/>
                  <a:pt x="5" y="94"/>
                  <a:pt x="5" y="94"/>
                </a:cubicBezTo>
                <a:cubicBezTo>
                  <a:pt x="5" y="94"/>
                  <a:pt x="8" y="93"/>
                  <a:pt x="8" y="90"/>
                </a:cubicBezTo>
                <a:cubicBezTo>
                  <a:pt x="9" y="87"/>
                  <a:pt x="10" y="83"/>
                  <a:pt x="10" y="81"/>
                </a:cubicBezTo>
                <a:cubicBezTo>
                  <a:pt x="10" y="81"/>
                  <a:pt x="10" y="80"/>
                  <a:pt x="11" y="80"/>
                </a:cubicBezTo>
                <a:cubicBezTo>
                  <a:pt x="11" y="81"/>
                  <a:pt x="11" y="81"/>
                  <a:pt x="11" y="82"/>
                </a:cubicBezTo>
                <a:cubicBezTo>
                  <a:pt x="11" y="83"/>
                  <a:pt x="11" y="87"/>
                  <a:pt x="12" y="93"/>
                </a:cubicBezTo>
                <a:cubicBezTo>
                  <a:pt x="12" y="98"/>
                  <a:pt x="12" y="102"/>
                  <a:pt x="12" y="104"/>
                </a:cubicBezTo>
                <a:cubicBezTo>
                  <a:pt x="12" y="106"/>
                  <a:pt x="12" y="107"/>
                  <a:pt x="11" y="109"/>
                </a:cubicBezTo>
                <a:cubicBezTo>
                  <a:pt x="10" y="111"/>
                  <a:pt x="10" y="115"/>
                  <a:pt x="10" y="117"/>
                </a:cubicBezTo>
                <a:cubicBezTo>
                  <a:pt x="9" y="120"/>
                  <a:pt x="8" y="126"/>
                  <a:pt x="8" y="126"/>
                </a:cubicBezTo>
                <a:cubicBezTo>
                  <a:pt x="8" y="126"/>
                  <a:pt x="7" y="126"/>
                  <a:pt x="7" y="127"/>
                </a:cubicBezTo>
                <a:cubicBezTo>
                  <a:pt x="7" y="128"/>
                  <a:pt x="7" y="132"/>
                  <a:pt x="7" y="133"/>
                </a:cubicBezTo>
                <a:cubicBezTo>
                  <a:pt x="7" y="134"/>
                  <a:pt x="8" y="135"/>
                  <a:pt x="9" y="135"/>
                </a:cubicBezTo>
                <a:cubicBezTo>
                  <a:pt x="9" y="135"/>
                  <a:pt x="10" y="136"/>
                  <a:pt x="10" y="136"/>
                </a:cubicBezTo>
                <a:cubicBezTo>
                  <a:pt x="10" y="136"/>
                  <a:pt x="11" y="139"/>
                  <a:pt x="11" y="142"/>
                </a:cubicBezTo>
                <a:cubicBezTo>
                  <a:pt x="12" y="145"/>
                  <a:pt x="11" y="148"/>
                  <a:pt x="11" y="148"/>
                </a:cubicBezTo>
                <a:cubicBezTo>
                  <a:pt x="11" y="149"/>
                  <a:pt x="10" y="150"/>
                  <a:pt x="10" y="151"/>
                </a:cubicBezTo>
                <a:cubicBezTo>
                  <a:pt x="10" y="153"/>
                  <a:pt x="10" y="154"/>
                  <a:pt x="12" y="155"/>
                </a:cubicBezTo>
                <a:cubicBezTo>
                  <a:pt x="14" y="156"/>
                  <a:pt x="15" y="156"/>
                  <a:pt x="16" y="156"/>
                </a:cubicBezTo>
                <a:cubicBezTo>
                  <a:pt x="17" y="156"/>
                  <a:pt x="18" y="156"/>
                  <a:pt x="18" y="156"/>
                </a:cubicBezTo>
                <a:cubicBezTo>
                  <a:pt x="19" y="156"/>
                  <a:pt x="20" y="155"/>
                  <a:pt x="20" y="153"/>
                </a:cubicBezTo>
                <a:cubicBezTo>
                  <a:pt x="19" y="152"/>
                  <a:pt x="19" y="151"/>
                  <a:pt x="19" y="151"/>
                </a:cubicBezTo>
                <a:cubicBezTo>
                  <a:pt x="19" y="151"/>
                  <a:pt x="20" y="151"/>
                  <a:pt x="22" y="151"/>
                </a:cubicBezTo>
                <a:cubicBezTo>
                  <a:pt x="22" y="151"/>
                  <a:pt x="23" y="151"/>
                  <a:pt x="23" y="151"/>
                </a:cubicBezTo>
                <a:cubicBezTo>
                  <a:pt x="23" y="151"/>
                  <a:pt x="23" y="151"/>
                  <a:pt x="24" y="151"/>
                </a:cubicBezTo>
                <a:cubicBezTo>
                  <a:pt x="25" y="151"/>
                  <a:pt x="25" y="151"/>
                  <a:pt x="26" y="151"/>
                </a:cubicBezTo>
                <a:cubicBezTo>
                  <a:pt x="27" y="151"/>
                  <a:pt x="28" y="152"/>
                  <a:pt x="30" y="152"/>
                </a:cubicBezTo>
                <a:cubicBezTo>
                  <a:pt x="30" y="152"/>
                  <a:pt x="30" y="152"/>
                  <a:pt x="31" y="152"/>
                </a:cubicBezTo>
                <a:cubicBezTo>
                  <a:pt x="35" y="151"/>
                  <a:pt x="37" y="151"/>
                  <a:pt x="38" y="150"/>
                </a:cubicBezTo>
                <a:cubicBezTo>
                  <a:pt x="38" y="149"/>
                  <a:pt x="38" y="148"/>
                  <a:pt x="36" y="148"/>
                </a:cubicBezTo>
                <a:cubicBezTo>
                  <a:pt x="35" y="148"/>
                  <a:pt x="34" y="147"/>
                  <a:pt x="33" y="147"/>
                </a:cubicBezTo>
                <a:cubicBezTo>
                  <a:pt x="32" y="147"/>
                  <a:pt x="29" y="145"/>
                  <a:pt x="28" y="145"/>
                </a:cubicBezTo>
                <a:cubicBezTo>
                  <a:pt x="27" y="145"/>
                  <a:pt x="24" y="143"/>
                  <a:pt x="23" y="140"/>
                </a:cubicBezTo>
                <a:cubicBezTo>
                  <a:pt x="23" y="137"/>
                  <a:pt x="23" y="134"/>
                  <a:pt x="23" y="134"/>
                </a:cubicBezTo>
                <a:cubicBezTo>
                  <a:pt x="23" y="134"/>
                  <a:pt x="24" y="134"/>
                  <a:pt x="24" y="133"/>
                </a:cubicBezTo>
                <a:cubicBezTo>
                  <a:pt x="25" y="132"/>
                  <a:pt x="25" y="129"/>
                  <a:pt x="25" y="128"/>
                </a:cubicBezTo>
                <a:cubicBezTo>
                  <a:pt x="26" y="127"/>
                  <a:pt x="27" y="125"/>
                  <a:pt x="27" y="125"/>
                </a:cubicBezTo>
                <a:cubicBezTo>
                  <a:pt x="27" y="124"/>
                  <a:pt x="26" y="124"/>
                  <a:pt x="26" y="124"/>
                </a:cubicBezTo>
                <a:cubicBezTo>
                  <a:pt x="26" y="124"/>
                  <a:pt x="28" y="119"/>
                  <a:pt x="28" y="117"/>
                </a:cubicBezTo>
                <a:cubicBezTo>
                  <a:pt x="29" y="115"/>
                  <a:pt x="28" y="115"/>
                  <a:pt x="29" y="113"/>
                </a:cubicBezTo>
                <a:cubicBezTo>
                  <a:pt x="30" y="111"/>
                  <a:pt x="30" y="111"/>
                  <a:pt x="31" y="108"/>
                </a:cubicBezTo>
                <a:cubicBezTo>
                  <a:pt x="32" y="106"/>
                  <a:pt x="34" y="99"/>
                  <a:pt x="35" y="95"/>
                </a:cubicBezTo>
                <a:cubicBezTo>
                  <a:pt x="37" y="92"/>
                  <a:pt x="37" y="91"/>
                  <a:pt x="37" y="91"/>
                </a:cubicBezTo>
                <a:cubicBezTo>
                  <a:pt x="37" y="91"/>
                  <a:pt x="37" y="91"/>
                  <a:pt x="37" y="91"/>
                </a:cubicBezTo>
                <a:cubicBezTo>
                  <a:pt x="37" y="91"/>
                  <a:pt x="38" y="91"/>
                  <a:pt x="39" y="91"/>
                </a:cubicBezTo>
                <a:cubicBezTo>
                  <a:pt x="39" y="90"/>
                  <a:pt x="41" y="90"/>
                  <a:pt x="41" y="89"/>
                </a:cubicBezTo>
                <a:cubicBezTo>
                  <a:pt x="42" y="88"/>
                  <a:pt x="42" y="87"/>
                  <a:pt x="43" y="86"/>
                </a:cubicBezTo>
                <a:cubicBezTo>
                  <a:pt x="43" y="85"/>
                  <a:pt x="43" y="83"/>
                  <a:pt x="43" y="83"/>
                </a:cubicBezTo>
                <a:cubicBezTo>
                  <a:pt x="43" y="83"/>
                  <a:pt x="43" y="84"/>
                  <a:pt x="43" y="84"/>
                </a:cubicBezTo>
                <a:cubicBezTo>
                  <a:pt x="43" y="84"/>
                  <a:pt x="44" y="83"/>
                  <a:pt x="44" y="83"/>
                </a:cubicBezTo>
                <a:cubicBezTo>
                  <a:pt x="44" y="82"/>
                  <a:pt x="43" y="77"/>
                  <a:pt x="43" y="75"/>
                </a:cubicBezTo>
                <a:cubicBezTo>
                  <a:pt x="42" y="72"/>
                  <a:pt x="43" y="69"/>
                  <a:pt x="42" y="66"/>
                </a:cubicBezTo>
                <a:cubicBezTo>
                  <a:pt x="42" y="63"/>
                  <a:pt x="41" y="61"/>
                  <a:pt x="41" y="57"/>
                </a:cubicBezTo>
                <a:cubicBezTo>
                  <a:pt x="41" y="53"/>
                  <a:pt x="40" y="50"/>
                  <a:pt x="40" y="46"/>
                </a:cubicBezTo>
                <a:cubicBezTo>
                  <a:pt x="40" y="43"/>
                  <a:pt x="40" y="41"/>
                  <a:pt x="40" y="38"/>
                </a:cubicBezTo>
                <a:cubicBezTo>
                  <a:pt x="39" y="36"/>
                  <a:pt x="39" y="32"/>
                  <a:pt x="38" y="29"/>
                </a:cubicBezTo>
                <a:cubicBezTo>
                  <a:pt x="37" y="28"/>
                  <a:pt x="36" y="27"/>
                  <a:pt x="34" y="26"/>
                </a:cubicBezTo>
                <a:cubicBezTo>
                  <a:pt x="34" y="25"/>
                  <a:pt x="34" y="25"/>
                  <a:pt x="34" y="25"/>
                </a:cubicBezTo>
                <a:cubicBezTo>
                  <a:pt x="34" y="25"/>
                  <a:pt x="34" y="25"/>
                  <a:pt x="34" y="25"/>
                </a:cubicBezTo>
                <a:cubicBezTo>
                  <a:pt x="33" y="25"/>
                  <a:pt x="33" y="25"/>
                  <a:pt x="33" y="25"/>
                </a:cubicBezTo>
                <a:cubicBezTo>
                  <a:pt x="33" y="25"/>
                  <a:pt x="34" y="23"/>
                  <a:pt x="33" y="23"/>
                </a:cubicBezTo>
                <a:cubicBezTo>
                  <a:pt x="33" y="22"/>
                  <a:pt x="32" y="21"/>
                  <a:pt x="32" y="21"/>
                </a:cubicBezTo>
                <a:cubicBezTo>
                  <a:pt x="32" y="21"/>
                  <a:pt x="33" y="21"/>
                  <a:pt x="34" y="21"/>
                </a:cubicBezTo>
                <a:cubicBezTo>
                  <a:pt x="34" y="21"/>
                  <a:pt x="34" y="21"/>
                  <a:pt x="34" y="21"/>
                </a:cubicBezTo>
                <a:cubicBezTo>
                  <a:pt x="34" y="21"/>
                  <a:pt x="35" y="21"/>
                  <a:pt x="36" y="21"/>
                </a:cubicBezTo>
                <a:cubicBezTo>
                  <a:pt x="36" y="21"/>
                  <a:pt x="37" y="21"/>
                  <a:pt x="37" y="20"/>
                </a:cubicBezTo>
                <a:cubicBezTo>
                  <a:pt x="38" y="19"/>
                  <a:pt x="37" y="19"/>
                  <a:pt x="38" y="18"/>
                </a:cubicBezTo>
                <a:cubicBezTo>
                  <a:pt x="38" y="18"/>
                  <a:pt x="38" y="17"/>
                  <a:pt x="38" y="17"/>
                </a:cubicBezTo>
                <a:cubicBezTo>
                  <a:pt x="38" y="16"/>
                  <a:pt x="38" y="16"/>
                  <a:pt x="38" y="16"/>
                </a:cubicBezTo>
                <a:cubicBezTo>
                  <a:pt x="38" y="16"/>
                  <a:pt x="38" y="16"/>
                  <a:pt x="38" y="16"/>
                </a:cubicBezTo>
                <a:cubicBezTo>
                  <a:pt x="39" y="14"/>
                  <a:pt x="39" y="14"/>
                  <a:pt x="39" y="14"/>
                </a:cubicBezTo>
                <a:cubicBezTo>
                  <a:pt x="39" y="14"/>
                  <a:pt x="40" y="14"/>
                  <a:pt x="40" y="14"/>
                </a:cubicBezTo>
                <a:cubicBezTo>
                  <a:pt x="40" y="13"/>
                  <a:pt x="40" y="13"/>
                  <a:pt x="39" y="12"/>
                </a:cubicBezTo>
                <a:cubicBezTo>
                  <a:pt x="39" y="10"/>
                  <a:pt x="38" y="10"/>
                  <a:pt x="38" y="8"/>
                </a:cubicBezTo>
                <a:cubicBezTo>
                  <a:pt x="38" y="7"/>
                  <a:pt x="37" y="4"/>
                  <a:pt x="37" y="4"/>
                </a:cubicBezTo>
                <a:cubicBezTo>
                  <a:pt x="37" y="4"/>
                  <a:pt x="38" y="2"/>
                  <a:pt x="36" y="1"/>
                </a:cubicBezTo>
                <a:cubicBezTo>
                  <a:pt x="35" y="0"/>
                  <a:pt x="32" y="0"/>
                  <a:pt x="31" y="0"/>
                </a:cubicBezTo>
                <a:cubicBezTo>
                  <a:pt x="31" y="0"/>
                  <a:pt x="30" y="0"/>
                  <a:pt x="30" y="0"/>
                </a:cubicBezTo>
                <a:cubicBezTo>
                  <a:pt x="30" y="0"/>
                  <a:pt x="29" y="0"/>
                  <a:pt x="29" y="0"/>
                </a:cubicBezTo>
                <a:cubicBezTo>
                  <a:pt x="29" y="0"/>
                  <a:pt x="28" y="0"/>
                  <a:pt x="26" y="0"/>
                </a:cubicBezTo>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3376714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277832" y="1370013"/>
            <a:ext cx="4171950" cy="3073400"/>
          </a:xfrm>
        </p:spPr>
        <p:txBody>
          <a:bodyPr/>
          <a:lstStyle>
            <a:lvl1pPr>
              <a:defRPr baseline="0">
                <a:solidFill>
                  <a:schemeClr val="accent6"/>
                </a:solidFill>
              </a:defRPr>
            </a:lvl1pPr>
            <a:lvl2pPr>
              <a:buClr>
                <a:schemeClr val="accent6"/>
              </a:buClr>
              <a:defRPr/>
            </a:lvl2pPr>
            <a:lvl3pPr>
              <a:buClr>
                <a:schemeClr val="accent6"/>
              </a:buClr>
              <a:defRPr/>
            </a:lvl3pPr>
            <a:lvl4pPr>
              <a:buClr>
                <a:schemeClr val="accent6"/>
              </a:buClr>
              <a:defRPr/>
            </a:lvl4pPr>
            <a:lvl5pPr>
              <a:buClr>
                <a:schemeClr val="accent6"/>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hasCustomPrompt="1"/>
          </p:nvPr>
        </p:nvSpPr>
        <p:spPr>
          <a:xfrm>
            <a:off x="4600386" y="1370013"/>
            <a:ext cx="4171950" cy="3073400"/>
          </a:xfrm>
        </p:spPr>
        <p:txBody>
          <a:bodyPr/>
          <a:lstStyle>
            <a:lvl1pPr>
              <a:defRPr>
                <a:solidFill>
                  <a:schemeClr val="accent6"/>
                </a:solidFill>
              </a:defRPr>
            </a:lvl1pPr>
            <a:lvl2pPr>
              <a:buClr>
                <a:schemeClr val="accent6"/>
              </a:buClr>
              <a:defRPr/>
            </a:lvl2pPr>
            <a:lvl3pPr>
              <a:buClr>
                <a:schemeClr val="accent6"/>
              </a:buClr>
              <a:defRPr/>
            </a:lvl3pPr>
            <a:lvl4pPr>
              <a:buClr>
                <a:schemeClr val="accent6"/>
              </a:buClr>
              <a:defRPr/>
            </a:lvl4pPr>
            <a:lvl5pPr>
              <a:buClr>
                <a:schemeClr val="accent6"/>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E406AB4-22D1-4ABB-99CF-8A54ADA954A2}" type="slidenum">
              <a:rPr lang="en-GB" smtClean="0"/>
              <a:t>‹#›</a:t>
            </a:fld>
            <a:endParaRPr lang="en-GB"/>
          </a:p>
        </p:txBody>
      </p:sp>
      <p:sp>
        <p:nvSpPr>
          <p:cNvPr id="15" name="Title 14"/>
          <p:cNvSpPr>
            <a:spLocks noGrp="1"/>
          </p:cNvSpPr>
          <p:nvPr>
            <p:ph type="title"/>
          </p:nvPr>
        </p:nvSpPr>
        <p:spPr>
          <a:xfrm>
            <a:off x="277832" y="117018"/>
            <a:ext cx="8494504" cy="891939"/>
          </a:xfrm>
        </p:spPr>
        <p:txBody>
          <a:bodyPr/>
          <a:lstStyle/>
          <a:p>
            <a:r>
              <a:rPr lang="en-US" dirty="0"/>
              <a:t>Click to edit Master title style</a:t>
            </a:r>
            <a:endParaRPr lang="en-GB" dirty="0"/>
          </a:p>
        </p:txBody>
      </p:sp>
      <p:sp>
        <p:nvSpPr>
          <p:cNvPr id="24" name="Freeform 13"/>
          <p:cNvSpPr>
            <a:spLocks noEditPoints="1"/>
          </p:cNvSpPr>
          <p:nvPr userDrawn="1"/>
        </p:nvSpPr>
        <p:spPr bwMode="auto">
          <a:xfrm flipH="1">
            <a:off x="8676456" y="3568700"/>
            <a:ext cx="365125" cy="925513"/>
          </a:xfrm>
          <a:custGeom>
            <a:avLst/>
            <a:gdLst>
              <a:gd name="T0" fmla="*/ 51 w 108"/>
              <a:gd name="T1" fmla="*/ 77 h 279"/>
              <a:gd name="T2" fmla="*/ 45 w 108"/>
              <a:gd name="T3" fmla="*/ 103 h 279"/>
              <a:gd name="T4" fmla="*/ 41 w 108"/>
              <a:gd name="T5" fmla="*/ 42 h 279"/>
              <a:gd name="T6" fmla="*/ 27 w 108"/>
              <a:gd name="T7" fmla="*/ 36 h 279"/>
              <a:gd name="T8" fmla="*/ 11 w 108"/>
              <a:gd name="T9" fmla="*/ 29 h 279"/>
              <a:gd name="T10" fmla="*/ 2 w 108"/>
              <a:gd name="T11" fmla="*/ 28 h 279"/>
              <a:gd name="T12" fmla="*/ 3 w 108"/>
              <a:gd name="T13" fmla="*/ 30 h 279"/>
              <a:gd name="T14" fmla="*/ 6 w 108"/>
              <a:gd name="T15" fmla="*/ 34 h 279"/>
              <a:gd name="T16" fmla="*/ 5 w 108"/>
              <a:gd name="T17" fmla="*/ 39 h 279"/>
              <a:gd name="T18" fmla="*/ 9 w 108"/>
              <a:gd name="T19" fmla="*/ 40 h 279"/>
              <a:gd name="T20" fmla="*/ 13 w 108"/>
              <a:gd name="T21" fmla="*/ 39 h 279"/>
              <a:gd name="T22" fmla="*/ 20 w 108"/>
              <a:gd name="T23" fmla="*/ 39 h 279"/>
              <a:gd name="T24" fmla="*/ 23 w 108"/>
              <a:gd name="T25" fmla="*/ 44 h 279"/>
              <a:gd name="T26" fmla="*/ 51 w 108"/>
              <a:gd name="T27" fmla="*/ 68 h 279"/>
              <a:gd name="T28" fmla="*/ 41 w 108"/>
              <a:gd name="T29" fmla="*/ 111 h 279"/>
              <a:gd name="T30" fmla="*/ 45 w 108"/>
              <a:gd name="T31" fmla="*/ 105 h 279"/>
              <a:gd name="T32" fmla="*/ 44 w 108"/>
              <a:gd name="T33" fmla="*/ 109 h 279"/>
              <a:gd name="T34" fmla="*/ 45 w 108"/>
              <a:gd name="T35" fmla="*/ 125 h 279"/>
              <a:gd name="T36" fmla="*/ 45 w 108"/>
              <a:gd name="T37" fmla="*/ 135 h 279"/>
              <a:gd name="T38" fmla="*/ 57 w 108"/>
              <a:gd name="T39" fmla="*/ 218 h 279"/>
              <a:gd name="T40" fmla="*/ 69 w 108"/>
              <a:gd name="T41" fmla="*/ 260 h 279"/>
              <a:gd name="T42" fmla="*/ 63 w 108"/>
              <a:gd name="T43" fmla="*/ 268 h 279"/>
              <a:gd name="T44" fmla="*/ 43 w 108"/>
              <a:gd name="T45" fmla="*/ 277 h 279"/>
              <a:gd name="T46" fmla="*/ 77 w 108"/>
              <a:gd name="T47" fmla="*/ 279 h 279"/>
              <a:gd name="T48" fmla="*/ 107 w 108"/>
              <a:gd name="T49" fmla="*/ 273 h 279"/>
              <a:gd name="T50" fmla="*/ 103 w 108"/>
              <a:gd name="T51" fmla="*/ 259 h 279"/>
              <a:gd name="T52" fmla="*/ 91 w 108"/>
              <a:gd name="T53" fmla="*/ 191 h 279"/>
              <a:gd name="T54" fmla="*/ 88 w 108"/>
              <a:gd name="T55" fmla="*/ 176 h 279"/>
              <a:gd name="T56" fmla="*/ 86 w 108"/>
              <a:gd name="T57" fmla="*/ 160 h 279"/>
              <a:gd name="T58" fmla="*/ 87 w 108"/>
              <a:gd name="T59" fmla="*/ 153 h 279"/>
              <a:gd name="T60" fmla="*/ 87 w 108"/>
              <a:gd name="T61" fmla="*/ 123 h 279"/>
              <a:gd name="T62" fmla="*/ 94 w 108"/>
              <a:gd name="T63" fmla="*/ 97 h 279"/>
              <a:gd name="T64" fmla="*/ 79 w 108"/>
              <a:gd name="T65" fmla="*/ 38 h 279"/>
              <a:gd name="T66" fmla="*/ 76 w 108"/>
              <a:gd name="T67" fmla="*/ 33 h 279"/>
              <a:gd name="T68" fmla="*/ 77 w 108"/>
              <a:gd name="T69" fmla="*/ 31 h 279"/>
              <a:gd name="T70" fmla="*/ 81 w 108"/>
              <a:gd name="T71" fmla="*/ 17 h 279"/>
              <a:gd name="T72" fmla="*/ 73 w 108"/>
              <a:gd name="T73" fmla="*/ 2 h 279"/>
              <a:gd name="T74" fmla="*/ 71 w 108"/>
              <a:gd name="T75" fmla="*/ 2 h 279"/>
              <a:gd name="T76" fmla="*/ 53 w 108"/>
              <a:gd name="T77" fmla="*/ 5 h 279"/>
              <a:gd name="T78" fmla="*/ 52 w 108"/>
              <a:gd name="T79" fmla="*/ 8 h 279"/>
              <a:gd name="T80" fmla="*/ 47 w 108"/>
              <a:gd name="T81" fmla="*/ 20 h 279"/>
              <a:gd name="T82" fmla="*/ 46 w 108"/>
              <a:gd name="T83" fmla="*/ 28 h 279"/>
              <a:gd name="T84" fmla="*/ 48 w 108"/>
              <a:gd name="T85" fmla="*/ 31 h 279"/>
              <a:gd name="T86" fmla="*/ 49 w 108"/>
              <a:gd name="T87" fmla="*/ 33 h 279"/>
              <a:gd name="T88" fmla="*/ 49 w 108"/>
              <a:gd name="T89" fmla="*/ 38 h 279"/>
              <a:gd name="T90" fmla="*/ 60 w 108"/>
              <a:gd name="T91" fmla="*/ 44 h 279"/>
              <a:gd name="T92" fmla="*/ 48 w 108"/>
              <a:gd name="T93" fmla="*/ 45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08" h="279">
                <a:moveTo>
                  <a:pt x="49" y="84"/>
                </a:moveTo>
                <a:cubicBezTo>
                  <a:pt x="49" y="81"/>
                  <a:pt x="50" y="79"/>
                  <a:pt x="50" y="77"/>
                </a:cubicBezTo>
                <a:cubicBezTo>
                  <a:pt x="51" y="77"/>
                  <a:pt x="51" y="77"/>
                  <a:pt x="51" y="77"/>
                </a:cubicBezTo>
                <a:cubicBezTo>
                  <a:pt x="50" y="79"/>
                  <a:pt x="50" y="81"/>
                  <a:pt x="49" y="84"/>
                </a:cubicBezTo>
                <a:moveTo>
                  <a:pt x="45" y="103"/>
                </a:moveTo>
                <a:cubicBezTo>
                  <a:pt x="45" y="103"/>
                  <a:pt x="45" y="103"/>
                  <a:pt x="45" y="103"/>
                </a:cubicBezTo>
                <a:cubicBezTo>
                  <a:pt x="45" y="103"/>
                  <a:pt x="45" y="103"/>
                  <a:pt x="45" y="103"/>
                </a:cubicBezTo>
                <a:moveTo>
                  <a:pt x="48" y="45"/>
                </a:moveTo>
                <a:cubicBezTo>
                  <a:pt x="44" y="42"/>
                  <a:pt x="43" y="42"/>
                  <a:pt x="41" y="42"/>
                </a:cubicBezTo>
                <a:cubicBezTo>
                  <a:pt x="38" y="43"/>
                  <a:pt x="38" y="42"/>
                  <a:pt x="36" y="41"/>
                </a:cubicBezTo>
                <a:cubicBezTo>
                  <a:pt x="34" y="40"/>
                  <a:pt x="29" y="37"/>
                  <a:pt x="28" y="36"/>
                </a:cubicBezTo>
                <a:cubicBezTo>
                  <a:pt x="27" y="36"/>
                  <a:pt x="27" y="36"/>
                  <a:pt x="27" y="36"/>
                </a:cubicBezTo>
                <a:cubicBezTo>
                  <a:pt x="25" y="36"/>
                  <a:pt x="22" y="34"/>
                  <a:pt x="20" y="33"/>
                </a:cubicBezTo>
                <a:cubicBezTo>
                  <a:pt x="19" y="32"/>
                  <a:pt x="15" y="31"/>
                  <a:pt x="14" y="30"/>
                </a:cubicBezTo>
                <a:cubicBezTo>
                  <a:pt x="12" y="29"/>
                  <a:pt x="12" y="29"/>
                  <a:pt x="11" y="29"/>
                </a:cubicBezTo>
                <a:cubicBezTo>
                  <a:pt x="10" y="28"/>
                  <a:pt x="10" y="28"/>
                  <a:pt x="9" y="28"/>
                </a:cubicBezTo>
                <a:cubicBezTo>
                  <a:pt x="9" y="28"/>
                  <a:pt x="6" y="28"/>
                  <a:pt x="5" y="28"/>
                </a:cubicBezTo>
                <a:cubicBezTo>
                  <a:pt x="4" y="28"/>
                  <a:pt x="3" y="28"/>
                  <a:pt x="2" y="28"/>
                </a:cubicBezTo>
                <a:cubicBezTo>
                  <a:pt x="1" y="28"/>
                  <a:pt x="0" y="28"/>
                  <a:pt x="0" y="28"/>
                </a:cubicBezTo>
                <a:cubicBezTo>
                  <a:pt x="0" y="28"/>
                  <a:pt x="0" y="29"/>
                  <a:pt x="0" y="29"/>
                </a:cubicBezTo>
                <a:cubicBezTo>
                  <a:pt x="1" y="29"/>
                  <a:pt x="2" y="30"/>
                  <a:pt x="3" y="30"/>
                </a:cubicBezTo>
                <a:cubicBezTo>
                  <a:pt x="4" y="30"/>
                  <a:pt x="5" y="31"/>
                  <a:pt x="6" y="31"/>
                </a:cubicBezTo>
                <a:cubicBezTo>
                  <a:pt x="6" y="31"/>
                  <a:pt x="7" y="32"/>
                  <a:pt x="7" y="32"/>
                </a:cubicBezTo>
                <a:cubicBezTo>
                  <a:pt x="7" y="33"/>
                  <a:pt x="6" y="34"/>
                  <a:pt x="6" y="34"/>
                </a:cubicBezTo>
                <a:cubicBezTo>
                  <a:pt x="5" y="35"/>
                  <a:pt x="5" y="35"/>
                  <a:pt x="5" y="36"/>
                </a:cubicBezTo>
                <a:cubicBezTo>
                  <a:pt x="5" y="36"/>
                  <a:pt x="4" y="37"/>
                  <a:pt x="4" y="38"/>
                </a:cubicBezTo>
                <a:cubicBezTo>
                  <a:pt x="4" y="38"/>
                  <a:pt x="4" y="39"/>
                  <a:pt x="5" y="39"/>
                </a:cubicBezTo>
                <a:cubicBezTo>
                  <a:pt x="5" y="39"/>
                  <a:pt x="6" y="38"/>
                  <a:pt x="7" y="38"/>
                </a:cubicBezTo>
                <a:cubicBezTo>
                  <a:pt x="7" y="38"/>
                  <a:pt x="7" y="39"/>
                  <a:pt x="8" y="39"/>
                </a:cubicBezTo>
                <a:cubicBezTo>
                  <a:pt x="8" y="40"/>
                  <a:pt x="8" y="40"/>
                  <a:pt x="9" y="40"/>
                </a:cubicBezTo>
                <a:cubicBezTo>
                  <a:pt x="10" y="40"/>
                  <a:pt x="10" y="39"/>
                  <a:pt x="10" y="39"/>
                </a:cubicBezTo>
                <a:cubicBezTo>
                  <a:pt x="10" y="39"/>
                  <a:pt x="11" y="40"/>
                  <a:pt x="12" y="40"/>
                </a:cubicBezTo>
                <a:cubicBezTo>
                  <a:pt x="12" y="40"/>
                  <a:pt x="13" y="40"/>
                  <a:pt x="13" y="39"/>
                </a:cubicBezTo>
                <a:cubicBezTo>
                  <a:pt x="13" y="39"/>
                  <a:pt x="14" y="38"/>
                  <a:pt x="15" y="38"/>
                </a:cubicBezTo>
                <a:cubicBezTo>
                  <a:pt x="16" y="38"/>
                  <a:pt x="16" y="39"/>
                  <a:pt x="17" y="39"/>
                </a:cubicBezTo>
                <a:cubicBezTo>
                  <a:pt x="17" y="39"/>
                  <a:pt x="19" y="39"/>
                  <a:pt x="20" y="39"/>
                </a:cubicBezTo>
                <a:cubicBezTo>
                  <a:pt x="21" y="39"/>
                  <a:pt x="21" y="40"/>
                  <a:pt x="21" y="40"/>
                </a:cubicBezTo>
                <a:cubicBezTo>
                  <a:pt x="22" y="40"/>
                  <a:pt x="22" y="42"/>
                  <a:pt x="23" y="42"/>
                </a:cubicBezTo>
                <a:cubicBezTo>
                  <a:pt x="23" y="43"/>
                  <a:pt x="23" y="43"/>
                  <a:pt x="23" y="44"/>
                </a:cubicBezTo>
                <a:cubicBezTo>
                  <a:pt x="23" y="44"/>
                  <a:pt x="29" y="47"/>
                  <a:pt x="34" y="53"/>
                </a:cubicBezTo>
                <a:cubicBezTo>
                  <a:pt x="36" y="55"/>
                  <a:pt x="38" y="57"/>
                  <a:pt x="38" y="57"/>
                </a:cubicBezTo>
                <a:cubicBezTo>
                  <a:pt x="42" y="63"/>
                  <a:pt x="50" y="67"/>
                  <a:pt x="51" y="68"/>
                </a:cubicBezTo>
                <a:cubicBezTo>
                  <a:pt x="50" y="71"/>
                  <a:pt x="50" y="74"/>
                  <a:pt x="49" y="76"/>
                </a:cubicBezTo>
                <a:cubicBezTo>
                  <a:pt x="49" y="80"/>
                  <a:pt x="46" y="90"/>
                  <a:pt x="45" y="94"/>
                </a:cubicBezTo>
                <a:cubicBezTo>
                  <a:pt x="44" y="99"/>
                  <a:pt x="42" y="109"/>
                  <a:pt x="41" y="111"/>
                </a:cubicBezTo>
                <a:cubicBezTo>
                  <a:pt x="40" y="113"/>
                  <a:pt x="41" y="113"/>
                  <a:pt x="41" y="113"/>
                </a:cubicBezTo>
                <a:cubicBezTo>
                  <a:pt x="41" y="113"/>
                  <a:pt x="42" y="113"/>
                  <a:pt x="42" y="113"/>
                </a:cubicBezTo>
                <a:cubicBezTo>
                  <a:pt x="43" y="112"/>
                  <a:pt x="44" y="107"/>
                  <a:pt x="45" y="105"/>
                </a:cubicBezTo>
                <a:cubicBezTo>
                  <a:pt x="45" y="105"/>
                  <a:pt x="45" y="105"/>
                  <a:pt x="45" y="105"/>
                </a:cubicBezTo>
                <a:cubicBezTo>
                  <a:pt x="45" y="105"/>
                  <a:pt x="45" y="105"/>
                  <a:pt x="45" y="105"/>
                </a:cubicBezTo>
                <a:cubicBezTo>
                  <a:pt x="46" y="106"/>
                  <a:pt x="45" y="107"/>
                  <a:pt x="44" y="109"/>
                </a:cubicBezTo>
                <a:cubicBezTo>
                  <a:pt x="43" y="111"/>
                  <a:pt x="43" y="112"/>
                  <a:pt x="42" y="115"/>
                </a:cubicBezTo>
                <a:cubicBezTo>
                  <a:pt x="42" y="117"/>
                  <a:pt x="41" y="122"/>
                  <a:pt x="42" y="123"/>
                </a:cubicBezTo>
                <a:cubicBezTo>
                  <a:pt x="42" y="125"/>
                  <a:pt x="43" y="126"/>
                  <a:pt x="45" y="125"/>
                </a:cubicBezTo>
                <a:cubicBezTo>
                  <a:pt x="45" y="125"/>
                  <a:pt x="46" y="126"/>
                  <a:pt x="46" y="127"/>
                </a:cubicBezTo>
                <a:cubicBezTo>
                  <a:pt x="47" y="127"/>
                  <a:pt x="46" y="128"/>
                  <a:pt x="45" y="129"/>
                </a:cubicBezTo>
                <a:cubicBezTo>
                  <a:pt x="44" y="131"/>
                  <a:pt x="45" y="135"/>
                  <a:pt x="45" y="135"/>
                </a:cubicBezTo>
                <a:cubicBezTo>
                  <a:pt x="47" y="139"/>
                  <a:pt x="46" y="140"/>
                  <a:pt x="46" y="140"/>
                </a:cubicBezTo>
                <a:cubicBezTo>
                  <a:pt x="45" y="145"/>
                  <a:pt x="46" y="159"/>
                  <a:pt x="47" y="169"/>
                </a:cubicBezTo>
                <a:cubicBezTo>
                  <a:pt x="49" y="178"/>
                  <a:pt x="56" y="212"/>
                  <a:pt x="57" y="218"/>
                </a:cubicBezTo>
                <a:cubicBezTo>
                  <a:pt x="59" y="224"/>
                  <a:pt x="61" y="232"/>
                  <a:pt x="62" y="240"/>
                </a:cubicBezTo>
                <a:cubicBezTo>
                  <a:pt x="63" y="248"/>
                  <a:pt x="63" y="254"/>
                  <a:pt x="64" y="256"/>
                </a:cubicBezTo>
                <a:cubicBezTo>
                  <a:pt x="66" y="257"/>
                  <a:pt x="69" y="259"/>
                  <a:pt x="69" y="260"/>
                </a:cubicBezTo>
                <a:cubicBezTo>
                  <a:pt x="69" y="261"/>
                  <a:pt x="67" y="261"/>
                  <a:pt x="66" y="262"/>
                </a:cubicBezTo>
                <a:cubicBezTo>
                  <a:pt x="64" y="264"/>
                  <a:pt x="63" y="267"/>
                  <a:pt x="63" y="267"/>
                </a:cubicBezTo>
                <a:cubicBezTo>
                  <a:pt x="63" y="268"/>
                  <a:pt x="63" y="268"/>
                  <a:pt x="63" y="268"/>
                </a:cubicBezTo>
                <a:cubicBezTo>
                  <a:pt x="56" y="273"/>
                  <a:pt x="52" y="273"/>
                  <a:pt x="48" y="273"/>
                </a:cubicBezTo>
                <a:cubicBezTo>
                  <a:pt x="45" y="274"/>
                  <a:pt x="44" y="274"/>
                  <a:pt x="44" y="274"/>
                </a:cubicBezTo>
                <a:cubicBezTo>
                  <a:pt x="43" y="277"/>
                  <a:pt x="43" y="277"/>
                  <a:pt x="43" y="277"/>
                </a:cubicBezTo>
                <a:cubicBezTo>
                  <a:pt x="45" y="278"/>
                  <a:pt x="52" y="279"/>
                  <a:pt x="52" y="279"/>
                </a:cubicBezTo>
                <a:cubicBezTo>
                  <a:pt x="63" y="279"/>
                  <a:pt x="77" y="277"/>
                  <a:pt x="77" y="277"/>
                </a:cubicBezTo>
                <a:cubicBezTo>
                  <a:pt x="77" y="279"/>
                  <a:pt x="77" y="279"/>
                  <a:pt x="77" y="279"/>
                </a:cubicBezTo>
                <a:cubicBezTo>
                  <a:pt x="94" y="278"/>
                  <a:pt x="94" y="278"/>
                  <a:pt x="94" y="278"/>
                </a:cubicBezTo>
                <a:cubicBezTo>
                  <a:pt x="94" y="278"/>
                  <a:pt x="106" y="278"/>
                  <a:pt x="106" y="277"/>
                </a:cubicBezTo>
                <a:cubicBezTo>
                  <a:pt x="106" y="277"/>
                  <a:pt x="108" y="274"/>
                  <a:pt x="107" y="273"/>
                </a:cubicBezTo>
                <a:cubicBezTo>
                  <a:pt x="107" y="272"/>
                  <a:pt x="106" y="270"/>
                  <a:pt x="106" y="267"/>
                </a:cubicBezTo>
                <a:cubicBezTo>
                  <a:pt x="105" y="263"/>
                  <a:pt x="105" y="262"/>
                  <a:pt x="104" y="261"/>
                </a:cubicBezTo>
                <a:cubicBezTo>
                  <a:pt x="103" y="260"/>
                  <a:pt x="103" y="259"/>
                  <a:pt x="103" y="259"/>
                </a:cubicBezTo>
                <a:cubicBezTo>
                  <a:pt x="105" y="245"/>
                  <a:pt x="100" y="222"/>
                  <a:pt x="98" y="212"/>
                </a:cubicBezTo>
                <a:cubicBezTo>
                  <a:pt x="96" y="203"/>
                  <a:pt x="93" y="200"/>
                  <a:pt x="92" y="197"/>
                </a:cubicBezTo>
                <a:cubicBezTo>
                  <a:pt x="91" y="194"/>
                  <a:pt x="92" y="193"/>
                  <a:pt x="91" y="191"/>
                </a:cubicBezTo>
                <a:cubicBezTo>
                  <a:pt x="89" y="190"/>
                  <a:pt x="89" y="184"/>
                  <a:pt x="88" y="183"/>
                </a:cubicBezTo>
                <a:cubicBezTo>
                  <a:pt x="88" y="182"/>
                  <a:pt x="89" y="180"/>
                  <a:pt x="89" y="179"/>
                </a:cubicBezTo>
                <a:cubicBezTo>
                  <a:pt x="89" y="178"/>
                  <a:pt x="88" y="177"/>
                  <a:pt x="88" y="176"/>
                </a:cubicBezTo>
                <a:cubicBezTo>
                  <a:pt x="88" y="175"/>
                  <a:pt x="89" y="174"/>
                  <a:pt x="88" y="173"/>
                </a:cubicBezTo>
                <a:cubicBezTo>
                  <a:pt x="88" y="171"/>
                  <a:pt x="87" y="170"/>
                  <a:pt x="87" y="170"/>
                </a:cubicBezTo>
                <a:cubicBezTo>
                  <a:pt x="86" y="168"/>
                  <a:pt x="86" y="160"/>
                  <a:pt x="86" y="160"/>
                </a:cubicBezTo>
                <a:cubicBezTo>
                  <a:pt x="86" y="159"/>
                  <a:pt x="86" y="159"/>
                  <a:pt x="86" y="158"/>
                </a:cubicBezTo>
                <a:cubicBezTo>
                  <a:pt x="87" y="158"/>
                  <a:pt x="87" y="157"/>
                  <a:pt x="87" y="156"/>
                </a:cubicBezTo>
                <a:cubicBezTo>
                  <a:pt x="86" y="156"/>
                  <a:pt x="87" y="153"/>
                  <a:pt x="87" y="153"/>
                </a:cubicBezTo>
                <a:cubicBezTo>
                  <a:pt x="92" y="142"/>
                  <a:pt x="92" y="138"/>
                  <a:pt x="91" y="134"/>
                </a:cubicBezTo>
                <a:cubicBezTo>
                  <a:pt x="91" y="130"/>
                  <a:pt x="89" y="126"/>
                  <a:pt x="88" y="125"/>
                </a:cubicBezTo>
                <a:cubicBezTo>
                  <a:pt x="87" y="125"/>
                  <a:pt x="87" y="123"/>
                  <a:pt x="87" y="123"/>
                </a:cubicBezTo>
                <a:cubicBezTo>
                  <a:pt x="88" y="123"/>
                  <a:pt x="89" y="124"/>
                  <a:pt x="89" y="123"/>
                </a:cubicBezTo>
                <a:cubicBezTo>
                  <a:pt x="89" y="123"/>
                  <a:pt x="90" y="111"/>
                  <a:pt x="91" y="107"/>
                </a:cubicBezTo>
                <a:cubicBezTo>
                  <a:pt x="91" y="103"/>
                  <a:pt x="94" y="104"/>
                  <a:pt x="94" y="97"/>
                </a:cubicBezTo>
                <a:cubicBezTo>
                  <a:pt x="94" y="90"/>
                  <a:pt x="94" y="65"/>
                  <a:pt x="92" y="60"/>
                </a:cubicBezTo>
                <a:cubicBezTo>
                  <a:pt x="90" y="56"/>
                  <a:pt x="88" y="52"/>
                  <a:pt x="87" y="48"/>
                </a:cubicBezTo>
                <a:cubicBezTo>
                  <a:pt x="87" y="48"/>
                  <a:pt x="81" y="40"/>
                  <a:pt x="79" y="38"/>
                </a:cubicBezTo>
                <a:cubicBezTo>
                  <a:pt x="79" y="38"/>
                  <a:pt x="79" y="37"/>
                  <a:pt x="79" y="37"/>
                </a:cubicBezTo>
                <a:cubicBezTo>
                  <a:pt x="79" y="37"/>
                  <a:pt x="79" y="37"/>
                  <a:pt x="79" y="37"/>
                </a:cubicBezTo>
                <a:cubicBezTo>
                  <a:pt x="79" y="37"/>
                  <a:pt x="78" y="34"/>
                  <a:pt x="76" y="33"/>
                </a:cubicBezTo>
                <a:cubicBezTo>
                  <a:pt x="76" y="33"/>
                  <a:pt x="76" y="33"/>
                  <a:pt x="76" y="33"/>
                </a:cubicBezTo>
                <a:cubicBezTo>
                  <a:pt x="76" y="33"/>
                  <a:pt x="76" y="32"/>
                  <a:pt x="76" y="31"/>
                </a:cubicBezTo>
                <a:cubicBezTo>
                  <a:pt x="76" y="31"/>
                  <a:pt x="77" y="31"/>
                  <a:pt x="77" y="31"/>
                </a:cubicBezTo>
                <a:cubicBezTo>
                  <a:pt x="77" y="30"/>
                  <a:pt x="77" y="29"/>
                  <a:pt x="77" y="28"/>
                </a:cubicBezTo>
                <a:cubicBezTo>
                  <a:pt x="77" y="27"/>
                  <a:pt x="79" y="23"/>
                  <a:pt x="80" y="21"/>
                </a:cubicBezTo>
                <a:cubicBezTo>
                  <a:pt x="80" y="20"/>
                  <a:pt x="81" y="18"/>
                  <a:pt x="81" y="17"/>
                </a:cubicBezTo>
                <a:cubicBezTo>
                  <a:pt x="81" y="17"/>
                  <a:pt x="82" y="12"/>
                  <a:pt x="80" y="8"/>
                </a:cubicBezTo>
                <a:cubicBezTo>
                  <a:pt x="80" y="8"/>
                  <a:pt x="77" y="3"/>
                  <a:pt x="73" y="3"/>
                </a:cubicBezTo>
                <a:cubicBezTo>
                  <a:pt x="73" y="3"/>
                  <a:pt x="73" y="2"/>
                  <a:pt x="73" y="2"/>
                </a:cubicBezTo>
                <a:cubicBezTo>
                  <a:pt x="73" y="2"/>
                  <a:pt x="72" y="2"/>
                  <a:pt x="72" y="2"/>
                </a:cubicBezTo>
                <a:cubicBezTo>
                  <a:pt x="72" y="3"/>
                  <a:pt x="73" y="1"/>
                  <a:pt x="72" y="1"/>
                </a:cubicBezTo>
                <a:cubicBezTo>
                  <a:pt x="72" y="1"/>
                  <a:pt x="72" y="2"/>
                  <a:pt x="71" y="2"/>
                </a:cubicBezTo>
                <a:cubicBezTo>
                  <a:pt x="71" y="2"/>
                  <a:pt x="70" y="0"/>
                  <a:pt x="66" y="0"/>
                </a:cubicBezTo>
                <a:cubicBezTo>
                  <a:pt x="61" y="0"/>
                  <a:pt x="60" y="1"/>
                  <a:pt x="58" y="1"/>
                </a:cubicBezTo>
                <a:cubicBezTo>
                  <a:pt x="56" y="2"/>
                  <a:pt x="54" y="4"/>
                  <a:pt x="53" y="5"/>
                </a:cubicBezTo>
                <a:cubicBezTo>
                  <a:pt x="52" y="6"/>
                  <a:pt x="52" y="7"/>
                  <a:pt x="51" y="7"/>
                </a:cubicBezTo>
                <a:cubicBezTo>
                  <a:pt x="50" y="6"/>
                  <a:pt x="51" y="6"/>
                  <a:pt x="51" y="6"/>
                </a:cubicBezTo>
                <a:cubicBezTo>
                  <a:pt x="51" y="6"/>
                  <a:pt x="49" y="8"/>
                  <a:pt x="52" y="8"/>
                </a:cubicBezTo>
                <a:cubicBezTo>
                  <a:pt x="53" y="8"/>
                  <a:pt x="51" y="9"/>
                  <a:pt x="50" y="11"/>
                </a:cubicBezTo>
                <a:cubicBezTo>
                  <a:pt x="49" y="14"/>
                  <a:pt x="48" y="16"/>
                  <a:pt x="48" y="17"/>
                </a:cubicBezTo>
                <a:cubicBezTo>
                  <a:pt x="48" y="18"/>
                  <a:pt x="47" y="19"/>
                  <a:pt x="47" y="20"/>
                </a:cubicBezTo>
                <a:cubicBezTo>
                  <a:pt x="47" y="20"/>
                  <a:pt x="48" y="21"/>
                  <a:pt x="48" y="22"/>
                </a:cubicBezTo>
                <a:cubicBezTo>
                  <a:pt x="48" y="22"/>
                  <a:pt x="49" y="23"/>
                  <a:pt x="48" y="24"/>
                </a:cubicBezTo>
                <a:cubicBezTo>
                  <a:pt x="48" y="24"/>
                  <a:pt x="46" y="27"/>
                  <a:pt x="46" y="28"/>
                </a:cubicBezTo>
                <a:cubicBezTo>
                  <a:pt x="46" y="28"/>
                  <a:pt x="45" y="28"/>
                  <a:pt x="46" y="29"/>
                </a:cubicBezTo>
                <a:cubicBezTo>
                  <a:pt x="46" y="29"/>
                  <a:pt x="47" y="29"/>
                  <a:pt x="48" y="29"/>
                </a:cubicBezTo>
                <a:cubicBezTo>
                  <a:pt x="48" y="29"/>
                  <a:pt x="48" y="30"/>
                  <a:pt x="48" y="31"/>
                </a:cubicBezTo>
                <a:cubicBezTo>
                  <a:pt x="48" y="31"/>
                  <a:pt x="48" y="31"/>
                  <a:pt x="48" y="32"/>
                </a:cubicBezTo>
                <a:cubicBezTo>
                  <a:pt x="48" y="32"/>
                  <a:pt x="48" y="32"/>
                  <a:pt x="49" y="32"/>
                </a:cubicBezTo>
                <a:cubicBezTo>
                  <a:pt x="49" y="32"/>
                  <a:pt x="49" y="33"/>
                  <a:pt x="49" y="33"/>
                </a:cubicBezTo>
                <a:cubicBezTo>
                  <a:pt x="49" y="34"/>
                  <a:pt x="48" y="34"/>
                  <a:pt x="48" y="35"/>
                </a:cubicBezTo>
                <a:cubicBezTo>
                  <a:pt x="49" y="35"/>
                  <a:pt x="49" y="35"/>
                  <a:pt x="49" y="36"/>
                </a:cubicBezTo>
                <a:cubicBezTo>
                  <a:pt x="49" y="36"/>
                  <a:pt x="49" y="37"/>
                  <a:pt x="49" y="38"/>
                </a:cubicBezTo>
                <a:cubicBezTo>
                  <a:pt x="49" y="39"/>
                  <a:pt x="50" y="40"/>
                  <a:pt x="51" y="41"/>
                </a:cubicBezTo>
                <a:cubicBezTo>
                  <a:pt x="52" y="41"/>
                  <a:pt x="54" y="40"/>
                  <a:pt x="56" y="41"/>
                </a:cubicBezTo>
                <a:cubicBezTo>
                  <a:pt x="57" y="42"/>
                  <a:pt x="59" y="43"/>
                  <a:pt x="60" y="44"/>
                </a:cubicBezTo>
                <a:cubicBezTo>
                  <a:pt x="60" y="44"/>
                  <a:pt x="60" y="45"/>
                  <a:pt x="60" y="45"/>
                </a:cubicBezTo>
                <a:cubicBezTo>
                  <a:pt x="59" y="46"/>
                  <a:pt x="58" y="47"/>
                  <a:pt x="58" y="49"/>
                </a:cubicBezTo>
                <a:cubicBezTo>
                  <a:pt x="58" y="49"/>
                  <a:pt x="52" y="49"/>
                  <a:pt x="48" y="45"/>
                </a:cubicBezTo>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00371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E406AB4-22D1-4ABB-99CF-8A54ADA954A2}" type="slidenum">
              <a:rPr lang="en-GB" smtClean="0"/>
              <a:t>‹#›</a:t>
            </a:fld>
            <a:endParaRPr lang="en-GB"/>
          </a:p>
        </p:txBody>
      </p:sp>
      <p:sp>
        <p:nvSpPr>
          <p:cNvPr id="8" name="Picture Placeholder 7"/>
          <p:cNvSpPr>
            <a:spLocks noGrp="1"/>
          </p:cNvSpPr>
          <p:nvPr>
            <p:ph type="pic" sz="quarter" idx="13"/>
          </p:nvPr>
        </p:nvSpPr>
        <p:spPr>
          <a:xfrm>
            <a:off x="4629026" y="1459996"/>
            <a:ext cx="4278438" cy="2788731"/>
          </a:xfrm>
        </p:spPr>
        <p:txBody>
          <a:bodyPr/>
          <a:lstStyle/>
          <a:p>
            <a:endParaRPr lang="en-GB" dirty="0"/>
          </a:p>
        </p:txBody>
      </p:sp>
      <p:sp>
        <p:nvSpPr>
          <p:cNvPr id="4" name="Title 3"/>
          <p:cNvSpPr>
            <a:spLocks noGrp="1"/>
          </p:cNvSpPr>
          <p:nvPr>
            <p:ph type="title"/>
          </p:nvPr>
        </p:nvSpPr>
        <p:spPr>
          <a:xfrm>
            <a:off x="277832" y="117018"/>
            <a:ext cx="8494504" cy="891939"/>
          </a:xfrm>
        </p:spPr>
        <p:txBody>
          <a:bodyPr/>
          <a:lstStyle/>
          <a:p>
            <a:r>
              <a:rPr lang="en-US" dirty="0"/>
              <a:t>Click to edit Master title style</a:t>
            </a:r>
            <a:endParaRPr lang="en-GB" dirty="0"/>
          </a:p>
        </p:txBody>
      </p:sp>
      <p:sp>
        <p:nvSpPr>
          <p:cNvPr id="9" name="Content Placeholder 2"/>
          <p:cNvSpPr>
            <a:spLocks noGrp="1"/>
          </p:cNvSpPr>
          <p:nvPr>
            <p:ph sz="half" idx="1" hasCustomPrompt="1"/>
          </p:nvPr>
        </p:nvSpPr>
        <p:spPr>
          <a:xfrm>
            <a:off x="277832" y="1370013"/>
            <a:ext cx="4171950" cy="3073400"/>
          </a:xfrm>
        </p:spPr>
        <p:txBody>
          <a:bodyPr/>
          <a:lstStyle>
            <a:lvl1pPr>
              <a:defRPr baseline="0">
                <a:solidFill>
                  <a:schemeClr val="accent6"/>
                </a:solidFill>
              </a:defRPr>
            </a:lvl1pPr>
            <a:lvl2pPr>
              <a:buClr>
                <a:schemeClr val="accent6"/>
              </a:buClr>
              <a:defRPr/>
            </a:lvl2pPr>
            <a:lvl3pPr>
              <a:buClr>
                <a:schemeClr val="accent6"/>
              </a:buClr>
              <a:defRPr/>
            </a:lvl3pPr>
            <a:lvl4pPr>
              <a:buClr>
                <a:schemeClr val="accent6"/>
              </a:buClr>
              <a:defRPr/>
            </a:lvl4pPr>
            <a:lvl5pPr>
              <a:buClr>
                <a:schemeClr val="accent6"/>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014980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E406AB4-22D1-4ABB-99CF-8A54ADA954A2}" type="slidenum">
              <a:rPr lang="en-GB" smtClean="0"/>
              <a:t>‹#›</a:t>
            </a:fld>
            <a:endParaRPr lang="en-GB"/>
          </a:p>
        </p:txBody>
      </p:sp>
      <p:sp>
        <p:nvSpPr>
          <p:cNvPr id="2" name="Title 1"/>
          <p:cNvSpPr>
            <a:spLocks noGrp="1"/>
          </p:cNvSpPr>
          <p:nvPr>
            <p:ph type="title"/>
          </p:nvPr>
        </p:nvSpPr>
        <p:spPr/>
        <p:txBody>
          <a:bodyPr/>
          <a:lstStyle/>
          <a:p>
            <a:r>
              <a:rPr lang="en-US" dirty="0"/>
              <a:t>Click to edit Master title style</a:t>
            </a:r>
            <a:endParaRPr lang="en-GB" dirty="0"/>
          </a:p>
        </p:txBody>
      </p:sp>
    </p:spTree>
    <p:extLst>
      <p:ext uri="{BB962C8B-B14F-4D97-AF65-F5344CB8AC3E}">
        <p14:creationId xmlns:p14="http://schemas.microsoft.com/office/powerpoint/2010/main" val="2783907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277832" y="1370014"/>
            <a:ext cx="8494503" cy="3073399"/>
          </a:xfrm>
        </p:spPr>
        <p:txBody>
          <a:bodyPr/>
          <a:lstStyle>
            <a:lvl1pPr>
              <a:defRPr cap="none" baseline="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E406AB4-22D1-4ABB-99CF-8A54ADA954A2}" type="slidenum">
              <a:rPr lang="en-GB" smtClean="0"/>
              <a:t>‹#›</a:t>
            </a:fld>
            <a:endParaRPr lang="en-GB" dirty="0"/>
          </a:p>
        </p:txBody>
      </p:sp>
      <p:sp>
        <p:nvSpPr>
          <p:cNvPr id="13" name="Title 12"/>
          <p:cNvSpPr>
            <a:spLocks noGrp="1"/>
          </p:cNvSpPr>
          <p:nvPr>
            <p:ph type="title"/>
          </p:nvPr>
        </p:nvSpPr>
        <p:spPr>
          <a:xfrm>
            <a:off x="277832" y="70126"/>
            <a:ext cx="8494504" cy="891939"/>
          </a:xfrm>
        </p:spPr>
        <p:txBody>
          <a:bodyPr/>
          <a:lstStyle>
            <a:lvl1pPr>
              <a:defRPr>
                <a:latin typeface="+mj-lt"/>
              </a:defRPr>
            </a:lvl1pPr>
          </a:lstStyle>
          <a:p>
            <a:r>
              <a:rPr lang="en-US" dirty="0"/>
              <a:t>Click to edit Master title style</a:t>
            </a:r>
            <a:endParaRPr lang="en-GB" dirty="0"/>
          </a:p>
        </p:txBody>
      </p:sp>
      <p:sp>
        <p:nvSpPr>
          <p:cNvPr id="14" name="Freeform 5"/>
          <p:cNvSpPr>
            <a:spLocks noEditPoints="1"/>
          </p:cNvSpPr>
          <p:nvPr userDrawn="1"/>
        </p:nvSpPr>
        <p:spPr bwMode="auto">
          <a:xfrm>
            <a:off x="8515773" y="3625387"/>
            <a:ext cx="391592" cy="875176"/>
          </a:xfrm>
          <a:custGeom>
            <a:avLst/>
            <a:gdLst>
              <a:gd name="T0" fmla="*/ 260 w 460"/>
              <a:gd name="T1" fmla="*/ 67 h 1032"/>
              <a:gd name="T2" fmla="*/ 263 w 460"/>
              <a:gd name="T3" fmla="*/ 61 h 1032"/>
              <a:gd name="T4" fmla="*/ 263 w 460"/>
              <a:gd name="T5" fmla="*/ 58 h 1032"/>
              <a:gd name="T6" fmla="*/ 265 w 460"/>
              <a:gd name="T7" fmla="*/ 57 h 1032"/>
              <a:gd name="T8" fmla="*/ 266 w 460"/>
              <a:gd name="T9" fmla="*/ 52 h 1032"/>
              <a:gd name="T10" fmla="*/ 266 w 460"/>
              <a:gd name="T11" fmla="*/ 51 h 1032"/>
              <a:gd name="T12" fmla="*/ 267 w 460"/>
              <a:gd name="T13" fmla="*/ 53 h 1032"/>
              <a:gd name="T14" fmla="*/ 266 w 460"/>
              <a:gd name="T15" fmla="*/ 50 h 1032"/>
              <a:gd name="T16" fmla="*/ 266 w 460"/>
              <a:gd name="T17" fmla="*/ 50 h 1032"/>
              <a:gd name="T18" fmla="*/ 263 w 460"/>
              <a:gd name="T19" fmla="*/ 47 h 1032"/>
              <a:gd name="T20" fmla="*/ 263 w 460"/>
              <a:gd name="T21" fmla="*/ 46 h 1032"/>
              <a:gd name="T22" fmla="*/ 262 w 460"/>
              <a:gd name="T23" fmla="*/ 46 h 1032"/>
              <a:gd name="T24" fmla="*/ 262 w 460"/>
              <a:gd name="T25" fmla="*/ 62 h 1032"/>
              <a:gd name="T26" fmla="*/ 262 w 460"/>
              <a:gd name="T27" fmla="*/ 50 h 1032"/>
              <a:gd name="T28" fmla="*/ 262 w 460"/>
              <a:gd name="T29" fmla="*/ 53 h 1032"/>
              <a:gd name="T30" fmla="*/ 263 w 460"/>
              <a:gd name="T31" fmla="*/ 56 h 1032"/>
              <a:gd name="T32" fmla="*/ 263 w 460"/>
              <a:gd name="T33" fmla="*/ 50 h 1032"/>
              <a:gd name="T34" fmla="*/ 263 w 460"/>
              <a:gd name="T35" fmla="*/ 47 h 1032"/>
              <a:gd name="T36" fmla="*/ 261 w 460"/>
              <a:gd name="T37" fmla="*/ 46 h 1032"/>
              <a:gd name="T38" fmla="*/ 263 w 460"/>
              <a:gd name="T39" fmla="*/ 48 h 1032"/>
              <a:gd name="T40" fmla="*/ 264 w 460"/>
              <a:gd name="T41" fmla="*/ 49 h 1032"/>
              <a:gd name="T42" fmla="*/ 263 w 460"/>
              <a:gd name="T43" fmla="*/ 52 h 1032"/>
              <a:gd name="T44" fmla="*/ 260 w 460"/>
              <a:gd name="T45" fmla="*/ 44 h 1032"/>
              <a:gd name="T46" fmla="*/ 260 w 460"/>
              <a:gd name="T47" fmla="*/ 46 h 1032"/>
              <a:gd name="T48" fmla="*/ 260 w 460"/>
              <a:gd name="T49" fmla="*/ 44 h 1032"/>
              <a:gd name="T50" fmla="*/ 259 w 460"/>
              <a:gd name="T51" fmla="*/ 39 h 1032"/>
              <a:gd name="T52" fmla="*/ 259 w 460"/>
              <a:gd name="T53" fmla="*/ 44 h 1032"/>
              <a:gd name="T54" fmla="*/ 257 w 460"/>
              <a:gd name="T55" fmla="*/ 37 h 1032"/>
              <a:gd name="T56" fmla="*/ 256 w 460"/>
              <a:gd name="T57" fmla="*/ 38 h 1032"/>
              <a:gd name="T58" fmla="*/ 249 w 460"/>
              <a:gd name="T59" fmla="*/ 26 h 1032"/>
              <a:gd name="T60" fmla="*/ 236 w 460"/>
              <a:gd name="T61" fmla="*/ 11 h 1032"/>
              <a:gd name="T62" fmla="*/ 212 w 460"/>
              <a:gd name="T63" fmla="*/ 2 h 1032"/>
              <a:gd name="T64" fmla="*/ 201 w 460"/>
              <a:gd name="T65" fmla="*/ 1 h 1032"/>
              <a:gd name="T66" fmla="*/ 193 w 460"/>
              <a:gd name="T67" fmla="*/ 2 h 1032"/>
              <a:gd name="T68" fmla="*/ 180 w 460"/>
              <a:gd name="T69" fmla="*/ 10 h 1032"/>
              <a:gd name="T70" fmla="*/ 161 w 460"/>
              <a:gd name="T71" fmla="*/ 37 h 1032"/>
              <a:gd name="T72" fmla="*/ 156 w 460"/>
              <a:gd name="T73" fmla="*/ 60 h 1032"/>
              <a:gd name="T74" fmla="*/ 258 w 460"/>
              <a:gd name="T75" fmla="*/ 42 h 1032"/>
              <a:gd name="T76" fmla="*/ 259 w 460"/>
              <a:gd name="T77" fmla="*/ 44 h 1032"/>
              <a:gd name="T78" fmla="*/ 151 w 460"/>
              <a:gd name="T79" fmla="*/ 112 h 1032"/>
              <a:gd name="T80" fmla="*/ 157 w 460"/>
              <a:gd name="T81" fmla="*/ 50 h 1032"/>
              <a:gd name="T82" fmla="*/ 161 w 460"/>
              <a:gd name="T83" fmla="*/ 37 h 1032"/>
              <a:gd name="T84" fmla="*/ 167 w 460"/>
              <a:gd name="T85" fmla="*/ 25 h 1032"/>
              <a:gd name="T86" fmla="*/ 177 w 460"/>
              <a:gd name="T87" fmla="*/ 13 h 1032"/>
              <a:gd name="T88" fmla="*/ 186 w 460"/>
              <a:gd name="T89" fmla="*/ 5 h 1032"/>
              <a:gd name="T90" fmla="*/ 210 w 460"/>
              <a:gd name="T91" fmla="*/ 1 h 1032"/>
              <a:gd name="T92" fmla="*/ 224 w 460"/>
              <a:gd name="T93" fmla="*/ 4 h 1032"/>
              <a:gd name="T94" fmla="*/ 245 w 460"/>
              <a:gd name="T95" fmla="*/ 19 h 1032"/>
              <a:gd name="T96" fmla="*/ 255 w 460"/>
              <a:gd name="T97" fmla="*/ 34 h 1032"/>
              <a:gd name="T98" fmla="*/ 258 w 460"/>
              <a:gd name="T99" fmla="*/ 35 h 1032"/>
              <a:gd name="T100" fmla="*/ 261 w 460"/>
              <a:gd name="T101" fmla="*/ 44 h 1032"/>
              <a:gd name="T102" fmla="*/ 264 w 460"/>
              <a:gd name="T103" fmla="*/ 45 h 1032"/>
              <a:gd name="T104" fmla="*/ 267 w 460"/>
              <a:gd name="T105" fmla="*/ 53 h 1032"/>
              <a:gd name="T106" fmla="*/ 266 w 460"/>
              <a:gd name="T107" fmla="*/ 58 h 1032"/>
              <a:gd name="T108" fmla="*/ 288 w 460"/>
              <a:gd name="T109" fmla="*/ 167 h 1032"/>
              <a:gd name="T110" fmla="*/ 458 w 460"/>
              <a:gd name="T111" fmla="*/ 389 h 1032"/>
              <a:gd name="T112" fmla="*/ 309 w 460"/>
              <a:gd name="T113" fmla="*/ 449 h 1032"/>
              <a:gd name="T114" fmla="*/ 305 w 460"/>
              <a:gd name="T115" fmla="*/ 1014 h 1032"/>
              <a:gd name="T116" fmla="*/ 174 w 460"/>
              <a:gd name="T117" fmla="*/ 704 h 1032"/>
              <a:gd name="T118" fmla="*/ 87 w 460"/>
              <a:gd name="T119" fmla="*/ 997 h 1032"/>
              <a:gd name="T120" fmla="*/ 70 w 460"/>
              <a:gd name="T121" fmla="*/ 413 h 1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60" h="1032">
                <a:moveTo>
                  <a:pt x="281" y="386"/>
                </a:moveTo>
                <a:cubicBezTo>
                  <a:pt x="279" y="382"/>
                  <a:pt x="277" y="378"/>
                  <a:pt x="274" y="375"/>
                </a:cubicBezTo>
                <a:cubicBezTo>
                  <a:pt x="270" y="372"/>
                  <a:pt x="268" y="368"/>
                  <a:pt x="267" y="364"/>
                </a:cubicBezTo>
                <a:cubicBezTo>
                  <a:pt x="266" y="363"/>
                  <a:pt x="264" y="361"/>
                  <a:pt x="263" y="359"/>
                </a:cubicBezTo>
                <a:cubicBezTo>
                  <a:pt x="264" y="363"/>
                  <a:pt x="264" y="367"/>
                  <a:pt x="266" y="371"/>
                </a:cubicBezTo>
                <a:cubicBezTo>
                  <a:pt x="267" y="374"/>
                  <a:pt x="267" y="378"/>
                  <a:pt x="267" y="382"/>
                </a:cubicBezTo>
                <a:cubicBezTo>
                  <a:pt x="268" y="383"/>
                  <a:pt x="268" y="384"/>
                  <a:pt x="268" y="385"/>
                </a:cubicBezTo>
                <a:cubicBezTo>
                  <a:pt x="269" y="386"/>
                  <a:pt x="270" y="388"/>
                  <a:pt x="270" y="391"/>
                </a:cubicBezTo>
                <a:cubicBezTo>
                  <a:pt x="270" y="393"/>
                  <a:pt x="271" y="397"/>
                  <a:pt x="272" y="403"/>
                </a:cubicBezTo>
                <a:cubicBezTo>
                  <a:pt x="289" y="396"/>
                  <a:pt x="289" y="396"/>
                  <a:pt x="289" y="396"/>
                </a:cubicBezTo>
                <a:cubicBezTo>
                  <a:pt x="285" y="392"/>
                  <a:pt x="283" y="389"/>
                  <a:pt x="281" y="386"/>
                </a:cubicBezTo>
                <a:moveTo>
                  <a:pt x="258" y="69"/>
                </a:moveTo>
                <a:cubicBezTo>
                  <a:pt x="258" y="69"/>
                  <a:pt x="258" y="69"/>
                  <a:pt x="258" y="69"/>
                </a:cubicBezTo>
                <a:cubicBezTo>
                  <a:pt x="258" y="69"/>
                  <a:pt x="258" y="69"/>
                  <a:pt x="258" y="70"/>
                </a:cubicBezTo>
                <a:cubicBezTo>
                  <a:pt x="258" y="69"/>
                  <a:pt x="258" y="69"/>
                  <a:pt x="258" y="69"/>
                </a:cubicBezTo>
                <a:moveTo>
                  <a:pt x="260" y="67"/>
                </a:moveTo>
                <a:cubicBezTo>
                  <a:pt x="260" y="67"/>
                  <a:pt x="260" y="66"/>
                  <a:pt x="259" y="65"/>
                </a:cubicBezTo>
                <a:cubicBezTo>
                  <a:pt x="259" y="65"/>
                  <a:pt x="259" y="65"/>
                  <a:pt x="259" y="65"/>
                </a:cubicBezTo>
                <a:cubicBezTo>
                  <a:pt x="259" y="65"/>
                  <a:pt x="259" y="66"/>
                  <a:pt x="259" y="66"/>
                </a:cubicBezTo>
                <a:cubicBezTo>
                  <a:pt x="259" y="66"/>
                  <a:pt x="259" y="67"/>
                  <a:pt x="259" y="68"/>
                </a:cubicBezTo>
                <a:cubicBezTo>
                  <a:pt x="259" y="68"/>
                  <a:pt x="259" y="68"/>
                  <a:pt x="259" y="69"/>
                </a:cubicBezTo>
                <a:cubicBezTo>
                  <a:pt x="258" y="69"/>
                  <a:pt x="258" y="69"/>
                  <a:pt x="258" y="70"/>
                </a:cubicBezTo>
                <a:cubicBezTo>
                  <a:pt x="259" y="69"/>
                  <a:pt x="259" y="68"/>
                  <a:pt x="260" y="67"/>
                </a:cubicBezTo>
                <a:moveTo>
                  <a:pt x="260" y="64"/>
                </a:moveTo>
                <a:cubicBezTo>
                  <a:pt x="260" y="64"/>
                  <a:pt x="260" y="64"/>
                  <a:pt x="260" y="64"/>
                </a:cubicBezTo>
                <a:cubicBezTo>
                  <a:pt x="260" y="64"/>
                  <a:pt x="260" y="64"/>
                  <a:pt x="260" y="64"/>
                </a:cubicBezTo>
                <a:cubicBezTo>
                  <a:pt x="260" y="64"/>
                  <a:pt x="260" y="64"/>
                  <a:pt x="259" y="64"/>
                </a:cubicBezTo>
                <a:cubicBezTo>
                  <a:pt x="260" y="64"/>
                  <a:pt x="260" y="64"/>
                  <a:pt x="260" y="64"/>
                </a:cubicBezTo>
                <a:cubicBezTo>
                  <a:pt x="260" y="64"/>
                  <a:pt x="260" y="64"/>
                  <a:pt x="260" y="64"/>
                </a:cubicBezTo>
                <a:cubicBezTo>
                  <a:pt x="260" y="64"/>
                  <a:pt x="260" y="64"/>
                  <a:pt x="260" y="64"/>
                </a:cubicBezTo>
                <a:moveTo>
                  <a:pt x="262" y="63"/>
                </a:moveTo>
                <a:cubicBezTo>
                  <a:pt x="262" y="63"/>
                  <a:pt x="262" y="63"/>
                  <a:pt x="262" y="63"/>
                </a:cubicBezTo>
                <a:cubicBezTo>
                  <a:pt x="262" y="63"/>
                  <a:pt x="262" y="63"/>
                  <a:pt x="261" y="63"/>
                </a:cubicBezTo>
                <a:cubicBezTo>
                  <a:pt x="261" y="63"/>
                  <a:pt x="261" y="64"/>
                  <a:pt x="261" y="64"/>
                </a:cubicBezTo>
                <a:cubicBezTo>
                  <a:pt x="261" y="64"/>
                  <a:pt x="260" y="64"/>
                  <a:pt x="260" y="64"/>
                </a:cubicBezTo>
                <a:cubicBezTo>
                  <a:pt x="260" y="64"/>
                  <a:pt x="260" y="64"/>
                  <a:pt x="260" y="64"/>
                </a:cubicBezTo>
                <a:cubicBezTo>
                  <a:pt x="261" y="64"/>
                  <a:pt x="261" y="64"/>
                  <a:pt x="262" y="63"/>
                </a:cubicBezTo>
                <a:moveTo>
                  <a:pt x="263" y="61"/>
                </a:moveTo>
                <a:cubicBezTo>
                  <a:pt x="263" y="61"/>
                  <a:pt x="262" y="61"/>
                  <a:pt x="262" y="61"/>
                </a:cubicBezTo>
                <a:cubicBezTo>
                  <a:pt x="262" y="62"/>
                  <a:pt x="262" y="62"/>
                  <a:pt x="262" y="63"/>
                </a:cubicBezTo>
                <a:cubicBezTo>
                  <a:pt x="262" y="63"/>
                  <a:pt x="262" y="62"/>
                  <a:pt x="262" y="62"/>
                </a:cubicBezTo>
                <a:cubicBezTo>
                  <a:pt x="262" y="62"/>
                  <a:pt x="263" y="62"/>
                  <a:pt x="263" y="61"/>
                </a:cubicBezTo>
                <a:moveTo>
                  <a:pt x="263" y="61"/>
                </a:moveTo>
                <a:cubicBezTo>
                  <a:pt x="263" y="61"/>
                  <a:pt x="262" y="61"/>
                  <a:pt x="262" y="61"/>
                </a:cubicBezTo>
                <a:cubicBezTo>
                  <a:pt x="262" y="61"/>
                  <a:pt x="262" y="61"/>
                  <a:pt x="262" y="61"/>
                </a:cubicBezTo>
                <a:cubicBezTo>
                  <a:pt x="262" y="61"/>
                  <a:pt x="263" y="61"/>
                  <a:pt x="263" y="61"/>
                </a:cubicBezTo>
                <a:cubicBezTo>
                  <a:pt x="263" y="61"/>
                  <a:pt x="263" y="61"/>
                  <a:pt x="263" y="61"/>
                </a:cubicBezTo>
                <a:moveTo>
                  <a:pt x="262" y="58"/>
                </a:moveTo>
                <a:cubicBezTo>
                  <a:pt x="262" y="58"/>
                  <a:pt x="262" y="58"/>
                  <a:pt x="262" y="58"/>
                </a:cubicBezTo>
                <a:cubicBezTo>
                  <a:pt x="262" y="58"/>
                  <a:pt x="263" y="59"/>
                  <a:pt x="262" y="59"/>
                </a:cubicBezTo>
                <a:cubicBezTo>
                  <a:pt x="263" y="60"/>
                  <a:pt x="262" y="61"/>
                  <a:pt x="262" y="61"/>
                </a:cubicBezTo>
                <a:cubicBezTo>
                  <a:pt x="263" y="61"/>
                  <a:pt x="263" y="61"/>
                  <a:pt x="263" y="60"/>
                </a:cubicBezTo>
                <a:cubicBezTo>
                  <a:pt x="263" y="59"/>
                  <a:pt x="263" y="59"/>
                  <a:pt x="262" y="58"/>
                </a:cubicBezTo>
                <a:moveTo>
                  <a:pt x="263" y="61"/>
                </a:moveTo>
                <a:cubicBezTo>
                  <a:pt x="263" y="61"/>
                  <a:pt x="263" y="61"/>
                  <a:pt x="263" y="61"/>
                </a:cubicBezTo>
                <a:cubicBezTo>
                  <a:pt x="263" y="61"/>
                  <a:pt x="263" y="62"/>
                  <a:pt x="263" y="62"/>
                </a:cubicBezTo>
                <a:cubicBezTo>
                  <a:pt x="263" y="61"/>
                  <a:pt x="263" y="61"/>
                  <a:pt x="263" y="61"/>
                </a:cubicBezTo>
                <a:moveTo>
                  <a:pt x="263" y="60"/>
                </a:moveTo>
                <a:cubicBezTo>
                  <a:pt x="263" y="60"/>
                  <a:pt x="263" y="60"/>
                  <a:pt x="263" y="60"/>
                </a:cubicBezTo>
                <a:cubicBezTo>
                  <a:pt x="263" y="61"/>
                  <a:pt x="263" y="61"/>
                  <a:pt x="263" y="61"/>
                </a:cubicBezTo>
                <a:cubicBezTo>
                  <a:pt x="263" y="61"/>
                  <a:pt x="263" y="61"/>
                  <a:pt x="263" y="61"/>
                </a:cubicBezTo>
                <a:cubicBezTo>
                  <a:pt x="263" y="60"/>
                  <a:pt x="263" y="60"/>
                  <a:pt x="263" y="60"/>
                </a:cubicBezTo>
                <a:moveTo>
                  <a:pt x="263" y="58"/>
                </a:moveTo>
                <a:cubicBezTo>
                  <a:pt x="263" y="58"/>
                  <a:pt x="264" y="58"/>
                  <a:pt x="264" y="58"/>
                </a:cubicBezTo>
                <a:cubicBezTo>
                  <a:pt x="264" y="58"/>
                  <a:pt x="263" y="58"/>
                  <a:pt x="263" y="58"/>
                </a:cubicBezTo>
                <a:cubicBezTo>
                  <a:pt x="263" y="58"/>
                  <a:pt x="263" y="58"/>
                  <a:pt x="263" y="58"/>
                </a:cubicBezTo>
                <a:moveTo>
                  <a:pt x="264" y="59"/>
                </a:moveTo>
                <a:cubicBezTo>
                  <a:pt x="264" y="58"/>
                  <a:pt x="264" y="58"/>
                  <a:pt x="264" y="58"/>
                </a:cubicBezTo>
                <a:cubicBezTo>
                  <a:pt x="264" y="58"/>
                  <a:pt x="264" y="58"/>
                  <a:pt x="263" y="58"/>
                </a:cubicBezTo>
                <a:cubicBezTo>
                  <a:pt x="264" y="58"/>
                  <a:pt x="264" y="58"/>
                  <a:pt x="264" y="59"/>
                </a:cubicBezTo>
                <a:moveTo>
                  <a:pt x="264" y="60"/>
                </a:moveTo>
                <a:cubicBezTo>
                  <a:pt x="264" y="60"/>
                  <a:pt x="264" y="60"/>
                  <a:pt x="264" y="59"/>
                </a:cubicBezTo>
                <a:cubicBezTo>
                  <a:pt x="264" y="59"/>
                  <a:pt x="264" y="60"/>
                  <a:pt x="264" y="60"/>
                </a:cubicBezTo>
                <a:cubicBezTo>
                  <a:pt x="264" y="59"/>
                  <a:pt x="264" y="59"/>
                  <a:pt x="264" y="59"/>
                </a:cubicBezTo>
                <a:cubicBezTo>
                  <a:pt x="264" y="59"/>
                  <a:pt x="264" y="58"/>
                  <a:pt x="264" y="58"/>
                </a:cubicBezTo>
                <a:cubicBezTo>
                  <a:pt x="264" y="58"/>
                  <a:pt x="264" y="58"/>
                  <a:pt x="264" y="58"/>
                </a:cubicBezTo>
                <a:cubicBezTo>
                  <a:pt x="264" y="59"/>
                  <a:pt x="264" y="59"/>
                  <a:pt x="264" y="59"/>
                </a:cubicBezTo>
                <a:cubicBezTo>
                  <a:pt x="264" y="60"/>
                  <a:pt x="264" y="60"/>
                  <a:pt x="264" y="60"/>
                </a:cubicBezTo>
                <a:cubicBezTo>
                  <a:pt x="264" y="60"/>
                  <a:pt x="264" y="60"/>
                  <a:pt x="264" y="60"/>
                </a:cubicBezTo>
                <a:moveTo>
                  <a:pt x="265" y="57"/>
                </a:moveTo>
                <a:cubicBezTo>
                  <a:pt x="265" y="57"/>
                  <a:pt x="265" y="56"/>
                  <a:pt x="264" y="56"/>
                </a:cubicBezTo>
                <a:cubicBezTo>
                  <a:pt x="264" y="56"/>
                  <a:pt x="264" y="56"/>
                  <a:pt x="264" y="56"/>
                </a:cubicBezTo>
                <a:cubicBezTo>
                  <a:pt x="264" y="56"/>
                  <a:pt x="264" y="56"/>
                  <a:pt x="264" y="56"/>
                </a:cubicBezTo>
                <a:cubicBezTo>
                  <a:pt x="264" y="56"/>
                  <a:pt x="264" y="57"/>
                  <a:pt x="264" y="57"/>
                </a:cubicBezTo>
                <a:cubicBezTo>
                  <a:pt x="264" y="57"/>
                  <a:pt x="264" y="57"/>
                  <a:pt x="264" y="57"/>
                </a:cubicBezTo>
                <a:cubicBezTo>
                  <a:pt x="265" y="57"/>
                  <a:pt x="265" y="57"/>
                  <a:pt x="265" y="57"/>
                </a:cubicBezTo>
                <a:moveTo>
                  <a:pt x="265" y="58"/>
                </a:moveTo>
                <a:cubicBezTo>
                  <a:pt x="265" y="58"/>
                  <a:pt x="265" y="58"/>
                  <a:pt x="265" y="58"/>
                </a:cubicBezTo>
                <a:cubicBezTo>
                  <a:pt x="265" y="58"/>
                  <a:pt x="265" y="58"/>
                  <a:pt x="265" y="58"/>
                </a:cubicBezTo>
                <a:cubicBezTo>
                  <a:pt x="265" y="58"/>
                  <a:pt x="265" y="58"/>
                  <a:pt x="265" y="58"/>
                </a:cubicBezTo>
                <a:moveTo>
                  <a:pt x="265" y="57"/>
                </a:moveTo>
                <a:cubicBezTo>
                  <a:pt x="265" y="57"/>
                  <a:pt x="265" y="57"/>
                  <a:pt x="265" y="57"/>
                </a:cubicBezTo>
                <a:cubicBezTo>
                  <a:pt x="265" y="57"/>
                  <a:pt x="265" y="56"/>
                  <a:pt x="265" y="56"/>
                </a:cubicBezTo>
                <a:cubicBezTo>
                  <a:pt x="265" y="56"/>
                  <a:pt x="265" y="57"/>
                  <a:pt x="265" y="57"/>
                </a:cubicBezTo>
                <a:moveTo>
                  <a:pt x="265" y="58"/>
                </a:moveTo>
                <a:cubicBezTo>
                  <a:pt x="265" y="58"/>
                  <a:pt x="265" y="58"/>
                  <a:pt x="265" y="58"/>
                </a:cubicBezTo>
                <a:cubicBezTo>
                  <a:pt x="265" y="58"/>
                  <a:pt x="265" y="58"/>
                  <a:pt x="265" y="58"/>
                </a:cubicBezTo>
                <a:cubicBezTo>
                  <a:pt x="265" y="58"/>
                  <a:pt x="265" y="57"/>
                  <a:pt x="265" y="57"/>
                </a:cubicBezTo>
                <a:cubicBezTo>
                  <a:pt x="265" y="57"/>
                  <a:pt x="265" y="57"/>
                  <a:pt x="265" y="58"/>
                </a:cubicBezTo>
                <a:close/>
                <a:moveTo>
                  <a:pt x="264" y="58"/>
                </a:moveTo>
                <a:cubicBezTo>
                  <a:pt x="264" y="58"/>
                  <a:pt x="264" y="59"/>
                  <a:pt x="264" y="59"/>
                </a:cubicBezTo>
                <a:cubicBezTo>
                  <a:pt x="264" y="59"/>
                  <a:pt x="264" y="59"/>
                  <a:pt x="264" y="58"/>
                </a:cubicBezTo>
                <a:cubicBezTo>
                  <a:pt x="264" y="58"/>
                  <a:pt x="264" y="58"/>
                  <a:pt x="264" y="58"/>
                </a:cubicBezTo>
                <a:cubicBezTo>
                  <a:pt x="264" y="58"/>
                  <a:pt x="264" y="58"/>
                  <a:pt x="264" y="58"/>
                </a:cubicBezTo>
                <a:moveTo>
                  <a:pt x="264" y="54"/>
                </a:moveTo>
                <a:cubicBezTo>
                  <a:pt x="264" y="54"/>
                  <a:pt x="264" y="54"/>
                  <a:pt x="264" y="54"/>
                </a:cubicBezTo>
                <a:cubicBezTo>
                  <a:pt x="264" y="54"/>
                  <a:pt x="264" y="55"/>
                  <a:pt x="264" y="55"/>
                </a:cubicBezTo>
                <a:cubicBezTo>
                  <a:pt x="264" y="55"/>
                  <a:pt x="264" y="55"/>
                  <a:pt x="264" y="55"/>
                </a:cubicBezTo>
                <a:cubicBezTo>
                  <a:pt x="264" y="55"/>
                  <a:pt x="264" y="54"/>
                  <a:pt x="264" y="54"/>
                </a:cubicBezTo>
                <a:moveTo>
                  <a:pt x="264" y="53"/>
                </a:moveTo>
                <a:cubicBezTo>
                  <a:pt x="264" y="53"/>
                  <a:pt x="264" y="53"/>
                  <a:pt x="264" y="53"/>
                </a:cubicBezTo>
                <a:cubicBezTo>
                  <a:pt x="264" y="53"/>
                  <a:pt x="264" y="53"/>
                  <a:pt x="264" y="53"/>
                </a:cubicBezTo>
                <a:cubicBezTo>
                  <a:pt x="264" y="53"/>
                  <a:pt x="264" y="53"/>
                  <a:pt x="264" y="53"/>
                </a:cubicBezTo>
                <a:moveTo>
                  <a:pt x="266" y="53"/>
                </a:moveTo>
                <a:cubicBezTo>
                  <a:pt x="266" y="53"/>
                  <a:pt x="266" y="53"/>
                  <a:pt x="266" y="52"/>
                </a:cubicBezTo>
                <a:cubicBezTo>
                  <a:pt x="266" y="52"/>
                  <a:pt x="266" y="52"/>
                  <a:pt x="265" y="52"/>
                </a:cubicBezTo>
                <a:cubicBezTo>
                  <a:pt x="265" y="52"/>
                  <a:pt x="265" y="52"/>
                  <a:pt x="265" y="52"/>
                </a:cubicBezTo>
                <a:cubicBezTo>
                  <a:pt x="265" y="52"/>
                  <a:pt x="265" y="53"/>
                  <a:pt x="265" y="53"/>
                </a:cubicBezTo>
                <a:cubicBezTo>
                  <a:pt x="264" y="53"/>
                  <a:pt x="264" y="53"/>
                  <a:pt x="264" y="53"/>
                </a:cubicBezTo>
                <a:cubicBezTo>
                  <a:pt x="264" y="53"/>
                  <a:pt x="264" y="53"/>
                  <a:pt x="264" y="53"/>
                </a:cubicBezTo>
                <a:cubicBezTo>
                  <a:pt x="265" y="53"/>
                  <a:pt x="265" y="53"/>
                  <a:pt x="266" y="53"/>
                </a:cubicBezTo>
                <a:moveTo>
                  <a:pt x="265" y="53"/>
                </a:moveTo>
                <a:cubicBezTo>
                  <a:pt x="265" y="53"/>
                  <a:pt x="265" y="53"/>
                  <a:pt x="265" y="53"/>
                </a:cubicBezTo>
                <a:cubicBezTo>
                  <a:pt x="265" y="53"/>
                  <a:pt x="265" y="53"/>
                  <a:pt x="265" y="53"/>
                </a:cubicBezTo>
                <a:cubicBezTo>
                  <a:pt x="265" y="53"/>
                  <a:pt x="265" y="53"/>
                  <a:pt x="265" y="53"/>
                </a:cubicBezTo>
                <a:moveTo>
                  <a:pt x="267" y="53"/>
                </a:moveTo>
                <a:cubicBezTo>
                  <a:pt x="266" y="53"/>
                  <a:pt x="266" y="53"/>
                  <a:pt x="266" y="53"/>
                </a:cubicBezTo>
                <a:cubicBezTo>
                  <a:pt x="266" y="53"/>
                  <a:pt x="266" y="53"/>
                  <a:pt x="266" y="53"/>
                </a:cubicBezTo>
                <a:cubicBezTo>
                  <a:pt x="266" y="53"/>
                  <a:pt x="266" y="53"/>
                  <a:pt x="267" y="53"/>
                </a:cubicBezTo>
                <a:moveTo>
                  <a:pt x="266" y="52"/>
                </a:moveTo>
                <a:cubicBezTo>
                  <a:pt x="266" y="53"/>
                  <a:pt x="266" y="53"/>
                  <a:pt x="266" y="53"/>
                </a:cubicBezTo>
                <a:cubicBezTo>
                  <a:pt x="266" y="53"/>
                  <a:pt x="266" y="53"/>
                  <a:pt x="266" y="53"/>
                </a:cubicBezTo>
                <a:cubicBezTo>
                  <a:pt x="266" y="53"/>
                  <a:pt x="266" y="53"/>
                  <a:pt x="266" y="52"/>
                </a:cubicBezTo>
                <a:moveTo>
                  <a:pt x="267" y="53"/>
                </a:moveTo>
                <a:cubicBezTo>
                  <a:pt x="267" y="53"/>
                  <a:pt x="267" y="52"/>
                  <a:pt x="267" y="52"/>
                </a:cubicBezTo>
                <a:cubicBezTo>
                  <a:pt x="267" y="52"/>
                  <a:pt x="267" y="52"/>
                  <a:pt x="267" y="52"/>
                </a:cubicBezTo>
                <a:cubicBezTo>
                  <a:pt x="267" y="52"/>
                  <a:pt x="267" y="52"/>
                  <a:pt x="267" y="52"/>
                </a:cubicBezTo>
                <a:cubicBezTo>
                  <a:pt x="266" y="52"/>
                  <a:pt x="266" y="51"/>
                  <a:pt x="266" y="51"/>
                </a:cubicBezTo>
                <a:cubicBezTo>
                  <a:pt x="266" y="51"/>
                  <a:pt x="266" y="51"/>
                  <a:pt x="266" y="51"/>
                </a:cubicBezTo>
                <a:cubicBezTo>
                  <a:pt x="266" y="51"/>
                  <a:pt x="266" y="52"/>
                  <a:pt x="266" y="52"/>
                </a:cubicBezTo>
                <a:cubicBezTo>
                  <a:pt x="266" y="52"/>
                  <a:pt x="266" y="52"/>
                  <a:pt x="266" y="51"/>
                </a:cubicBezTo>
                <a:cubicBezTo>
                  <a:pt x="266" y="51"/>
                  <a:pt x="266" y="52"/>
                  <a:pt x="266" y="52"/>
                </a:cubicBezTo>
                <a:cubicBezTo>
                  <a:pt x="266" y="51"/>
                  <a:pt x="266" y="51"/>
                  <a:pt x="266" y="51"/>
                </a:cubicBezTo>
                <a:cubicBezTo>
                  <a:pt x="266" y="51"/>
                  <a:pt x="265" y="51"/>
                  <a:pt x="265" y="51"/>
                </a:cubicBezTo>
                <a:cubicBezTo>
                  <a:pt x="265" y="51"/>
                  <a:pt x="265" y="51"/>
                  <a:pt x="265" y="51"/>
                </a:cubicBezTo>
                <a:cubicBezTo>
                  <a:pt x="265" y="51"/>
                  <a:pt x="265" y="51"/>
                  <a:pt x="265" y="51"/>
                </a:cubicBezTo>
                <a:cubicBezTo>
                  <a:pt x="265" y="51"/>
                  <a:pt x="265" y="51"/>
                  <a:pt x="265" y="51"/>
                </a:cubicBezTo>
                <a:cubicBezTo>
                  <a:pt x="265" y="51"/>
                  <a:pt x="265" y="51"/>
                  <a:pt x="265" y="52"/>
                </a:cubicBezTo>
                <a:cubicBezTo>
                  <a:pt x="265" y="51"/>
                  <a:pt x="265" y="51"/>
                  <a:pt x="265" y="51"/>
                </a:cubicBezTo>
                <a:cubicBezTo>
                  <a:pt x="265" y="51"/>
                  <a:pt x="265" y="51"/>
                  <a:pt x="265" y="52"/>
                </a:cubicBezTo>
                <a:cubicBezTo>
                  <a:pt x="266" y="52"/>
                  <a:pt x="266" y="52"/>
                  <a:pt x="267" y="53"/>
                </a:cubicBezTo>
                <a:cubicBezTo>
                  <a:pt x="267" y="53"/>
                  <a:pt x="267" y="53"/>
                  <a:pt x="267" y="53"/>
                </a:cubicBezTo>
                <a:moveTo>
                  <a:pt x="267" y="52"/>
                </a:moveTo>
                <a:cubicBezTo>
                  <a:pt x="267" y="52"/>
                  <a:pt x="267" y="52"/>
                  <a:pt x="267" y="52"/>
                </a:cubicBezTo>
                <a:cubicBezTo>
                  <a:pt x="267" y="52"/>
                  <a:pt x="267" y="52"/>
                  <a:pt x="267" y="52"/>
                </a:cubicBezTo>
                <a:cubicBezTo>
                  <a:pt x="267" y="52"/>
                  <a:pt x="267" y="52"/>
                  <a:pt x="268" y="52"/>
                </a:cubicBezTo>
                <a:cubicBezTo>
                  <a:pt x="267" y="52"/>
                  <a:pt x="267" y="51"/>
                  <a:pt x="267" y="51"/>
                </a:cubicBezTo>
                <a:cubicBezTo>
                  <a:pt x="267" y="51"/>
                  <a:pt x="267" y="52"/>
                  <a:pt x="267" y="52"/>
                </a:cubicBezTo>
                <a:cubicBezTo>
                  <a:pt x="267" y="52"/>
                  <a:pt x="267" y="52"/>
                  <a:pt x="267" y="52"/>
                </a:cubicBezTo>
                <a:cubicBezTo>
                  <a:pt x="267" y="52"/>
                  <a:pt x="267" y="52"/>
                  <a:pt x="267" y="52"/>
                </a:cubicBezTo>
                <a:moveTo>
                  <a:pt x="267" y="53"/>
                </a:moveTo>
                <a:cubicBezTo>
                  <a:pt x="267" y="53"/>
                  <a:pt x="267" y="53"/>
                  <a:pt x="267" y="53"/>
                </a:cubicBezTo>
                <a:cubicBezTo>
                  <a:pt x="267" y="52"/>
                  <a:pt x="267" y="52"/>
                  <a:pt x="267" y="52"/>
                </a:cubicBezTo>
                <a:lnTo>
                  <a:pt x="267" y="53"/>
                </a:lnTo>
                <a:close/>
                <a:moveTo>
                  <a:pt x="268" y="52"/>
                </a:moveTo>
                <a:cubicBezTo>
                  <a:pt x="267" y="51"/>
                  <a:pt x="267" y="51"/>
                  <a:pt x="267" y="51"/>
                </a:cubicBezTo>
                <a:cubicBezTo>
                  <a:pt x="267" y="51"/>
                  <a:pt x="267" y="51"/>
                  <a:pt x="267" y="51"/>
                </a:cubicBezTo>
                <a:cubicBezTo>
                  <a:pt x="267" y="51"/>
                  <a:pt x="267" y="52"/>
                  <a:pt x="268" y="52"/>
                </a:cubicBezTo>
                <a:cubicBezTo>
                  <a:pt x="268" y="52"/>
                  <a:pt x="268" y="52"/>
                  <a:pt x="268" y="52"/>
                </a:cubicBezTo>
                <a:moveTo>
                  <a:pt x="268" y="52"/>
                </a:moveTo>
                <a:cubicBezTo>
                  <a:pt x="268" y="52"/>
                  <a:pt x="268" y="52"/>
                  <a:pt x="268" y="52"/>
                </a:cubicBezTo>
                <a:cubicBezTo>
                  <a:pt x="268" y="52"/>
                  <a:pt x="268" y="52"/>
                  <a:pt x="268" y="52"/>
                </a:cubicBezTo>
                <a:cubicBezTo>
                  <a:pt x="268" y="52"/>
                  <a:pt x="268" y="52"/>
                  <a:pt x="268" y="52"/>
                </a:cubicBezTo>
                <a:moveTo>
                  <a:pt x="266" y="50"/>
                </a:moveTo>
                <a:cubicBezTo>
                  <a:pt x="266" y="49"/>
                  <a:pt x="266" y="49"/>
                  <a:pt x="266" y="49"/>
                </a:cubicBezTo>
                <a:cubicBezTo>
                  <a:pt x="266" y="49"/>
                  <a:pt x="266" y="49"/>
                  <a:pt x="266" y="49"/>
                </a:cubicBezTo>
                <a:cubicBezTo>
                  <a:pt x="265" y="49"/>
                  <a:pt x="265" y="49"/>
                  <a:pt x="265" y="49"/>
                </a:cubicBezTo>
                <a:cubicBezTo>
                  <a:pt x="265" y="48"/>
                  <a:pt x="265" y="48"/>
                  <a:pt x="264" y="48"/>
                </a:cubicBezTo>
                <a:cubicBezTo>
                  <a:pt x="264" y="48"/>
                  <a:pt x="264" y="48"/>
                  <a:pt x="264" y="48"/>
                </a:cubicBezTo>
                <a:cubicBezTo>
                  <a:pt x="264" y="48"/>
                  <a:pt x="264" y="48"/>
                  <a:pt x="264" y="48"/>
                </a:cubicBezTo>
                <a:cubicBezTo>
                  <a:pt x="265" y="48"/>
                  <a:pt x="265" y="48"/>
                  <a:pt x="265" y="48"/>
                </a:cubicBezTo>
                <a:cubicBezTo>
                  <a:pt x="266" y="49"/>
                  <a:pt x="266" y="50"/>
                  <a:pt x="266" y="50"/>
                </a:cubicBezTo>
                <a:cubicBezTo>
                  <a:pt x="267" y="50"/>
                  <a:pt x="267" y="51"/>
                  <a:pt x="267" y="51"/>
                </a:cubicBezTo>
                <a:cubicBezTo>
                  <a:pt x="267" y="50"/>
                  <a:pt x="266" y="50"/>
                  <a:pt x="266" y="50"/>
                </a:cubicBezTo>
                <a:moveTo>
                  <a:pt x="264" y="49"/>
                </a:moveTo>
                <a:cubicBezTo>
                  <a:pt x="264" y="49"/>
                  <a:pt x="265" y="49"/>
                  <a:pt x="265" y="49"/>
                </a:cubicBezTo>
                <a:cubicBezTo>
                  <a:pt x="265" y="49"/>
                  <a:pt x="265" y="49"/>
                  <a:pt x="265" y="49"/>
                </a:cubicBezTo>
                <a:cubicBezTo>
                  <a:pt x="265" y="49"/>
                  <a:pt x="265" y="49"/>
                  <a:pt x="265" y="49"/>
                </a:cubicBezTo>
                <a:cubicBezTo>
                  <a:pt x="265" y="49"/>
                  <a:pt x="265" y="49"/>
                  <a:pt x="265" y="49"/>
                </a:cubicBezTo>
                <a:cubicBezTo>
                  <a:pt x="265" y="49"/>
                  <a:pt x="265" y="49"/>
                  <a:pt x="265" y="49"/>
                </a:cubicBezTo>
                <a:cubicBezTo>
                  <a:pt x="264" y="49"/>
                  <a:pt x="264" y="49"/>
                  <a:pt x="264" y="49"/>
                </a:cubicBezTo>
                <a:moveTo>
                  <a:pt x="266" y="51"/>
                </a:moveTo>
                <a:cubicBezTo>
                  <a:pt x="265" y="50"/>
                  <a:pt x="265" y="50"/>
                  <a:pt x="265" y="50"/>
                </a:cubicBezTo>
                <a:cubicBezTo>
                  <a:pt x="265" y="50"/>
                  <a:pt x="265" y="50"/>
                  <a:pt x="265" y="50"/>
                </a:cubicBezTo>
                <a:cubicBezTo>
                  <a:pt x="265" y="50"/>
                  <a:pt x="265" y="50"/>
                  <a:pt x="265" y="50"/>
                </a:cubicBezTo>
                <a:cubicBezTo>
                  <a:pt x="265" y="50"/>
                  <a:pt x="265" y="51"/>
                  <a:pt x="266" y="51"/>
                </a:cubicBezTo>
                <a:moveTo>
                  <a:pt x="266" y="51"/>
                </a:moveTo>
                <a:cubicBezTo>
                  <a:pt x="266" y="51"/>
                  <a:pt x="266" y="51"/>
                  <a:pt x="266" y="51"/>
                </a:cubicBezTo>
                <a:cubicBezTo>
                  <a:pt x="266" y="51"/>
                  <a:pt x="266" y="51"/>
                  <a:pt x="265" y="51"/>
                </a:cubicBezTo>
                <a:cubicBezTo>
                  <a:pt x="266" y="51"/>
                  <a:pt x="266" y="51"/>
                  <a:pt x="266" y="51"/>
                </a:cubicBezTo>
                <a:close/>
                <a:moveTo>
                  <a:pt x="266" y="50"/>
                </a:moveTo>
                <a:cubicBezTo>
                  <a:pt x="266" y="50"/>
                  <a:pt x="266" y="50"/>
                  <a:pt x="266" y="50"/>
                </a:cubicBezTo>
                <a:cubicBezTo>
                  <a:pt x="266" y="50"/>
                  <a:pt x="266" y="49"/>
                  <a:pt x="265" y="49"/>
                </a:cubicBezTo>
                <a:cubicBezTo>
                  <a:pt x="265" y="49"/>
                  <a:pt x="265" y="49"/>
                  <a:pt x="265" y="49"/>
                </a:cubicBezTo>
                <a:cubicBezTo>
                  <a:pt x="265" y="49"/>
                  <a:pt x="265" y="50"/>
                  <a:pt x="265" y="50"/>
                </a:cubicBezTo>
                <a:cubicBezTo>
                  <a:pt x="265" y="50"/>
                  <a:pt x="266" y="50"/>
                  <a:pt x="266" y="50"/>
                </a:cubicBezTo>
                <a:cubicBezTo>
                  <a:pt x="266" y="50"/>
                  <a:pt x="266" y="50"/>
                  <a:pt x="266" y="50"/>
                </a:cubicBezTo>
                <a:moveTo>
                  <a:pt x="266" y="51"/>
                </a:moveTo>
                <a:cubicBezTo>
                  <a:pt x="266" y="51"/>
                  <a:pt x="266" y="51"/>
                  <a:pt x="267" y="52"/>
                </a:cubicBezTo>
                <a:cubicBezTo>
                  <a:pt x="267" y="52"/>
                  <a:pt x="267" y="51"/>
                  <a:pt x="267" y="51"/>
                </a:cubicBezTo>
                <a:cubicBezTo>
                  <a:pt x="266" y="51"/>
                  <a:pt x="266" y="51"/>
                  <a:pt x="266" y="51"/>
                </a:cubicBezTo>
                <a:moveTo>
                  <a:pt x="267" y="51"/>
                </a:moveTo>
                <a:cubicBezTo>
                  <a:pt x="267" y="51"/>
                  <a:pt x="266" y="51"/>
                  <a:pt x="266" y="51"/>
                </a:cubicBezTo>
                <a:cubicBezTo>
                  <a:pt x="266" y="50"/>
                  <a:pt x="266" y="50"/>
                  <a:pt x="266" y="50"/>
                </a:cubicBezTo>
                <a:cubicBezTo>
                  <a:pt x="266" y="50"/>
                  <a:pt x="266" y="50"/>
                  <a:pt x="266" y="50"/>
                </a:cubicBezTo>
                <a:cubicBezTo>
                  <a:pt x="266" y="50"/>
                  <a:pt x="266" y="50"/>
                  <a:pt x="266" y="50"/>
                </a:cubicBezTo>
                <a:cubicBezTo>
                  <a:pt x="266" y="51"/>
                  <a:pt x="266" y="51"/>
                  <a:pt x="266" y="51"/>
                </a:cubicBezTo>
                <a:cubicBezTo>
                  <a:pt x="266" y="51"/>
                  <a:pt x="266" y="51"/>
                  <a:pt x="267" y="51"/>
                </a:cubicBezTo>
                <a:moveTo>
                  <a:pt x="264" y="49"/>
                </a:moveTo>
                <a:cubicBezTo>
                  <a:pt x="264" y="49"/>
                  <a:pt x="264" y="49"/>
                  <a:pt x="264" y="49"/>
                </a:cubicBezTo>
                <a:cubicBezTo>
                  <a:pt x="264" y="49"/>
                  <a:pt x="264" y="49"/>
                  <a:pt x="264" y="49"/>
                </a:cubicBezTo>
                <a:cubicBezTo>
                  <a:pt x="264" y="49"/>
                  <a:pt x="264" y="49"/>
                  <a:pt x="264" y="49"/>
                </a:cubicBezTo>
                <a:cubicBezTo>
                  <a:pt x="264" y="49"/>
                  <a:pt x="264" y="49"/>
                  <a:pt x="264" y="49"/>
                </a:cubicBezTo>
                <a:cubicBezTo>
                  <a:pt x="264" y="49"/>
                  <a:pt x="264" y="50"/>
                  <a:pt x="265" y="50"/>
                </a:cubicBezTo>
                <a:cubicBezTo>
                  <a:pt x="265" y="50"/>
                  <a:pt x="265" y="50"/>
                  <a:pt x="265" y="50"/>
                </a:cubicBezTo>
                <a:cubicBezTo>
                  <a:pt x="265" y="50"/>
                  <a:pt x="265" y="49"/>
                  <a:pt x="265" y="49"/>
                </a:cubicBezTo>
                <a:cubicBezTo>
                  <a:pt x="264" y="49"/>
                  <a:pt x="264" y="49"/>
                  <a:pt x="264" y="49"/>
                </a:cubicBezTo>
                <a:moveTo>
                  <a:pt x="263" y="47"/>
                </a:moveTo>
                <a:cubicBezTo>
                  <a:pt x="263" y="47"/>
                  <a:pt x="263" y="47"/>
                  <a:pt x="263" y="47"/>
                </a:cubicBezTo>
                <a:cubicBezTo>
                  <a:pt x="263" y="47"/>
                  <a:pt x="263" y="47"/>
                  <a:pt x="263" y="47"/>
                </a:cubicBezTo>
                <a:cubicBezTo>
                  <a:pt x="263" y="47"/>
                  <a:pt x="264" y="47"/>
                  <a:pt x="264" y="47"/>
                </a:cubicBezTo>
                <a:cubicBezTo>
                  <a:pt x="264" y="48"/>
                  <a:pt x="264" y="48"/>
                  <a:pt x="264" y="48"/>
                </a:cubicBezTo>
                <a:cubicBezTo>
                  <a:pt x="264" y="48"/>
                  <a:pt x="264" y="48"/>
                  <a:pt x="264" y="48"/>
                </a:cubicBezTo>
                <a:cubicBezTo>
                  <a:pt x="264" y="48"/>
                  <a:pt x="264" y="48"/>
                  <a:pt x="264" y="48"/>
                </a:cubicBezTo>
                <a:cubicBezTo>
                  <a:pt x="264" y="47"/>
                  <a:pt x="264" y="47"/>
                  <a:pt x="263" y="47"/>
                </a:cubicBezTo>
                <a:moveTo>
                  <a:pt x="264" y="45"/>
                </a:moveTo>
                <a:cubicBezTo>
                  <a:pt x="264" y="46"/>
                  <a:pt x="264" y="46"/>
                  <a:pt x="263" y="46"/>
                </a:cubicBezTo>
                <a:cubicBezTo>
                  <a:pt x="263" y="46"/>
                  <a:pt x="263" y="46"/>
                  <a:pt x="263" y="46"/>
                </a:cubicBezTo>
                <a:cubicBezTo>
                  <a:pt x="263" y="46"/>
                  <a:pt x="263" y="46"/>
                  <a:pt x="263" y="46"/>
                </a:cubicBezTo>
                <a:cubicBezTo>
                  <a:pt x="264" y="46"/>
                  <a:pt x="264" y="46"/>
                  <a:pt x="264" y="45"/>
                </a:cubicBezTo>
                <a:moveTo>
                  <a:pt x="263" y="47"/>
                </a:moveTo>
                <a:cubicBezTo>
                  <a:pt x="263" y="47"/>
                  <a:pt x="263" y="47"/>
                  <a:pt x="263" y="47"/>
                </a:cubicBezTo>
                <a:cubicBezTo>
                  <a:pt x="263" y="47"/>
                  <a:pt x="263" y="47"/>
                  <a:pt x="263" y="47"/>
                </a:cubicBezTo>
                <a:cubicBezTo>
                  <a:pt x="263" y="47"/>
                  <a:pt x="263" y="47"/>
                  <a:pt x="263" y="47"/>
                </a:cubicBezTo>
                <a:moveTo>
                  <a:pt x="263" y="47"/>
                </a:moveTo>
                <a:cubicBezTo>
                  <a:pt x="263" y="47"/>
                  <a:pt x="263" y="47"/>
                  <a:pt x="263" y="47"/>
                </a:cubicBezTo>
                <a:cubicBezTo>
                  <a:pt x="263" y="47"/>
                  <a:pt x="263" y="47"/>
                  <a:pt x="263" y="47"/>
                </a:cubicBezTo>
                <a:cubicBezTo>
                  <a:pt x="263" y="47"/>
                  <a:pt x="263" y="47"/>
                  <a:pt x="263" y="47"/>
                </a:cubicBezTo>
                <a:cubicBezTo>
                  <a:pt x="263" y="47"/>
                  <a:pt x="263" y="48"/>
                  <a:pt x="263" y="48"/>
                </a:cubicBezTo>
                <a:cubicBezTo>
                  <a:pt x="263" y="48"/>
                  <a:pt x="263" y="48"/>
                  <a:pt x="263" y="48"/>
                </a:cubicBezTo>
                <a:cubicBezTo>
                  <a:pt x="263" y="47"/>
                  <a:pt x="263" y="47"/>
                  <a:pt x="263" y="47"/>
                </a:cubicBezTo>
                <a:close/>
                <a:moveTo>
                  <a:pt x="263" y="46"/>
                </a:moveTo>
                <a:cubicBezTo>
                  <a:pt x="263" y="46"/>
                  <a:pt x="263" y="46"/>
                  <a:pt x="263" y="46"/>
                </a:cubicBezTo>
                <a:cubicBezTo>
                  <a:pt x="263" y="46"/>
                  <a:pt x="263" y="46"/>
                  <a:pt x="263" y="46"/>
                </a:cubicBezTo>
                <a:cubicBezTo>
                  <a:pt x="263" y="46"/>
                  <a:pt x="263" y="47"/>
                  <a:pt x="263" y="47"/>
                </a:cubicBezTo>
                <a:cubicBezTo>
                  <a:pt x="263" y="46"/>
                  <a:pt x="263" y="46"/>
                  <a:pt x="263" y="46"/>
                </a:cubicBezTo>
                <a:moveTo>
                  <a:pt x="263" y="47"/>
                </a:moveTo>
                <a:cubicBezTo>
                  <a:pt x="263" y="47"/>
                  <a:pt x="263" y="47"/>
                  <a:pt x="262" y="47"/>
                </a:cubicBezTo>
                <a:cubicBezTo>
                  <a:pt x="263" y="47"/>
                  <a:pt x="263" y="47"/>
                  <a:pt x="263" y="47"/>
                </a:cubicBezTo>
                <a:cubicBezTo>
                  <a:pt x="263" y="47"/>
                  <a:pt x="263" y="47"/>
                  <a:pt x="263" y="47"/>
                </a:cubicBezTo>
                <a:cubicBezTo>
                  <a:pt x="263" y="47"/>
                  <a:pt x="263" y="47"/>
                  <a:pt x="263" y="47"/>
                </a:cubicBezTo>
                <a:cubicBezTo>
                  <a:pt x="263" y="47"/>
                  <a:pt x="263" y="47"/>
                  <a:pt x="263" y="47"/>
                </a:cubicBezTo>
                <a:moveTo>
                  <a:pt x="262" y="46"/>
                </a:moveTo>
                <a:cubicBezTo>
                  <a:pt x="262" y="46"/>
                  <a:pt x="262" y="46"/>
                  <a:pt x="262" y="46"/>
                </a:cubicBezTo>
                <a:cubicBezTo>
                  <a:pt x="262" y="46"/>
                  <a:pt x="262" y="46"/>
                  <a:pt x="263" y="46"/>
                </a:cubicBezTo>
                <a:cubicBezTo>
                  <a:pt x="263" y="46"/>
                  <a:pt x="263" y="46"/>
                  <a:pt x="263" y="46"/>
                </a:cubicBezTo>
                <a:cubicBezTo>
                  <a:pt x="263" y="46"/>
                  <a:pt x="262" y="46"/>
                  <a:pt x="262" y="46"/>
                </a:cubicBezTo>
                <a:moveTo>
                  <a:pt x="262" y="47"/>
                </a:moveTo>
                <a:cubicBezTo>
                  <a:pt x="262" y="47"/>
                  <a:pt x="262" y="47"/>
                  <a:pt x="262" y="47"/>
                </a:cubicBezTo>
                <a:cubicBezTo>
                  <a:pt x="262" y="47"/>
                  <a:pt x="262" y="47"/>
                  <a:pt x="262" y="47"/>
                </a:cubicBezTo>
                <a:cubicBezTo>
                  <a:pt x="262" y="47"/>
                  <a:pt x="262" y="47"/>
                  <a:pt x="262" y="47"/>
                </a:cubicBezTo>
                <a:cubicBezTo>
                  <a:pt x="262" y="47"/>
                  <a:pt x="262" y="47"/>
                  <a:pt x="262" y="47"/>
                </a:cubicBezTo>
                <a:cubicBezTo>
                  <a:pt x="262" y="47"/>
                  <a:pt x="262" y="47"/>
                  <a:pt x="262" y="47"/>
                </a:cubicBezTo>
                <a:cubicBezTo>
                  <a:pt x="262" y="47"/>
                  <a:pt x="262" y="47"/>
                  <a:pt x="262" y="47"/>
                </a:cubicBezTo>
                <a:moveTo>
                  <a:pt x="262" y="46"/>
                </a:moveTo>
                <a:cubicBezTo>
                  <a:pt x="262" y="46"/>
                  <a:pt x="262" y="46"/>
                  <a:pt x="262" y="46"/>
                </a:cubicBezTo>
                <a:cubicBezTo>
                  <a:pt x="262" y="46"/>
                  <a:pt x="262" y="46"/>
                  <a:pt x="262" y="45"/>
                </a:cubicBezTo>
                <a:cubicBezTo>
                  <a:pt x="262" y="45"/>
                  <a:pt x="262" y="45"/>
                  <a:pt x="262" y="45"/>
                </a:cubicBezTo>
                <a:cubicBezTo>
                  <a:pt x="262" y="45"/>
                  <a:pt x="262" y="45"/>
                  <a:pt x="262" y="45"/>
                </a:cubicBezTo>
                <a:cubicBezTo>
                  <a:pt x="262" y="46"/>
                  <a:pt x="262" y="46"/>
                  <a:pt x="262" y="46"/>
                </a:cubicBezTo>
                <a:cubicBezTo>
                  <a:pt x="262" y="46"/>
                  <a:pt x="262" y="46"/>
                  <a:pt x="262" y="46"/>
                </a:cubicBezTo>
                <a:cubicBezTo>
                  <a:pt x="262" y="46"/>
                  <a:pt x="262" y="46"/>
                  <a:pt x="262" y="46"/>
                </a:cubicBezTo>
                <a:moveTo>
                  <a:pt x="262" y="45"/>
                </a:moveTo>
                <a:cubicBezTo>
                  <a:pt x="262" y="45"/>
                  <a:pt x="262" y="45"/>
                  <a:pt x="262" y="45"/>
                </a:cubicBezTo>
                <a:cubicBezTo>
                  <a:pt x="262" y="45"/>
                  <a:pt x="262" y="45"/>
                  <a:pt x="262" y="45"/>
                </a:cubicBezTo>
                <a:cubicBezTo>
                  <a:pt x="262" y="45"/>
                  <a:pt x="262" y="45"/>
                  <a:pt x="262" y="45"/>
                </a:cubicBezTo>
                <a:moveTo>
                  <a:pt x="261" y="46"/>
                </a:moveTo>
                <a:cubicBezTo>
                  <a:pt x="261" y="46"/>
                  <a:pt x="261" y="46"/>
                  <a:pt x="261" y="46"/>
                </a:cubicBezTo>
                <a:cubicBezTo>
                  <a:pt x="261" y="46"/>
                  <a:pt x="262" y="46"/>
                  <a:pt x="262" y="46"/>
                </a:cubicBezTo>
                <a:cubicBezTo>
                  <a:pt x="262" y="46"/>
                  <a:pt x="261" y="46"/>
                  <a:pt x="261" y="46"/>
                </a:cubicBezTo>
                <a:moveTo>
                  <a:pt x="261" y="47"/>
                </a:moveTo>
                <a:cubicBezTo>
                  <a:pt x="261" y="47"/>
                  <a:pt x="261" y="47"/>
                  <a:pt x="261" y="47"/>
                </a:cubicBezTo>
                <a:cubicBezTo>
                  <a:pt x="261" y="47"/>
                  <a:pt x="261" y="47"/>
                  <a:pt x="261" y="47"/>
                </a:cubicBezTo>
                <a:cubicBezTo>
                  <a:pt x="261" y="47"/>
                  <a:pt x="261" y="47"/>
                  <a:pt x="261" y="47"/>
                </a:cubicBezTo>
                <a:cubicBezTo>
                  <a:pt x="261" y="47"/>
                  <a:pt x="261" y="47"/>
                  <a:pt x="261" y="47"/>
                </a:cubicBezTo>
                <a:cubicBezTo>
                  <a:pt x="261" y="47"/>
                  <a:pt x="261" y="47"/>
                  <a:pt x="261" y="47"/>
                </a:cubicBezTo>
                <a:moveTo>
                  <a:pt x="261" y="63"/>
                </a:moveTo>
                <a:cubicBezTo>
                  <a:pt x="261" y="63"/>
                  <a:pt x="261" y="63"/>
                  <a:pt x="261" y="63"/>
                </a:cubicBezTo>
                <a:cubicBezTo>
                  <a:pt x="261" y="63"/>
                  <a:pt x="262" y="62"/>
                  <a:pt x="262" y="62"/>
                </a:cubicBezTo>
                <a:cubicBezTo>
                  <a:pt x="262" y="62"/>
                  <a:pt x="262" y="62"/>
                  <a:pt x="262" y="62"/>
                </a:cubicBezTo>
                <a:cubicBezTo>
                  <a:pt x="262" y="62"/>
                  <a:pt x="262" y="62"/>
                  <a:pt x="261" y="63"/>
                </a:cubicBezTo>
                <a:moveTo>
                  <a:pt x="262" y="50"/>
                </a:moveTo>
                <a:cubicBezTo>
                  <a:pt x="262" y="50"/>
                  <a:pt x="262" y="50"/>
                  <a:pt x="262" y="50"/>
                </a:cubicBezTo>
                <a:cubicBezTo>
                  <a:pt x="262" y="50"/>
                  <a:pt x="262" y="50"/>
                  <a:pt x="262" y="50"/>
                </a:cubicBezTo>
                <a:cubicBezTo>
                  <a:pt x="262" y="50"/>
                  <a:pt x="262" y="49"/>
                  <a:pt x="262" y="49"/>
                </a:cubicBezTo>
                <a:cubicBezTo>
                  <a:pt x="262" y="49"/>
                  <a:pt x="262" y="49"/>
                  <a:pt x="262" y="49"/>
                </a:cubicBezTo>
                <a:cubicBezTo>
                  <a:pt x="262" y="49"/>
                  <a:pt x="262" y="49"/>
                  <a:pt x="262" y="49"/>
                </a:cubicBezTo>
                <a:cubicBezTo>
                  <a:pt x="262" y="49"/>
                  <a:pt x="262" y="49"/>
                  <a:pt x="262" y="49"/>
                </a:cubicBezTo>
                <a:cubicBezTo>
                  <a:pt x="262" y="49"/>
                  <a:pt x="262" y="49"/>
                  <a:pt x="262" y="49"/>
                </a:cubicBezTo>
                <a:cubicBezTo>
                  <a:pt x="262" y="49"/>
                  <a:pt x="262" y="50"/>
                  <a:pt x="262" y="50"/>
                </a:cubicBezTo>
                <a:moveTo>
                  <a:pt x="262" y="52"/>
                </a:moveTo>
                <a:cubicBezTo>
                  <a:pt x="262" y="52"/>
                  <a:pt x="262" y="52"/>
                  <a:pt x="262" y="51"/>
                </a:cubicBezTo>
                <a:cubicBezTo>
                  <a:pt x="262" y="51"/>
                  <a:pt x="262" y="51"/>
                  <a:pt x="262" y="52"/>
                </a:cubicBezTo>
                <a:cubicBezTo>
                  <a:pt x="262" y="52"/>
                  <a:pt x="262" y="52"/>
                  <a:pt x="262" y="52"/>
                </a:cubicBezTo>
                <a:cubicBezTo>
                  <a:pt x="262" y="52"/>
                  <a:pt x="262" y="52"/>
                  <a:pt x="262" y="52"/>
                </a:cubicBezTo>
                <a:close/>
                <a:moveTo>
                  <a:pt x="262" y="53"/>
                </a:moveTo>
                <a:cubicBezTo>
                  <a:pt x="262" y="53"/>
                  <a:pt x="262" y="53"/>
                  <a:pt x="262" y="53"/>
                </a:cubicBezTo>
                <a:cubicBezTo>
                  <a:pt x="262" y="53"/>
                  <a:pt x="262" y="53"/>
                  <a:pt x="262" y="53"/>
                </a:cubicBezTo>
                <a:cubicBezTo>
                  <a:pt x="262" y="53"/>
                  <a:pt x="262" y="53"/>
                  <a:pt x="262" y="53"/>
                </a:cubicBezTo>
                <a:cubicBezTo>
                  <a:pt x="262" y="53"/>
                  <a:pt x="262" y="53"/>
                  <a:pt x="262" y="53"/>
                </a:cubicBezTo>
                <a:cubicBezTo>
                  <a:pt x="262" y="53"/>
                  <a:pt x="262" y="53"/>
                  <a:pt x="262" y="53"/>
                </a:cubicBezTo>
                <a:close/>
                <a:moveTo>
                  <a:pt x="262" y="50"/>
                </a:moveTo>
                <a:cubicBezTo>
                  <a:pt x="262" y="51"/>
                  <a:pt x="262" y="51"/>
                  <a:pt x="262" y="51"/>
                </a:cubicBezTo>
                <a:cubicBezTo>
                  <a:pt x="262" y="51"/>
                  <a:pt x="262" y="51"/>
                  <a:pt x="262" y="51"/>
                </a:cubicBezTo>
                <a:cubicBezTo>
                  <a:pt x="262" y="51"/>
                  <a:pt x="262" y="51"/>
                  <a:pt x="262" y="51"/>
                </a:cubicBezTo>
                <a:cubicBezTo>
                  <a:pt x="262" y="51"/>
                  <a:pt x="262" y="51"/>
                  <a:pt x="262" y="50"/>
                </a:cubicBezTo>
                <a:moveTo>
                  <a:pt x="262" y="50"/>
                </a:moveTo>
                <a:cubicBezTo>
                  <a:pt x="263" y="50"/>
                  <a:pt x="263" y="50"/>
                  <a:pt x="263" y="50"/>
                </a:cubicBezTo>
                <a:cubicBezTo>
                  <a:pt x="263" y="50"/>
                  <a:pt x="263" y="50"/>
                  <a:pt x="263" y="50"/>
                </a:cubicBezTo>
                <a:cubicBezTo>
                  <a:pt x="263" y="50"/>
                  <a:pt x="263" y="50"/>
                  <a:pt x="263" y="50"/>
                </a:cubicBezTo>
                <a:cubicBezTo>
                  <a:pt x="263" y="50"/>
                  <a:pt x="263" y="50"/>
                  <a:pt x="263" y="49"/>
                </a:cubicBezTo>
                <a:cubicBezTo>
                  <a:pt x="263" y="49"/>
                  <a:pt x="263" y="49"/>
                  <a:pt x="263" y="49"/>
                </a:cubicBezTo>
                <a:cubicBezTo>
                  <a:pt x="262" y="49"/>
                  <a:pt x="262" y="50"/>
                  <a:pt x="262" y="50"/>
                </a:cubicBezTo>
                <a:cubicBezTo>
                  <a:pt x="262" y="50"/>
                  <a:pt x="262" y="50"/>
                  <a:pt x="262" y="50"/>
                </a:cubicBezTo>
                <a:cubicBezTo>
                  <a:pt x="262" y="50"/>
                  <a:pt x="262" y="50"/>
                  <a:pt x="262" y="50"/>
                </a:cubicBezTo>
                <a:moveTo>
                  <a:pt x="263" y="52"/>
                </a:moveTo>
                <a:cubicBezTo>
                  <a:pt x="263" y="52"/>
                  <a:pt x="263" y="52"/>
                  <a:pt x="263" y="51"/>
                </a:cubicBezTo>
                <a:cubicBezTo>
                  <a:pt x="262" y="51"/>
                  <a:pt x="262" y="51"/>
                  <a:pt x="262" y="51"/>
                </a:cubicBezTo>
                <a:cubicBezTo>
                  <a:pt x="262" y="52"/>
                  <a:pt x="262" y="52"/>
                  <a:pt x="263" y="52"/>
                </a:cubicBezTo>
                <a:moveTo>
                  <a:pt x="263" y="54"/>
                </a:moveTo>
                <a:cubicBezTo>
                  <a:pt x="263" y="54"/>
                  <a:pt x="263" y="54"/>
                  <a:pt x="263" y="54"/>
                </a:cubicBezTo>
                <a:cubicBezTo>
                  <a:pt x="263" y="53"/>
                  <a:pt x="263" y="53"/>
                  <a:pt x="263" y="53"/>
                </a:cubicBezTo>
                <a:cubicBezTo>
                  <a:pt x="263" y="53"/>
                  <a:pt x="263" y="53"/>
                  <a:pt x="263" y="53"/>
                </a:cubicBezTo>
                <a:cubicBezTo>
                  <a:pt x="263" y="53"/>
                  <a:pt x="262" y="53"/>
                  <a:pt x="262" y="53"/>
                </a:cubicBezTo>
                <a:cubicBezTo>
                  <a:pt x="262" y="53"/>
                  <a:pt x="262" y="53"/>
                  <a:pt x="262" y="53"/>
                </a:cubicBezTo>
                <a:cubicBezTo>
                  <a:pt x="263" y="54"/>
                  <a:pt x="263" y="54"/>
                  <a:pt x="263" y="54"/>
                </a:cubicBezTo>
                <a:moveTo>
                  <a:pt x="263" y="59"/>
                </a:moveTo>
                <a:cubicBezTo>
                  <a:pt x="263" y="59"/>
                  <a:pt x="263" y="59"/>
                  <a:pt x="263" y="58"/>
                </a:cubicBezTo>
                <a:cubicBezTo>
                  <a:pt x="263" y="58"/>
                  <a:pt x="263" y="58"/>
                  <a:pt x="263" y="58"/>
                </a:cubicBezTo>
                <a:cubicBezTo>
                  <a:pt x="263" y="58"/>
                  <a:pt x="263" y="59"/>
                  <a:pt x="263" y="59"/>
                </a:cubicBezTo>
                <a:cubicBezTo>
                  <a:pt x="263" y="59"/>
                  <a:pt x="263" y="59"/>
                  <a:pt x="263" y="59"/>
                </a:cubicBezTo>
                <a:moveTo>
                  <a:pt x="263" y="60"/>
                </a:moveTo>
                <a:cubicBezTo>
                  <a:pt x="263" y="60"/>
                  <a:pt x="263" y="60"/>
                  <a:pt x="263" y="60"/>
                </a:cubicBezTo>
                <a:cubicBezTo>
                  <a:pt x="263" y="60"/>
                  <a:pt x="263" y="60"/>
                  <a:pt x="263" y="60"/>
                </a:cubicBezTo>
                <a:cubicBezTo>
                  <a:pt x="263" y="60"/>
                  <a:pt x="263" y="60"/>
                  <a:pt x="263" y="60"/>
                </a:cubicBezTo>
                <a:cubicBezTo>
                  <a:pt x="263" y="60"/>
                  <a:pt x="263" y="60"/>
                  <a:pt x="263" y="60"/>
                </a:cubicBezTo>
                <a:moveTo>
                  <a:pt x="263" y="60"/>
                </a:moveTo>
                <a:cubicBezTo>
                  <a:pt x="263" y="60"/>
                  <a:pt x="263" y="60"/>
                  <a:pt x="263" y="60"/>
                </a:cubicBezTo>
                <a:cubicBezTo>
                  <a:pt x="263" y="59"/>
                  <a:pt x="263" y="59"/>
                  <a:pt x="263" y="59"/>
                </a:cubicBezTo>
                <a:cubicBezTo>
                  <a:pt x="263" y="59"/>
                  <a:pt x="263" y="60"/>
                  <a:pt x="263" y="60"/>
                </a:cubicBezTo>
                <a:moveTo>
                  <a:pt x="263" y="57"/>
                </a:moveTo>
                <a:cubicBezTo>
                  <a:pt x="263" y="56"/>
                  <a:pt x="263" y="56"/>
                  <a:pt x="263" y="56"/>
                </a:cubicBezTo>
                <a:cubicBezTo>
                  <a:pt x="263" y="56"/>
                  <a:pt x="263" y="57"/>
                  <a:pt x="263" y="57"/>
                </a:cubicBezTo>
                <a:cubicBezTo>
                  <a:pt x="263" y="57"/>
                  <a:pt x="263" y="57"/>
                  <a:pt x="263" y="57"/>
                </a:cubicBezTo>
                <a:cubicBezTo>
                  <a:pt x="263" y="57"/>
                  <a:pt x="263" y="57"/>
                  <a:pt x="263" y="57"/>
                </a:cubicBezTo>
                <a:cubicBezTo>
                  <a:pt x="263" y="57"/>
                  <a:pt x="263" y="57"/>
                  <a:pt x="263" y="57"/>
                </a:cubicBezTo>
                <a:moveTo>
                  <a:pt x="263" y="56"/>
                </a:moveTo>
                <a:cubicBezTo>
                  <a:pt x="263" y="56"/>
                  <a:pt x="263" y="56"/>
                  <a:pt x="263" y="56"/>
                </a:cubicBezTo>
                <a:cubicBezTo>
                  <a:pt x="263" y="56"/>
                  <a:pt x="263" y="56"/>
                  <a:pt x="263" y="56"/>
                </a:cubicBezTo>
                <a:cubicBezTo>
                  <a:pt x="263" y="56"/>
                  <a:pt x="263" y="56"/>
                  <a:pt x="263" y="56"/>
                </a:cubicBezTo>
                <a:moveTo>
                  <a:pt x="263" y="52"/>
                </a:moveTo>
                <a:cubicBezTo>
                  <a:pt x="263" y="53"/>
                  <a:pt x="263" y="53"/>
                  <a:pt x="263" y="53"/>
                </a:cubicBezTo>
                <a:cubicBezTo>
                  <a:pt x="263" y="53"/>
                  <a:pt x="263" y="53"/>
                  <a:pt x="263" y="53"/>
                </a:cubicBezTo>
                <a:cubicBezTo>
                  <a:pt x="263" y="53"/>
                  <a:pt x="263" y="53"/>
                  <a:pt x="263" y="53"/>
                </a:cubicBezTo>
                <a:cubicBezTo>
                  <a:pt x="263" y="53"/>
                  <a:pt x="263" y="53"/>
                  <a:pt x="264" y="53"/>
                </a:cubicBezTo>
                <a:cubicBezTo>
                  <a:pt x="263" y="53"/>
                  <a:pt x="263" y="53"/>
                  <a:pt x="263" y="52"/>
                </a:cubicBezTo>
                <a:moveTo>
                  <a:pt x="263" y="51"/>
                </a:moveTo>
                <a:cubicBezTo>
                  <a:pt x="263" y="51"/>
                  <a:pt x="264" y="51"/>
                  <a:pt x="264" y="51"/>
                </a:cubicBezTo>
                <a:cubicBezTo>
                  <a:pt x="264" y="51"/>
                  <a:pt x="264" y="51"/>
                  <a:pt x="264" y="51"/>
                </a:cubicBezTo>
                <a:cubicBezTo>
                  <a:pt x="265" y="51"/>
                  <a:pt x="265" y="51"/>
                  <a:pt x="265" y="51"/>
                </a:cubicBezTo>
                <a:cubicBezTo>
                  <a:pt x="264" y="51"/>
                  <a:pt x="264" y="51"/>
                  <a:pt x="263" y="51"/>
                </a:cubicBezTo>
                <a:moveTo>
                  <a:pt x="264" y="50"/>
                </a:moveTo>
                <a:cubicBezTo>
                  <a:pt x="264" y="50"/>
                  <a:pt x="265" y="50"/>
                  <a:pt x="265" y="50"/>
                </a:cubicBezTo>
                <a:cubicBezTo>
                  <a:pt x="265" y="50"/>
                  <a:pt x="265" y="50"/>
                  <a:pt x="265" y="50"/>
                </a:cubicBezTo>
                <a:cubicBezTo>
                  <a:pt x="265" y="50"/>
                  <a:pt x="265" y="50"/>
                  <a:pt x="265" y="50"/>
                </a:cubicBezTo>
                <a:lnTo>
                  <a:pt x="264" y="50"/>
                </a:lnTo>
                <a:close/>
                <a:moveTo>
                  <a:pt x="265" y="50"/>
                </a:moveTo>
                <a:cubicBezTo>
                  <a:pt x="264" y="50"/>
                  <a:pt x="264" y="50"/>
                  <a:pt x="263" y="50"/>
                </a:cubicBezTo>
                <a:cubicBezTo>
                  <a:pt x="263" y="50"/>
                  <a:pt x="263" y="50"/>
                  <a:pt x="263" y="50"/>
                </a:cubicBezTo>
                <a:cubicBezTo>
                  <a:pt x="263" y="50"/>
                  <a:pt x="263" y="50"/>
                  <a:pt x="263" y="50"/>
                </a:cubicBezTo>
                <a:cubicBezTo>
                  <a:pt x="263" y="50"/>
                  <a:pt x="263" y="50"/>
                  <a:pt x="263" y="50"/>
                </a:cubicBezTo>
                <a:cubicBezTo>
                  <a:pt x="263" y="50"/>
                  <a:pt x="263" y="50"/>
                  <a:pt x="263" y="50"/>
                </a:cubicBezTo>
                <a:cubicBezTo>
                  <a:pt x="263" y="50"/>
                  <a:pt x="263" y="50"/>
                  <a:pt x="263" y="50"/>
                </a:cubicBezTo>
                <a:cubicBezTo>
                  <a:pt x="263" y="50"/>
                  <a:pt x="263" y="50"/>
                  <a:pt x="263" y="50"/>
                </a:cubicBezTo>
                <a:cubicBezTo>
                  <a:pt x="263" y="50"/>
                  <a:pt x="263" y="51"/>
                  <a:pt x="263" y="51"/>
                </a:cubicBezTo>
                <a:cubicBezTo>
                  <a:pt x="263" y="51"/>
                  <a:pt x="263" y="51"/>
                  <a:pt x="263" y="51"/>
                </a:cubicBezTo>
                <a:cubicBezTo>
                  <a:pt x="263" y="50"/>
                  <a:pt x="264" y="50"/>
                  <a:pt x="265" y="50"/>
                </a:cubicBezTo>
                <a:moveTo>
                  <a:pt x="263" y="52"/>
                </a:moveTo>
                <a:cubicBezTo>
                  <a:pt x="263" y="52"/>
                  <a:pt x="263" y="52"/>
                  <a:pt x="263" y="52"/>
                </a:cubicBezTo>
                <a:cubicBezTo>
                  <a:pt x="263" y="52"/>
                  <a:pt x="263" y="52"/>
                  <a:pt x="264" y="52"/>
                </a:cubicBezTo>
                <a:cubicBezTo>
                  <a:pt x="264" y="52"/>
                  <a:pt x="264" y="52"/>
                  <a:pt x="264" y="51"/>
                </a:cubicBezTo>
                <a:cubicBezTo>
                  <a:pt x="264" y="51"/>
                  <a:pt x="263" y="51"/>
                  <a:pt x="263" y="51"/>
                </a:cubicBezTo>
                <a:cubicBezTo>
                  <a:pt x="263" y="51"/>
                  <a:pt x="263" y="51"/>
                  <a:pt x="263" y="51"/>
                </a:cubicBezTo>
                <a:cubicBezTo>
                  <a:pt x="263" y="52"/>
                  <a:pt x="263" y="52"/>
                  <a:pt x="263" y="52"/>
                </a:cubicBezTo>
                <a:cubicBezTo>
                  <a:pt x="263" y="52"/>
                  <a:pt x="263" y="52"/>
                  <a:pt x="263" y="52"/>
                </a:cubicBezTo>
                <a:moveTo>
                  <a:pt x="263" y="48"/>
                </a:moveTo>
                <a:cubicBezTo>
                  <a:pt x="263" y="48"/>
                  <a:pt x="263" y="48"/>
                  <a:pt x="263" y="48"/>
                </a:cubicBezTo>
                <a:cubicBezTo>
                  <a:pt x="263" y="49"/>
                  <a:pt x="263" y="49"/>
                  <a:pt x="263" y="49"/>
                </a:cubicBezTo>
                <a:cubicBezTo>
                  <a:pt x="263" y="49"/>
                  <a:pt x="263" y="49"/>
                  <a:pt x="263" y="49"/>
                </a:cubicBezTo>
                <a:cubicBezTo>
                  <a:pt x="263" y="48"/>
                  <a:pt x="263" y="48"/>
                  <a:pt x="263" y="48"/>
                </a:cubicBezTo>
                <a:close/>
                <a:moveTo>
                  <a:pt x="263" y="47"/>
                </a:moveTo>
                <a:cubicBezTo>
                  <a:pt x="263" y="47"/>
                  <a:pt x="263" y="47"/>
                  <a:pt x="263" y="47"/>
                </a:cubicBezTo>
                <a:cubicBezTo>
                  <a:pt x="263" y="47"/>
                  <a:pt x="263" y="47"/>
                  <a:pt x="263" y="47"/>
                </a:cubicBezTo>
                <a:cubicBezTo>
                  <a:pt x="263" y="47"/>
                  <a:pt x="263" y="47"/>
                  <a:pt x="263" y="47"/>
                </a:cubicBezTo>
                <a:moveTo>
                  <a:pt x="262" y="48"/>
                </a:moveTo>
                <a:cubicBezTo>
                  <a:pt x="262" y="49"/>
                  <a:pt x="262" y="49"/>
                  <a:pt x="262" y="49"/>
                </a:cubicBezTo>
                <a:cubicBezTo>
                  <a:pt x="262" y="49"/>
                  <a:pt x="262" y="49"/>
                  <a:pt x="262" y="49"/>
                </a:cubicBezTo>
                <a:cubicBezTo>
                  <a:pt x="262" y="48"/>
                  <a:pt x="262" y="48"/>
                  <a:pt x="262" y="48"/>
                </a:cubicBezTo>
                <a:cubicBezTo>
                  <a:pt x="262" y="48"/>
                  <a:pt x="262" y="48"/>
                  <a:pt x="262" y="48"/>
                </a:cubicBezTo>
                <a:moveTo>
                  <a:pt x="262" y="48"/>
                </a:moveTo>
                <a:cubicBezTo>
                  <a:pt x="262" y="48"/>
                  <a:pt x="262" y="48"/>
                  <a:pt x="262" y="48"/>
                </a:cubicBezTo>
                <a:cubicBezTo>
                  <a:pt x="262" y="48"/>
                  <a:pt x="262" y="48"/>
                  <a:pt x="262" y="48"/>
                </a:cubicBezTo>
                <a:cubicBezTo>
                  <a:pt x="263" y="48"/>
                  <a:pt x="263" y="48"/>
                  <a:pt x="263" y="48"/>
                </a:cubicBezTo>
                <a:cubicBezTo>
                  <a:pt x="262" y="48"/>
                  <a:pt x="262" y="48"/>
                  <a:pt x="262" y="48"/>
                </a:cubicBezTo>
                <a:moveTo>
                  <a:pt x="262" y="47"/>
                </a:moveTo>
                <a:cubicBezTo>
                  <a:pt x="262" y="47"/>
                  <a:pt x="262" y="47"/>
                  <a:pt x="262" y="47"/>
                </a:cubicBezTo>
                <a:cubicBezTo>
                  <a:pt x="262" y="47"/>
                  <a:pt x="262" y="47"/>
                  <a:pt x="262" y="47"/>
                </a:cubicBezTo>
                <a:cubicBezTo>
                  <a:pt x="262" y="47"/>
                  <a:pt x="262" y="47"/>
                  <a:pt x="262" y="47"/>
                </a:cubicBezTo>
                <a:cubicBezTo>
                  <a:pt x="262" y="47"/>
                  <a:pt x="262" y="47"/>
                  <a:pt x="262" y="47"/>
                </a:cubicBezTo>
                <a:cubicBezTo>
                  <a:pt x="262" y="47"/>
                  <a:pt x="262" y="47"/>
                  <a:pt x="262" y="47"/>
                </a:cubicBezTo>
                <a:cubicBezTo>
                  <a:pt x="262" y="47"/>
                  <a:pt x="262" y="47"/>
                  <a:pt x="262" y="47"/>
                </a:cubicBezTo>
                <a:close/>
                <a:moveTo>
                  <a:pt x="262" y="46"/>
                </a:moveTo>
                <a:cubicBezTo>
                  <a:pt x="262" y="46"/>
                  <a:pt x="262" y="46"/>
                  <a:pt x="262" y="46"/>
                </a:cubicBezTo>
                <a:cubicBezTo>
                  <a:pt x="262" y="46"/>
                  <a:pt x="262" y="46"/>
                  <a:pt x="262" y="46"/>
                </a:cubicBezTo>
                <a:cubicBezTo>
                  <a:pt x="262" y="46"/>
                  <a:pt x="262" y="46"/>
                  <a:pt x="262" y="46"/>
                </a:cubicBezTo>
                <a:cubicBezTo>
                  <a:pt x="261" y="46"/>
                  <a:pt x="261" y="46"/>
                  <a:pt x="261" y="46"/>
                </a:cubicBezTo>
                <a:cubicBezTo>
                  <a:pt x="261" y="46"/>
                  <a:pt x="261" y="46"/>
                  <a:pt x="261" y="46"/>
                </a:cubicBezTo>
                <a:cubicBezTo>
                  <a:pt x="261" y="46"/>
                  <a:pt x="262" y="46"/>
                  <a:pt x="262" y="46"/>
                </a:cubicBezTo>
                <a:moveTo>
                  <a:pt x="261" y="47"/>
                </a:moveTo>
                <a:cubicBezTo>
                  <a:pt x="262" y="47"/>
                  <a:pt x="262" y="47"/>
                  <a:pt x="262" y="47"/>
                </a:cubicBezTo>
                <a:cubicBezTo>
                  <a:pt x="262" y="47"/>
                  <a:pt x="262" y="47"/>
                  <a:pt x="262" y="47"/>
                </a:cubicBezTo>
                <a:cubicBezTo>
                  <a:pt x="262" y="47"/>
                  <a:pt x="262" y="47"/>
                  <a:pt x="262" y="47"/>
                </a:cubicBezTo>
                <a:cubicBezTo>
                  <a:pt x="261" y="47"/>
                  <a:pt x="261" y="47"/>
                  <a:pt x="261" y="47"/>
                </a:cubicBezTo>
                <a:close/>
                <a:moveTo>
                  <a:pt x="262" y="48"/>
                </a:moveTo>
                <a:cubicBezTo>
                  <a:pt x="261" y="48"/>
                  <a:pt x="261" y="48"/>
                  <a:pt x="261" y="48"/>
                </a:cubicBezTo>
                <a:cubicBezTo>
                  <a:pt x="261" y="48"/>
                  <a:pt x="261" y="48"/>
                  <a:pt x="261" y="48"/>
                </a:cubicBezTo>
                <a:cubicBezTo>
                  <a:pt x="262" y="48"/>
                  <a:pt x="262" y="48"/>
                  <a:pt x="262" y="48"/>
                </a:cubicBezTo>
                <a:cubicBezTo>
                  <a:pt x="262" y="48"/>
                  <a:pt x="262" y="48"/>
                  <a:pt x="262" y="48"/>
                </a:cubicBezTo>
                <a:cubicBezTo>
                  <a:pt x="262" y="48"/>
                  <a:pt x="262" y="48"/>
                  <a:pt x="262" y="48"/>
                </a:cubicBezTo>
                <a:moveTo>
                  <a:pt x="262" y="48"/>
                </a:moveTo>
                <a:cubicBezTo>
                  <a:pt x="262" y="49"/>
                  <a:pt x="262" y="49"/>
                  <a:pt x="262" y="49"/>
                </a:cubicBezTo>
                <a:cubicBezTo>
                  <a:pt x="262" y="49"/>
                  <a:pt x="262" y="49"/>
                  <a:pt x="262" y="49"/>
                </a:cubicBezTo>
                <a:cubicBezTo>
                  <a:pt x="262" y="49"/>
                  <a:pt x="262" y="49"/>
                  <a:pt x="262" y="49"/>
                </a:cubicBezTo>
                <a:cubicBezTo>
                  <a:pt x="262" y="49"/>
                  <a:pt x="262" y="49"/>
                  <a:pt x="262" y="48"/>
                </a:cubicBezTo>
                <a:close/>
                <a:moveTo>
                  <a:pt x="262" y="48"/>
                </a:moveTo>
                <a:cubicBezTo>
                  <a:pt x="262" y="48"/>
                  <a:pt x="262" y="48"/>
                  <a:pt x="262" y="48"/>
                </a:cubicBezTo>
                <a:cubicBezTo>
                  <a:pt x="262" y="48"/>
                  <a:pt x="262" y="48"/>
                  <a:pt x="262" y="48"/>
                </a:cubicBezTo>
                <a:cubicBezTo>
                  <a:pt x="262" y="48"/>
                  <a:pt x="262" y="48"/>
                  <a:pt x="262" y="48"/>
                </a:cubicBezTo>
                <a:cubicBezTo>
                  <a:pt x="262" y="48"/>
                  <a:pt x="262" y="48"/>
                  <a:pt x="262" y="48"/>
                </a:cubicBezTo>
                <a:moveTo>
                  <a:pt x="263" y="48"/>
                </a:moveTo>
                <a:cubicBezTo>
                  <a:pt x="263" y="48"/>
                  <a:pt x="263" y="48"/>
                  <a:pt x="263" y="48"/>
                </a:cubicBezTo>
                <a:cubicBezTo>
                  <a:pt x="263" y="48"/>
                  <a:pt x="263" y="48"/>
                  <a:pt x="263" y="48"/>
                </a:cubicBezTo>
                <a:cubicBezTo>
                  <a:pt x="263" y="48"/>
                  <a:pt x="263" y="48"/>
                  <a:pt x="263" y="48"/>
                </a:cubicBezTo>
                <a:cubicBezTo>
                  <a:pt x="263" y="48"/>
                  <a:pt x="263" y="48"/>
                  <a:pt x="263" y="48"/>
                </a:cubicBezTo>
                <a:moveTo>
                  <a:pt x="263" y="49"/>
                </a:moveTo>
                <a:cubicBezTo>
                  <a:pt x="263" y="49"/>
                  <a:pt x="263" y="49"/>
                  <a:pt x="263" y="49"/>
                </a:cubicBezTo>
                <a:cubicBezTo>
                  <a:pt x="263" y="49"/>
                  <a:pt x="263" y="49"/>
                  <a:pt x="263" y="49"/>
                </a:cubicBezTo>
                <a:cubicBezTo>
                  <a:pt x="263" y="49"/>
                  <a:pt x="263" y="49"/>
                  <a:pt x="263" y="49"/>
                </a:cubicBezTo>
                <a:cubicBezTo>
                  <a:pt x="263" y="49"/>
                  <a:pt x="263" y="49"/>
                  <a:pt x="263" y="49"/>
                </a:cubicBezTo>
                <a:cubicBezTo>
                  <a:pt x="263" y="49"/>
                  <a:pt x="263" y="49"/>
                  <a:pt x="263" y="49"/>
                </a:cubicBezTo>
                <a:cubicBezTo>
                  <a:pt x="263" y="49"/>
                  <a:pt x="263" y="49"/>
                  <a:pt x="263" y="49"/>
                </a:cubicBezTo>
                <a:cubicBezTo>
                  <a:pt x="263" y="49"/>
                  <a:pt x="264" y="49"/>
                  <a:pt x="264" y="49"/>
                </a:cubicBezTo>
                <a:cubicBezTo>
                  <a:pt x="264" y="49"/>
                  <a:pt x="264" y="49"/>
                  <a:pt x="264" y="49"/>
                </a:cubicBezTo>
                <a:cubicBezTo>
                  <a:pt x="264" y="49"/>
                  <a:pt x="264" y="49"/>
                  <a:pt x="264" y="49"/>
                </a:cubicBezTo>
                <a:cubicBezTo>
                  <a:pt x="263" y="49"/>
                  <a:pt x="263" y="49"/>
                  <a:pt x="263" y="49"/>
                </a:cubicBezTo>
                <a:cubicBezTo>
                  <a:pt x="263" y="49"/>
                  <a:pt x="263" y="49"/>
                  <a:pt x="263" y="49"/>
                </a:cubicBezTo>
                <a:cubicBezTo>
                  <a:pt x="263" y="49"/>
                  <a:pt x="263" y="49"/>
                  <a:pt x="263" y="49"/>
                </a:cubicBezTo>
                <a:cubicBezTo>
                  <a:pt x="264" y="49"/>
                  <a:pt x="264" y="49"/>
                  <a:pt x="264" y="49"/>
                </a:cubicBezTo>
                <a:cubicBezTo>
                  <a:pt x="264" y="49"/>
                  <a:pt x="263" y="49"/>
                  <a:pt x="263" y="49"/>
                </a:cubicBezTo>
                <a:moveTo>
                  <a:pt x="264" y="48"/>
                </a:moveTo>
                <a:cubicBezTo>
                  <a:pt x="264" y="48"/>
                  <a:pt x="264" y="48"/>
                  <a:pt x="264" y="48"/>
                </a:cubicBezTo>
                <a:cubicBezTo>
                  <a:pt x="264" y="48"/>
                  <a:pt x="264" y="48"/>
                  <a:pt x="264" y="48"/>
                </a:cubicBezTo>
                <a:close/>
                <a:moveTo>
                  <a:pt x="264" y="49"/>
                </a:moveTo>
                <a:cubicBezTo>
                  <a:pt x="264" y="50"/>
                  <a:pt x="263" y="50"/>
                  <a:pt x="263" y="50"/>
                </a:cubicBezTo>
                <a:cubicBezTo>
                  <a:pt x="263" y="50"/>
                  <a:pt x="264" y="50"/>
                  <a:pt x="264" y="49"/>
                </a:cubicBezTo>
                <a:cubicBezTo>
                  <a:pt x="263" y="49"/>
                  <a:pt x="263" y="49"/>
                  <a:pt x="263" y="49"/>
                </a:cubicBezTo>
                <a:cubicBezTo>
                  <a:pt x="263" y="49"/>
                  <a:pt x="263" y="49"/>
                  <a:pt x="263" y="49"/>
                </a:cubicBezTo>
                <a:cubicBezTo>
                  <a:pt x="263" y="49"/>
                  <a:pt x="263" y="49"/>
                  <a:pt x="263" y="49"/>
                </a:cubicBezTo>
                <a:cubicBezTo>
                  <a:pt x="263" y="49"/>
                  <a:pt x="263" y="49"/>
                  <a:pt x="263" y="49"/>
                </a:cubicBezTo>
                <a:cubicBezTo>
                  <a:pt x="263" y="50"/>
                  <a:pt x="263" y="50"/>
                  <a:pt x="263" y="50"/>
                </a:cubicBezTo>
                <a:cubicBezTo>
                  <a:pt x="263" y="50"/>
                  <a:pt x="263" y="50"/>
                  <a:pt x="263" y="50"/>
                </a:cubicBezTo>
                <a:cubicBezTo>
                  <a:pt x="263" y="50"/>
                  <a:pt x="263" y="50"/>
                  <a:pt x="263" y="50"/>
                </a:cubicBezTo>
                <a:cubicBezTo>
                  <a:pt x="264" y="50"/>
                  <a:pt x="264" y="50"/>
                  <a:pt x="264" y="50"/>
                </a:cubicBezTo>
                <a:cubicBezTo>
                  <a:pt x="264" y="50"/>
                  <a:pt x="264" y="50"/>
                  <a:pt x="264" y="49"/>
                </a:cubicBezTo>
                <a:moveTo>
                  <a:pt x="265" y="52"/>
                </a:moveTo>
                <a:cubicBezTo>
                  <a:pt x="265" y="52"/>
                  <a:pt x="265" y="52"/>
                  <a:pt x="265" y="52"/>
                </a:cubicBezTo>
                <a:cubicBezTo>
                  <a:pt x="265" y="52"/>
                  <a:pt x="265" y="52"/>
                  <a:pt x="265" y="52"/>
                </a:cubicBezTo>
                <a:cubicBezTo>
                  <a:pt x="265" y="52"/>
                  <a:pt x="265" y="52"/>
                  <a:pt x="265" y="52"/>
                </a:cubicBezTo>
                <a:moveTo>
                  <a:pt x="265" y="52"/>
                </a:moveTo>
                <a:cubicBezTo>
                  <a:pt x="265" y="52"/>
                  <a:pt x="265" y="52"/>
                  <a:pt x="265" y="52"/>
                </a:cubicBezTo>
                <a:cubicBezTo>
                  <a:pt x="265" y="52"/>
                  <a:pt x="265" y="51"/>
                  <a:pt x="264" y="51"/>
                </a:cubicBezTo>
                <a:cubicBezTo>
                  <a:pt x="264" y="52"/>
                  <a:pt x="264" y="52"/>
                  <a:pt x="264" y="52"/>
                </a:cubicBezTo>
                <a:cubicBezTo>
                  <a:pt x="264" y="52"/>
                  <a:pt x="264" y="52"/>
                  <a:pt x="264" y="52"/>
                </a:cubicBezTo>
                <a:cubicBezTo>
                  <a:pt x="264" y="52"/>
                  <a:pt x="263" y="52"/>
                  <a:pt x="263" y="52"/>
                </a:cubicBezTo>
                <a:cubicBezTo>
                  <a:pt x="263" y="52"/>
                  <a:pt x="263" y="52"/>
                  <a:pt x="263" y="52"/>
                </a:cubicBezTo>
                <a:cubicBezTo>
                  <a:pt x="263" y="52"/>
                  <a:pt x="263" y="52"/>
                  <a:pt x="263" y="52"/>
                </a:cubicBezTo>
                <a:cubicBezTo>
                  <a:pt x="263" y="52"/>
                  <a:pt x="263" y="52"/>
                  <a:pt x="263" y="52"/>
                </a:cubicBezTo>
                <a:cubicBezTo>
                  <a:pt x="264" y="52"/>
                  <a:pt x="264" y="52"/>
                  <a:pt x="264" y="52"/>
                </a:cubicBezTo>
                <a:cubicBezTo>
                  <a:pt x="264" y="52"/>
                  <a:pt x="264" y="52"/>
                  <a:pt x="264" y="52"/>
                </a:cubicBezTo>
                <a:cubicBezTo>
                  <a:pt x="264" y="52"/>
                  <a:pt x="265" y="52"/>
                  <a:pt x="265" y="52"/>
                </a:cubicBezTo>
                <a:moveTo>
                  <a:pt x="264" y="57"/>
                </a:moveTo>
                <a:cubicBezTo>
                  <a:pt x="264" y="57"/>
                  <a:pt x="264" y="57"/>
                  <a:pt x="264" y="57"/>
                </a:cubicBezTo>
                <a:cubicBezTo>
                  <a:pt x="264" y="57"/>
                  <a:pt x="264" y="57"/>
                  <a:pt x="264" y="57"/>
                </a:cubicBezTo>
                <a:cubicBezTo>
                  <a:pt x="264" y="57"/>
                  <a:pt x="264" y="57"/>
                  <a:pt x="264" y="57"/>
                </a:cubicBezTo>
                <a:cubicBezTo>
                  <a:pt x="264" y="57"/>
                  <a:pt x="264" y="57"/>
                  <a:pt x="264" y="57"/>
                </a:cubicBezTo>
                <a:cubicBezTo>
                  <a:pt x="264" y="57"/>
                  <a:pt x="264" y="57"/>
                  <a:pt x="264" y="57"/>
                </a:cubicBezTo>
                <a:moveTo>
                  <a:pt x="264" y="55"/>
                </a:moveTo>
                <a:cubicBezTo>
                  <a:pt x="264" y="54"/>
                  <a:pt x="263" y="54"/>
                  <a:pt x="263" y="53"/>
                </a:cubicBezTo>
                <a:cubicBezTo>
                  <a:pt x="263" y="53"/>
                  <a:pt x="263" y="53"/>
                  <a:pt x="263" y="53"/>
                </a:cubicBezTo>
                <a:cubicBezTo>
                  <a:pt x="263" y="53"/>
                  <a:pt x="263" y="53"/>
                  <a:pt x="263" y="54"/>
                </a:cubicBezTo>
                <a:cubicBezTo>
                  <a:pt x="263" y="54"/>
                  <a:pt x="263" y="54"/>
                  <a:pt x="263" y="54"/>
                </a:cubicBezTo>
                <a:cubicBezTo>
                  <a:pt x="263" y="54"/>
                  <a:pt x="263" y="54"/>
                  <a:pt x="263" y="54"/>
                </a:cubicBezTo>
                <a:cubicBezTo>
                  <a:pt x="263" y="55"/>
                  <a:pt x="264" y="55"/>
                  <a:pt x="264" y="55"/>
                </a:cubicBezTo>
                <a:moveTo>
                  <a:pt x="262" y="44"/>
                </a:moveTo>
                <a:cubicBezTo>
                  <a:pt x="262" y="44"/>
                  <a:pt x="261" y="44"/>
                  <a:pt x="261" y="44"/>
                </a:cubicBezTo>
                <a:cubicBezTo>
                  <a:pt x="261" y="44"/>
                  <a:pt x="260" y="44"/>
                  <a:pt x="260" y="44"/>
                </a:cubicBezTo>
                <a:cubicBezTo>
                  <a:pt x="261" y="44"/>
                  <a:pt x="261" y="44"/>
                  <a:pt x="261" y="44"/>
                </a:cubicBezTo>
                <a:cubicBezTo>
                  <a:pt x="261" y="44"/>
                  <a:pt x="261" y="44"/>
                  <a:pt x="260" y="44"/>
                </a:cubicBezTo>
                <a:cubicBezTo>
                  <a:pt x="260" y="44"/>
                  <a:pt x="260" y="44"/>
                  <a:pt x="260" y="44"/>
                </a:cubicBezTo>
                <a:cubicBezTo>
                  <a:pt x="260" y="44"/>
                  <a:pt x="260" y="44"/>
                  <a:pt x="260" y="44"/>
                </a:cubicBezTo>
                <a:cubicBezTo>
                  <a:pt x="261" y="44"/>
                  <a:pt x="261" y="44"/>
                  <a:pt x="261" y="45"/>
                </a:cubicBezTo>
                <a:cubicBezTo>
                  <a:pt x="262" y="44"/>
                  <a:pt x="262" y="44"/>
                  <a:pt x="262" y="44"/>
                </a:cubicBezTo>
                <a:moveTo>
                  <a:pt x="261" y="45"/>
                </a:moveTo>
                <a:cubicBezTo>
                  <a:pt x="261" y="45"/>
                  <a:pt x="260" y="44"/>
                  <a:pt x="260" y="44"/>
                </a:cubicBezTo>
                <a:cubicBezTo>
                  <a:pt x="260" y="44"/>
                  <a:pt x="260" y="44"/>
                  <a:pt x="260" y="44"/>
                </a:cubicBezTo>
                <a:cubicBezTo>
                  <a:pt x="260" y="44"/>
                  <a:pt x="260" y="44"/>
                  <a:pt x="260" y="44"/>
                </a:cubicBezTo>
                <a:cubicBezTo>
                  <a:pt x="260" y="44"/>
                  <a:pt x="261" y="45"/>
                  <a:pt x="261" y="45"/>
                </a:cubicBezTo>
                <a:moveTo>
                  <a:pt x="260" y="45"/>
                </a:moveTo>
                <a:cubicBezTo>
                  <a:pt x="261" y="45"/>
                  <a:pt x="261" y="45"/>
                  <a:pt x="261" y="45"/>
                </a:cubicBezTo>
                <a:cubicBezTo>
                  <a:pt x="260" y="45"/>
                  <a:pt x="260" y="45"/>
                  <a:pt x="260" y="45"/>
                </a:cubicBezTo>
                <a:cubicBezTo>
                  <a:pt x="260" y="45"/>
                  <a:pt x="260" y="45"/>
                  <a:pt x="260" y="45"/>
                </a:cubicBezTo>
                <a:moveTo>
                  <a:pt x="261" y="45"/>
                </a:moveTo>
                <a:cubicBezTo>
                  <a:pt x="261" y="45"/>
                  <a:pt x="261" y="45"/>
                  <a:pt x="261" y="45"/>
                </a:cubicBezTo>
                <a:cubicBezTo>
                  <a:pt x="261" y="45"/>
                  <a:pt x="261" y="45"/>
                  <a:pt x="261" y="45"/>
                </a:cubicBezTo>
                <a:cubicBezTo>
                  <a:pt x="261" y="45"/>
                  <a:pt x="261" y="45"/>
                  <a:pt x="261" y="45"/>
                </a:cubicBezTo>
                <a:cubicBezTo>
                  <a:pt x="261" y="45"/>
                  <a:pt x="261" y="45"/>
                  <a:pt x="261" y="45"/>
                </a:cubicBezTo>
                <a:cubicBezTo>
                  <a:pt x="261" y="45"/>
                  <a:pt x="261" y="45"/>
                  <a:pt x="261" y="45"/>
                </a:cubicBezTo>
                <a:moveTo>
                  <a:pt x="261" y="46"/>
                </a:moveTo>
                <a:cubicBezTo>
                  <a:pt x="261" y="46"/>
                  <a:pt x="261" y="46"/>
                  <a:pt x="261" y="46"/>
                </a:cubicBezTo>
                <a:cubicBezTo>
                  <a:pt x="261" y="46"/>
                  <a:pt x="261" y="46"/>
                  <a:pt x="261" y="46"/>
                </a:cubicBezTo>
                <a:cubicBezTo>
                  <a:pt x="261" y="46"/>
                  <a:pt x="261" y="46"/>
                  <a:pt x="261" y="46"/>
                </a:cubicBezTo>
                <a:cubicBezTo>
                  <a:pt x="261" y="46"/>
                  <a:pt x="260" y="46"/>
                  <a:pt x="260" y="46"/>
                </a:cubicBezTo>
                <a:cubicBezTo>
                  <a:pt x="260" y="46"/>
                  <a:pt x="260" y="46"/>
                  <a:pt x="261" y="46"/>
                </a:cubicBezTo>
                <a:moveTo>
                  <a:pt x="261" y="47"/>
                </a:moveTo>
                <a:cubicBezTo>
                  <a:pt x="261" y="46"/>
                  <a:pt x="261" y="46"/>
                  <a:pt x="260" y="46"/>
                </a:cubicBezTo>
                <a:cubicBezTo>
                  <a:pt x="260" y="46"/>
                  <a:pt x="261" y="46"/>
                  <a:pt x="261" y="46"/>
                </a:cubicBezTo>
                <a:cubicBezTo>
                  <a:pt x="261" y="46"/>
                  <a:pt x="261" y="46"/>
                  <a:pt x="261" y="46"/>
                </a:cubicBezTo>
                <a:cubicBezTo>
                  <a:pt x="261" y="46"/>
                  <a:pt x="261" y="46"/>
                  <a:pt x="261" y="47"/>
                </a:cubicBezTo>
                <a:moveTo>
                  <a:pt x="261" y="47"/>
                </a:moveTo>
                <a:cubicBezTo>
                  <a:pt x="260" y="47"/>
                  <a:pt x="260" y="47"/>
                  <a:pt x="260" y="47"/>
                </a:cubicBezTo>
                <a:cubicBezTo>
                  <a:pt x="261" y="47"/>
                  <a:pt x="261" y="47"/>
                  <a:pt x="261" y="47"/>
                </a:cubicBezTo>
                <a:cubicBezTo>
                  <a:pt x="261" y="47"/>
                  <a:pt x="261" y="47"/>
                  <a:pt x="261" y="47"/>
                </a:cubicBezTo>
                <a:cubicBezTo>
                  <a:pt x="261" y="47"/>
                  <a:pt x="261" y="47"/>
                  <a:pt x="261" y="47"/>
                </a:cubicBezTo>
                <a:moveTo>
                  <a:pt x="261" y="42"/>
                </a:moveTo>
                <a:cubicBezTo>
                  <a:pt x="261" y="42"/>
                  <a:pt x="261" y="42"/>
                  <a:pt x="261" y="42"/>
                </a:cubicBezTo>
                <a:cubicBezTo>
                  <a:pt x="260" y="42"/>
                  <a:pt x="260" y="42"/>
                  <a:pt x="260" y="43"/>
                </a:cubicBezTo>
                <a:cubicBezTo>
                  <a:pt x="260" y="43"/>
                  <a:pt x="260" y="43"/>
                  <a:pt x="260" y="43"/>
                </a:cubicBezTo>
                <a:cubicBezTo>
                  <a:pt x="260" y="43"/>
                  <a:pt x="260" y="43"/>
                  <a:pt x="260" y="43"/>
                </a:cubicBezTo>
                <a:cubicBezTo>
                  <a:pt x="260" y="43"/>
                  <a:pt x="260" y="43"/>
                  <a:pt x="260" y="43"/>
                </a:cubicBezTo>
                <a:cubicBezTo>
                  <a:pt x="260" y="43"/>
                  <a:pt x="260" y="43"/>
                  <a:pt x="260" y="43"/>
                </a:cubicBezTo>
                <a:cubicBezTo>
                  <a:pt x="260" y="43"/>
                  <a:pt x="260" y="43"/>
                  <a:pt x="260" y="43"/>
                </a:cubicBezTo>
                <a:cubicBezTo>
                  <a:pt x="260" y="43"/>
                  <a:pt x="260" y="43"/>
                  <a:pt x="260" y="43"/>
                </a:cubicBezTo>
                <a:cubicBezTo>
                  <a:pt x="260" y="43"/>
                  <a:pt x="261" y="43"/>
                  <a:pt x="261" y="42"/>
                </a:cubicBezTo>
                <a:moveTo>
                  <a:pt x="260" y="43"/>
                </a:moveTo>
                <a:cubicBezTo>
                  <a:pt x="260" y="43"/>
                  <a:pt x="260" y="43"/>
                  <a:pt x="260" y="44"/>
                </a:cubicBezTo>
                <a:cubicBezTo>
                  <a:pt x="260" y="44"/>
                  <a:pt x="260" y="44"/>
                  <a:pt x="260" y="44"/>
                </a:cubicBezTo>
                <a:cubicBezTo>
                  <a:pt x="260" y="44"/>
                  <a:pt x="260" y="44"/>
                  <a:pt x="260" y="44"/>
                </a:cubicBezTo>
                <a:cubicBezTo>
                  <a:pt x="260" y="44"/>
                  <a:pt x="260" y="44"/>
                  <a:pt x="260" y="44"/>
                </a:cubicBezTo>
                <a:cubicBezTo>
                  <a:pt x="260" y="44"/>
                  <a:pt x="260" y="43"/>
                  <a:pt x="260" y="43"/>
                </a:cubicBezTo>
                <a:moveTo>
                  <a:pt x="259" y="43"/>
                </a:moveTo>
                <a:cubicBezTo>
                  <a:pt x="259" y="43"/>
                  <a:pt x="259" y="43"/>
                  <a:pt x="259" y="43"/>
                </a:cubicBezTo>
                <a:cubicBezTo>
                  <a:pt x="259" y="43"/>
                  <a:pt x="259" y="43"/>
                  <a:pt x="259" y="43"/>
                </a:cubicBezTo>
                <a:cubicBezTo>
                  <a:pt x="260" y="43"/>
                  <a:pt x="260" y="43"/>
                  <a:pt x="260" y="43"/>
                </a:cubicBezTo>
                <a:cubicBezTo>
                  <a:pt x="260" y="43"/>
                  <a:pt x="259" y="43"/>
                  <a:pt x="259" y="43"/>
                </a:cubicBezTo>
                <a:moveTo>
                  <a:pt x="260" y="38"/>
                </a:moveTo>
                <a:cubicBezTo>
                  <a:pt x="260" y="39"/>
                  <a:pt x="260" y="39"/>
                  <a:pt x="259" y="40"/>
                </a:cubicBezTo>
                <a:cubicBezTo>
                  <a:pt x="259" y="40"/>
                  <a:pt x="259" y="40"/>
                  <a:pt x="260" y="40"/>
                </a:cubicBezTo>
                <a:cubicBezTo>
                  <a:pt x="260" y="40"/>
                  <a:pt x="260" y="39"/>
                  <a:pt x="260" y="38"/>
                </a:cubicBezTo>
                <a:moveTo>
                  <a:pt x="259" y="40"/>
                </a:moveTo>
                <a:cubicBezTo>
                  <a:pt x="259" y="40"/>
                  <a:pt x="259" y="40"/>
                  <a:pt x="259" y="41"/>
                </a:cubicBezTo>
                <a:cubicBezTo>
                  <a:pt x="259" y="41"/>
                  <a:pt x="259" y="41"/>
                  <a:pt x="259" y="41"/>
                </a:cubicBezTo>
                <a:cubicBezTo>
                  <a:pt x="259" y="41"/>
                  <a:pt x="259" y="41"/>
                  <a:pt x="259" y="41"/>
                </a:cubicBezTo>
                <a:cubicBezTo>
                  <a:pt x="259" y="41"/>
                  <a:pt x="259" y="41"/>
                  <a:pt x="259" y="41"/>
                </a:cubicBezTo>
                <a:cubicBezTo>
                  <a:pt x="259" y="41"/>
                  <a:pt x="259" y="41"/>
                  <a:pt x="259" y="41"/>
                </a:cubicBezTo>
                <a:cubicBezTo>
                  <a:pt x="259" y="41"/>
                  <a:pt x="259" y="41"/>
                  <a:pt x="259" y="41"/>
                </a:cubicBezTo>
                <a:cubicBezTo>
                  <a:pt x="259" y="40"/>
                  <a:pt x="259" y="40"/>
                  <a:pt x="259" y="40"/>
                </a:cubicBezTo>
                <a:moveTo>
                  <a:pt x="259" y="39"/>
                </a:moveTo>
                <a:cubicBezTo>
                  <a:pt x="259" y="39"/>
                  <a:pt x="259" y="39"/>
                  <a:pt x="259" y="39"/>
                </a:cubicBezTo>
                <a:cubicBezTo>
                  <a:pt x="259" y="39"/>
                  <a:pt x="259" y="39"/>
                  <a:pt x="259" y="39"/>
                </a:cubicBezTo>
                <a:cubicBezTo>
                  <a:pt x="259" y="39"/>
                  <a:pt x="259" y="39"/>
                  <a:pt x="259" y="38"/>
                </a:cubicBezTo>
                <a:cubicBezTo>
                  <a:pt x="259" y="39"/>
                  <a:pt x="259" y="39"/>
                  <a:pt x="259" y="39"/>
                </a:cubicBezTo>
                <a:moveTo>
                  <a:pt x="258" y="40"/>
                </a:moveTo>
                <a:cubicBezTo>
                  <a:pt x="258" y="40"/>
                  <a:pt x="258" y="41"/>
                  <a:pt x="258" y="41"/>
                </a:cubicBezTo>
                <a:cubicBezTo>
                  <a:pt x="258" y="41"/>
                  <a:pt x="258" y="41"/>
                  <a:pt x="258" y="41"/>
                </a:cubicBezTo>
                <a:cubicBezTo>
                  <a:pt x="258" y="41"/>
                  <a:pt x="259" y="41"/>
                  <a:pt x="259" y="40"/>
                </a:cubicBezTo>
                <a:cubicBezTo>
                  <a:pt x="259" y="40"/>
                  <a:pt x="259" y="40"/>
                  <a:pt x="259" y="40"/>
                </a:cubicBezTo>
                <a:cubicBezTo>
                  <a:pt x="259" y="40"/>
                  <a:pt x="259" y="40"/>
                  <a:pt x="258" y="40"/>
                </a:cubicBezTo>
                <a:moveTo>
                  <a:pt x="259" y="43"/>
                </a:moveTo>
                <a:cubicBezTo>
                  <a:pt x="259" y="43"/>
                  <a:pt x="259" y="43"/>
                  <a:pt x="259" y="43"/>
                </a:cubicBezTo>
                <a:cubicBezTo>
                  <a:pt x="259" y="43"/>
                  <a:pt x="259" y="43"/>
                  <a:pt x="259" y="43"/>
                </a:cubicBezTo>
                <a:cubicBezTo>
                  <a:pt x="259" y="43"/>
                  <a:pt x="259" y="43"/>
                  <a:pt x="259" y="43"/>
                </a:cubicBezTo>
                <a:cubicBezTo>
                  <a:pt x="259" y="43"/>
                  <a:pt x="259" y="43"/>
                  <a:pt x="259" y="43"/>
                </a:cubicBezTo>
                <a:moveTo>
                  <a:pt x="260" y="44"/>
                </a:moveTo>
                <a:cubicBezTo>
                  <a:pt x="260" y="44"/>
                  <a:pt x="260" y="44"/>
                  <a:pt x="260" y="44"/>
                </a:cubicBezTo>
                <a:cubicBezTo>
                  <a:pt x="260" y="44"/>
                  <a:pt x="260" y="44"/>
                  <a:pt x="260" y="44"/>
                </a:cubicBezTo>
                <a:cubicBezTo>
                  <a:pt x="260" y="44"/>
                  <a:pt x="260" y="44"/>
                  <a:pt x="260" y="44"/>
                </a:cubicBezTo>
                <a:moveTo>
                  <a:pt x="260" y="45"/>
                </a:moveTo>
                <a:cubicBezTo>
                  <a:pt x="259" y="45"/>
                  <a:pt x="259" y="45"/>
                  <a:pt x="259" y="45"/>
                </a:cubicBezTo>
                <a:cubicBezTo>
                  <a:pt x="260" y="45"/>
                  <a:pt x="260" y="45"/>
                  <a:pt x="260" y="45"/>
                </a:cubicBezTo>
                <a:cubicBezTo>
                  <a:pt x="260" y="45"/>
                  <a:pt x="260" y="45"/>
                  <a:pt x="260" y="45"/>
                </a:cubicBezTo>
                <a:moveTo>
                  <a:pt x="259" y="44"/>
                </a:moveTo>
                <a:cubicBezTo>
                  <a:pt x="260" y="44"/>
                  <a:pt x="260" y="44"/>
                  <a:pt x="260" y="44"/>
                </a:cubicBezTo>
                <a:cubicBezTo>
                  <a:pt x="260" y="44"/>
                  <a:pt x="259" y="44"/>
                  <a:pt x="259" y="44"/>
                </a:cubicBezTo>
                <a:cubicBezTo>
                  <a:pt x="259" y="44"/>
                  <a:pt x="259" y="44"/>
                  <a:pt x="259" y="44"/>
                </a:cubicBezTo>
                <a:cubicBezTo>
                  <a:pt x="259" y="44"/>
                  <a:pt x="259" y="44"/>
                  <a:pt x="259" y="44"/>
                </a:cubicBezTo>
                <a:cubicBezTo>
                  <a:pt x="259" y="44"/>
                  <a:pt x="259" y="44"/>
                  <a:pt x="259" y="44"/>
                </a:cubicBezTo>
                <a:moveTo>
                  <a:pt x="258" y="42"/>
                </a:moveTo>
                <a:cubicBezTo>
                  <a:pt x="258" y="42"/>
                  <a:pt x="258" y="42"/>
                  <a:pt x="258" y="42"/>
                </a:cubicBezTo>
                <a:cubicBezTo>
                  <a:pt x="258" y="42"/>
                  <a:pt x="258" y="42"/>
                  <a:pt x="258" y="42"/>
                </a:cubicBezTo>
                <a:cubicBezTo>
                  <a:pt x="258" y="43"/>
                  <a:pt x="258" y="43"/>
                  <a:pt x="259" y="43"/>
                </a:cubicBezTo>
                <a:cubicBezTo>
                  <a:pt x="259" y="43"/>
                  <a:pt x="259" y="43"/>
                  <a:pt x="259" y="42"/>
                </a:cubicBezTo>
                <a:cubicBezTo>
                  <a:pt x="259" y="42"/>
                  <a:pt x="259" y="42"/>
                  <a:pt x="259" y="42"/>
                </a:cubicBezTo>
                <a:cubicBezTo>
                  <a:pt x="259" y="42"/>
                  <a:pt x="258" y="42"/>
                  <a:pt x="258" y="42"/>
                </a:cubicBezTo>
                <a:moveTo>
                  <a:pt x="257" y="41"/>
                </a:moveTo>
                <a:cubicBezTo>
                  <a:pt x="257" y="41"/>
                  <a:pt x="257" y="41"/>
                  <a:pt x="257" y="42"/>
                </a:cubicBezTo>
                <a:cubicBezTo>
                  <a:pt x="257" y="42"/>
                  <a:pt x="257" y="41"/>
                  <a:pt x="258" y="41"/>
                </a:cubicBezTo>
                <a:cubicBezTo>
                  <a:pt x="258" y="41"/>
                  <a:pt x="258" y="41"/>
                  <a:pt x="258" y="40"/>
                </a:cubicBezTo>
                <a:cubicBezTo>
                  <a:pt x="258" y="41"/>
                  <a:pt x="257" y="41"/>
                  <a:pt x="257" y="41"/>
                </a:cubicBezTo>
                <a:moveTo>
                  <a:pt x="257" y="40"/>
                </a:moveTo>
                <a:cubicBezTo>
                  <a:pt x="257" y="40"/>
                  <a:pt x="257" y="40"/>
                  <a:pt x="257" y="40"/>
                </a:cubicBezTo>
                <a:cubicBezTo>
                  <a:pt x="257" y="40"/>
                  <a:pt x="257" y="40"/>
                  <a:pt x="257" y="40"/>
                </a:cubicBezTo>
                <a:cubicBezTo>
                  <a:pt x="257" y="40"/>
                  <a:pt x="257" y="40"/>
                  <a:pt x="257" y="40"/>
                </a:cubicBezTo>
                <a:moveTo>
                  <a:pt x="257" y="38"/>
                </a:moveTo>
                <a:cubicBezTo>
                  <a:pt x="257" y="38"/>
                  <a:pt x="257" y="37"/>
                  <a:pt x="257" y="37"/>
                </a:cubicBezTo>
                <a:cubicBezTo>
                  <a:pt x="257" y="36"/>
                  <a:pt x="257" y="36"/>
                  <a:pt x="257" y="36"/>
                </a:cubicBezTo>
                <a:cubicBezTo>
                  <a:pt x="257" y="36"/>
                  <a:pt x="257" y="37"/>
                  <a:pt x="257" y="37"/>
                </a:cubicBezTo>
                <a:cubicBezTo>
                  <a:pt x="257" y="37"/>
                  <a:pt x="257" y="37"/>
                  <a:pt x="256" y="37"/>
                </a:cubicBezTo>
                <a:cubicBezTo>
                  <a:pt x="256" y="38"/>
                  <a:pt x="256" y="38"/>
                  <a:pt x="256" y="39"/>
                </a:cubicBezTo>
                <a:cubicBezTo>
                  <a:pt x="256" y="39"/>
                  <a:pt x="256" y="39"/>
                  <a:pt x="256" y="39"/>
                </a:cubicBezTo>
                <a:cubicBezTo>
                  <a:pt x="256" y="39"/>
                  <a:pt x="256" y="39"/>
                  <a:pt x="257" y="39"/>
                </a:cubicBezTo>
                <a:cubicBezTo>
                  <a:pt x="257" y="38"/>
                  <a:pt x="257" y="38"/>
                  <a:pt x="257" y="38"/>
                </a:cubicBezTo>
                <a:moveTo>
                  <a:pt x="256" y="39"/>
                </a:moveTo>
                <a:cubicBezTo>
                  <a:pt x="256" y="39"/>
                  <a:pt x="256" y="39"/>
                  <a:pt x="256" y="39"/>
                </a:cubicBezTo>
                <a:cubicBezTo>
                  <a:pt x="256" y="39"/>
                  <a:pt x="256" y="39"/>
                  <a:pt x="256" y="39"/>
                </a:cubicBezTo>
                <a:cubicBezTo>
                  <a:pt x="256" y="39"/>
                  <a:pt x="256" y="39"/>
                  <a:pt x="256" y="39"/>
                </a:cubicBezTo>
                <a:moveTo>
                  <a:pt x="256" y="38"/>
                </a:moveTo>
                <a:cubicBezTo>
                  <a:pt x="256" y="38"/>
                  <a:pt x="256" y="38"/>
                  <a:pt x="256" y="38"/>
                </a:cubicBezTo>
                <a:cubicBezTo>
                  <a:pt x="256" y="38"/>
                  <a:pt x="256" y="38"/>
                  <a:pt x="256" y="38"/>
                </a:cubicBezTo>
                <a:cubicBezTo>
                  <a:pt x="256" y="38"/>
                  <a:pt x="256" y="38"/>
                  <a:pt x="256" y="38"/>
                </a:cubicBezTo>
                <a:cubicBezTo>
                  <a:pt x="256" y="38"/>
                  <a:pt x="256" y="38"/>
                  <a:pt x="256" y="38"/>
                </a:cubicBezTo>
                <a:cubicBezTo>
                  <a:pt x="256" y="38"/>
                  <a:pt x="256" y="38"/>
                  <a:pt x="256" y="38"/>
                </a:cubicBezTo>
                <a:cubicBezTo>
                  <a:pt x="256" y="38"/>
                  <a:pt x="256" y="38"/>
                  <a:pt x="256" y="38"/>
                </a:cubicBezTo>
                <a:cubicBezTo>
                  <a:pt x="256" y="38"/>
                  <a:pt x="256" y="38"/>
                  <a:pt x="256" y="38"/>
                </a:cubicBezTo>
                <a:moveTo>
                  <a:pt x="255" y="38"/>
                </a:moveTo>
                <a:cubicBezTo>
                  <a:pt x="255" y="38"/>
                  <a:pt x="256" y="38"/>
                  <a:pt x="256" y="39"/>
                </a:cubicBezTo>
                <a:cubicBezTo>
                  <a:pt x="256" y="38"/>
                  <a:pt x="256" y="38"/>
                  <a:pt x="256" y="38"/>
                </a:cubicBezTo>
                <a:cubicBezTo>
                  <a:pt x="256" y="38"/>
                  <a:pt x="256" y="38"/>
                  <a:pt x="256" y="38"/>
                </a:cubicBezTo>
                <a:cubicBezTo>
                  <a:pt x="256" y="38"/>
                  <a:pt x="255" y="38"/>
                  <a:pt x="255" y="38"/>
                </a:cubicBezTo>
                <a:moveTo>
                  <a:pt x="255" y="36"/>
                </a:moveTo>
                <a:cubicBezTo>
                  <a:pt x="255" y="36"/>
                  <a:pt x="255" y="36"/>
                  <a:pt x="255" y="36"/>
                </a:cubicBezTo>
                <a:cubicBezTo>
                  <a:pt x="255" y="36"/>
                  <a:pt x="255" y="37"/>
                  <a:pt x="255" y="37"/>
                </a:cubicBezTo>
                <a:cubicBezTo>
                  <a:pt x="255" y="37"/>
                  <a:pt x="255" y="37"/>
                  <a:pt x="255" y="37"/>
                </a:cubicBezTo>
                <a:cubicBezTo>
                  <a:pt x="255" y="37"/>
                  <a:pt x="255" y="37"/>
                  <a:pt x="255" y="37"/>
                </a:cubicBezTo>
                <a:cubicBezTo>
                  <a:pt x="255" y="37"/>
                  <a:pt x="255" y="37"/>
                  <a:pt x="255" y="36"/>
                </a:cubicBezTo>
                <a:moveTo>
                  <a:pt x="254" y="36"/>
                </a:moveTo>
                <a:cubicBezTo>
                  <a:pt x="254" y="36"/>
                  <a:pt x="254" y="36"/>
                  <a:pt x="254" y="36"/>
                </a:cubicBezTo>
                <a:cubicBezTo>
                  <a:pt x="254" y="36"/>
                  <a:pt x="254" y="36"/>
                  <a:pt x="254" y="36"/>
                </a:cubicBezTo>
                <a:cubicBezTo>
                  <a:pt x="254" y="36"/>
                  <a:pt x="254" y="36"/>
                  <a:pt x="254" y="36"/>
                </a:cubicBezTo>
                <a:moveTo>
                  <a:pt x="253" y="33"/>
                </a:moveTo>
                <a:cubicBezTo>
                  <a:pt x="253" y="34"/>
                  <a:pt x="253" y="34"/>
                  <a:pt x="254" y="35"/>
                </a:cubicBezTo>
                <a:cubicBezTo>
                  <a:pt x="254" y="35"/>
                  <a:pt x="254" y="35"/>
                  <a:pt x="254" y="35"/>
                </a:cubicBezTo>
                <a:cubicBezTo>
                  <a:pt x="254" y="34"/>
                  <a:pt x="253" y="34"/>
                  <a:pt x="253" y="33"/>
                </a:cubicBezTo>
                <a:moveTo>
                  <a:pt x="251" y="29"/>
                </a:moveTo>
                <a:cubicBezTo>
                  <a:pt x="250" y="28"/>
                  <a:pt x="250" y="28"/>
                  <a:pt x="250" y="27"/>
                </a:cubicBezTo>
                <a:cubicBezTo>
                  <a:pt x="250" y="28"/>
                  <a:pt x="250" y="28"/>
                  <a:pt x="251" y="29"/>
                </a:cubicBezTo>
                <a:cubicBezTo>
                  <a:pt x="251" y="29"/>
                  <a:pt x="251" y="30"/>
                  <a:pt x="252" y="30"/>
                </a:cubicBezTo>
                <a:cubicBezTo>
                  <a:pt x="251" y="30"/>
                  <a:pt x="251" y="29"/>
                  <a:pt x="251" y="29"/>
                </a:cubicBezTo>
                <a:moveTo>
                  <a:pt x="249" y="25"/>
                </a:moveTo>
                <a:cubicBezTo>
                  <a:pt x="249" y="25"/>
                  <a:pt x="249" y="25"/>
                  <a:pt x="248" y="25"/>
                </a:cubicBezTo>
                <a:cubicBezTo>
                  <a:pt x="249" y="25"/>
                  <a:pt x="249" y="25"/>
                  <a:pt x="249" y="26"/>
                </a:cubicBezTo>
                <a:cubicBezTo>
                  <a:pt x="249" y="26"/>
                  <a:pt x="249" y="26"/>
                  <a:pt x="249" y="26"/>
                </a:cubicBezTo>
                <a:cubicBezTo>
                  <a:pt x="249" y="26"/>
                  <a:pt x="249" y="25"/>
                  <a:pt x="249" y="25"/>
                </a:cubicBezTo>
                <a:moveTo>
                  <a:pt x="247" y="22"/>
                </a:moveTo>
                <a:cubicBezTo>
                  <a:pt x="247" y="23"/>
                  <a:pt x="247" y="23"/>
                  <a:pt x="247" y="23"/>
                </a:cubicBezTo>
                <a:cubicBezTo>
                  <a:pt x="248" y="23"/>
                  <a:pt x="248" y="24"/>
                  <a:pt x="248" y="25"/>
                </a:cubicBezTo>
                <a:cubicBezTo>
                  <a:pt x="248" y="25"/>
                  <a:pt x="248" y="25"/>
                  <a:pt x="248" y="25"/>
                </a:cubicBezTo>
                <a:cubicBezTo>
                  <a:pt x="248" y="24"/>
                  <a:pt x="248" y="23"/>
                  <a:pt x="247" y="22"/>
                </a:cubicBezTo>
                <a:moveTo>
                  <a:pt x="247" y="22"/>
                </a:moveTo>
                <a:cubicBezTo>
                  <a:pt x="246" y="22"/>
                  <a:pt x="246" y="22"/>
                  <a:pt x="246" y="22"/>
                </a:cubicBezTo>
                <a:cubicBezTo>
                  <a:pt x="246" y="22"/>
                  <a:pt x="247" y="22"/>
                  <a:pt x="247" y="22"/>
                </a:cubicBezTo>
                <a:cubicBezTo>
                  <a:pt x="247" y="22"/>
                  <a:pt x="247" y="22"/>
                  <a:pt x="247" y="22"/>
                </a:cubicBezTo>
                <a:moveTo>
                  <a:pt x="245" y="20"/>
                </a:moveTo>
                <a:cubicBezTo>
                  <a:pt x="245" y="20"/>
                  <a:pt x="245" y="20"/>
                  <a:pt x="244" y="20"/>
                </a:cubicBezTo>
                <a:cubicBezTo>
                  <a:pt x="245" y="20"/>
                  <a:pt x="245" y="20"/>
                  <a:pt x="245" y="20"/>
                </a:cubicBezTo>
                <a:cubicBezTo>
                  <a:pt x="245" y="20"/>
                  <a:pt x="245" y="20"/>
                  <a:pt x="246" y="21"/>
                </a:cubicBezTo>
                <a:cubicBezTo>
                  <a:pt x="245" y="20"/>
                  <a:pt x="245" y="20"/>
                  <a:pt x="245" y="20"/>
                </a:cubicBezTo>
                <a:moveTo>
                  <a:pt x="242" y="17"/>
                </a:moveTo>
                <a:cubicBezTo>
                  <a:pt x="243" y="17"/>
                  <a:pt x="243" y="18"/>
                  <a:pt x="244" y="19"/>
                </a:cubicBezTo>
                <a:cubicBezTo>
                  <a:pt x="244" y="19"/>
                  <a:pt x="244" y="19"/>
                  <a:pt x="244" y="19"/>
                </a:cubicBezTo>
                <a:cubicBezTo>
                  <a:pt x="243" y="18"/>
                  <a:pt x="243" y="17"/>
                  <a:pt x="242" y="17"/>
                </a:cubicBezTo>
                <a:moveTo>
                  <a:pt x="234" y="10"/>
                </a:moveTo>
                <a:cubicBezTo>
                  <a:pt x="235" y="10"/>
                  <a:pt x="235" y="10"/>
                  <a:pt x="236" y="11"/>
                </a:cubicBezTo>
                <a:cubicBezTo>
                  <a:pt x="236" y="11"/>
                  <a:pt x="236" y="11"/>
                  <a:pt x="236" y="11"/>
                </a:cubicBezTo>
                <a:cubicBezTo>
                  <a:pt x="236" y="10"/>
                  <a:pt x="235" y="10"/>
                  <a:pt x="234" y="10"/>
                </a:cubicBezTo>
                <a:moveTo>
                  <a:pt x="229" y="6"/>
                </a:moveTo>
                <a:cubicBezTo>
                  <a:pt x="229" y="6"/>
                  <a:pt x="228" y="6"/>
                  <a:pt x="228" y="6"/>
                </a:cubicBezTo>
                <a:cubicBezTo>
                  <a:pt x="229" y="6"/>
                  <a:pt x="229" y="6"/>
                  <a:pt x="229" y="6"/>
                </a:cubicBezTo>
                <a:cubicBezTo>
                  <a:pt x="229" y="6"/>
                  <a:pt x="229" y="6"/>
                  <a:pt x="229" y="6"/>
                </a:cubicBezTo>
                <a:moveTo>
                  <a:pt x="225" y="4"/>
                </a:moveTo>
                <a:cubicBezTo>
                  <a:pt x="224" y="4"/>
                  <a:pt x="224" y="4"/>
                  <a:pt x="224" y="4"/>
                </a:cubicBezTo>
                <a:cubicBezTo>
                  <a:pt x="224" y="4"/>
                  <a:pt x="225" y="4"/>
                  <a:pt x="225" y="4"/>
                </a:cubicBezTo>
                <a:cubicBezTo>
                  <a:pt x="225" y="4"/>
                  <a:pt x="225" y="4"/>
                  <a:pt x="225" y="4"/>
                </a:cubicBezTo>
                <a:moveTo>
                  <a:pt x="224" y="4"/>
                </a:moveTo>
                <a:cubicBezTo>
                  <a:pt x="224" y="4"/>
                  <a:pt x="224" y="4"/>
                  <a:pt x="223" y="4"/>
                </a:cubicBezTo>
                <a:cubicBezTo>
                  <a:pt x="224" y="4"/>
                  <a:pt x="224" y="4"/>
                  <a:pt x="224" y="4"/>
                </a:cubicBezTo>
                <a:cubicBezTo>
                  <a:pt x="224" y="4"/>
                  <a:pt x="224" y="4"/>
                  <a:pt x="224" y="4"/>
                </a:cubicBezTo>
                <a:moveTo>
                  <a:pt x="220" y="3"/>
                </a:moveTo>
                <a:cubicBezTo>
                  <a:pt x="222" y="3"/>
                  <a:pt x="223" y="3"/>
                  <a:pt x="224" y="4"/>
                </a:cubicBezTo>
                <a:cubicBezTo>
                  <a:pt x="223" y="3"/>
                  <a:pt x="222" y="3"/>
                  <a:pt x="220" y="3"/>
                </a:cubicBezTo>
                <a:moveTo>
                  <a:pt x="211" y="2"/>
                </a:moveTo>
                <a:cubicBezTo>
                  <a:pt x="211" y="2"/>
                  <a:pt x="211" y="2"/>
                  <a:pt x="211" y="1"/>
                </a:cubicBezTo>
                <a:cubicBezTo>
                  <a:pt x="210" y="1"/>
                  <a:pt x="209" y="2"/>
                  <a:pt x="209" y="2"/>
                </a:cubicBezTo>
                <a:cubicBezTo>
                  <a:pt x="209" y="2"/>
                  <a:pt x="210" y="2"/>
                  <a:pt x="211" y="2"/>
                </a:cubicBezTo>
                <a:moveTo>
                  <a:pt x="211" y="1"/>
                </a:moveTo>
                <a:cubicBezTo>
                  <a:pt x="211" y="2"/>
                  <a:pt x="211" y="2"/>
                  <a:pt x="211" y="2"/>
                </a:cubicBezTo>
                <a:cubicBezTo>
                  <a:pt x="211" y="2"/>
                  <a:pt x="212" y="2"/>
                  <a:pt x="212" y="2"/>
                </a:cubicBezTo>
                <a:cubicBezTo>
                  <a:pt x="212" y="2"/>
                  <a:pt x="211" y="1"/>
                  <a:pt x="211" y="1"/>
                </a:cubicBezTo>
                <a:moveTo>
                  <a:pt x="207" y="2"/>
                </a:moveTo>
                <a:cubicBezTo>
                  <a:pt x="208" y="1"/>
                  <a:pt x="209" y="1"/>
                  <a:pt x="210" y="1"/>
                </a:cubicBezTo>
                <a:cubicBezTo>
                  <a:pt x="209" y="1"/>
                  <a:pt x="208" y="1"/>
                  <a:pt x="207" y="2"/>
                </a:cubicBezTo>
                <a:moveTo>
                  <a:pt x="208" y="0"/>
                </a:moveTo>
                <a:cubicBezTo>
                  <a:pt x="207" y="0"/>
                  <a:pt x="206" y="0"/>
                  <a:pt x="206" y="1"/>
                </a:cubicBezTo>
                <a:cubicBezTo>
                  <a:pt x="206" y="1"/>
                  <a:pt x="206" y="1"/>
                  <a:pt x="206" y="1"/>
                </a:cubicBezTo>
                <a:cubicBezTo>
                  <a:pt x="207" y="1"/>
                  <a:pt x="207" y="0"/>
                  <a:pt x="208" y="0"/>
                </a:cubicBezTo>
                <a:moveTo>
                  <a:pt x="205" y="1"/>
                </a:moveTo>
                <a:cubicBezTo>
                  <a:pt x="205" y="1"/>
                  <a:pt x="205" y="1"/>
                  <a:pt x="205" y="1"/>
                </a:cubicBezTo>
                <a:cubicBezTo>
                  <a:pt x="205" y="1"/>
                  <a:pt x="205" y="1"/>
                  <a:pt x="205" y="1"/>
                </a:cubicBezTo>
                <a:cubicBezTo>
                  <a:pt x="205" y="1"/>
                  <a:pt x="205" y="1"/>
                  <a:pt x="206" y="1"/>
                </a:cubicBezTo>
                <a:cubicBezTo>
                  <a:pt x="205" y="1"/>
                  <a:pt x="205" y="1"/>
                  <a:pt x="205" y="1"/>
                </a:cubicBezTo>
                <a:moveTo>
                  <a:pt x="204" y="0"/>
                </a:moveTo>
                <a:cubicBezTo>
                  <a:pt x="204" y="1"/>
                  <a:pt x="205" y="1"/>
                  <a:pt x="205" y="1"/>
                </a:cubicBezTo>
                <a:cubicBezTo>
                  <a:pt x="205" y="1"/>
                  <a:pt x="205" y="1"/>
                  <a:pt x="205" y="1"/>
                </a:cubicBezTo>
                <a:cubicBezTo>
                  <a:pt x="205" y="1"/>
                  <a:pt x="204" y="1"/>
                  <a:pt x="204" y="0"/>
                </a:cubicBezTo>
                <a:moveTo>
                  <a:pt x="203" y="0"/>
                </a:moveTo>
                <a:cubicBezTo>
                  <a:pt x="203" y="0"/>
                  <a:pt x="203" y="0"/>
                  <a:pt x="203" y="1"/>
                </a:cubicBezTo>
                <a:cubicBezTo>
                  <a:pt x="203" y="1"/>
                  <a:pt x="204" y="1"/>
                  <a:pt x="204" y="1"/>
                </a:cubicBezTo>
                <a:cubicBezTo>
                  <a:pt x="204" y="1"/>
                  <a:pt x="203" y="1"/>
                  <a:pt x="203" y="0"/>
                </a:cubicBezTo>
                <a:moveTo>
                  <a:pt x="201" y="1"/>
                </a:moveTo>
                <a:cubicBezTo>
                  <a:pt x="201" y="1"/>
                  <a:pt x="201" y="1"/>
                  <a:pt x="201" y="1"/>
                </a:cubicBezTo>
                <a:cubicBezTo>
                  <a:pt x="201" y="1"/>
                  <a:pt x="201" y="1"/>
                  <a:pt x="201" y="1"/>
                </a:cubicBezTo>
                <a:cubicBezTo>
                  <a:pt x="200" y="1"/>
                  <a:pt x="199" y="1"/>
                  <a:pt x="198" y="1"/>
                </a:cubicBezTo>
                <a:cubicBezTo>
                  <a:pt x="199" y="1"/>
                  <a:pt x="200" y="1"/>
                  <a:pt x="201" y="1"/>
                </a:cubicBezTo>
                <a:cubicBezTo>
                  <a:pt x="202" y="1"/>
                  <a:pt x="203" y="1"/>
                  <a:pt x="204" y="2"/>
                </a:cubicBezTo>
                <a:cubicBezTo>
                  <a:pt x="203" y="1"/>
                  <a:pt x="202" y="1"/>
                  <a:pt x="201" y="1"/>
                </a:cubicBezTo>
                <a:moveTo>
                  <a:pt x="196" y="1"/>
                </a:moveTo>
                <a:cubicBezTo>
                  <a:pt x="196" y="1"/>
                  <a:pt x="196" y="1"/>
                  <a:pt x="195" y="2"/>
                </a:cubicBezTo>
                <a:cubicBezTo>
                  <a:pt x="196" y="2"/>
                  <a:pt x="197" y="2"/>
                  <a:pt x="198" y="1"/>
                </a:cubicBezTo>
                <a:cubicBezTo>
                  <a:pt x="198" y="1"/>
                  <a:pt x="197" y="1"/>
                  <a:pt x="196" y="1"/>
                </a:cubicBezTo>
                <a:moveTo>
                  <a:pt x="195" y="2"/>
                </a:moveTo>
                <a:cubicBezTo>
                  <a:pt x="195" y="2"/>
                  <a:pt x="195" y="2"/>
                  <a:pt x="195" y="2"/>
                </a:cubicBezTo>
                <a:cubicBezTo>
                  <a:pt x="195" y="1"/>
                  <a:pt x="196" y="1"/>
                  <a:pt x="196" y="1"/>
                </a:cubicBezTo>
                <a:cubicBezTo>
                  <a:pt x="196" y="1"/>
                  <a:pt x="195" y="1"/>
                  <a:pt x="195" y="2"/>
                </a:cubicBezTo>
                <a:moveTo>
                  <a:pt x="195" y="2"/>
                </a:moveTo>
                <a:cubicBezTo>
                  <a:pt x="194" y="2"/>
                  <a:pt x="194" y="2"/>
                  <a:pt x="194" y="2"/>
                </a:cubicBezTo>
                <a:cubicBezTo>
                  <a:pt x="195" y="2"/>
                  <a:pt x="195" y="2"/>
                  <a:pt x="196" y="2"/>
                </a:cubicBezTo>
                <a:cubicBezTo>
                  <a:pt x="195" y="2"/>
                  <a:pt x="195" y="2"/>
                  <a:pt x="195" y="2"/>
                </a:cubicBezTo>
                <a:moveTo>
                  <a:pt x="193" y="2"/>
                </a:moveTo>
                <a:cubicBezTo>
                  <a:pt x="193" y="2"/>
                  <a:pt x="193" y="2"/>
                  <a:pt x="193" y="2"/>
                </a:cubicBezTo>
                <a:cubicBezTo>
                  <a:pt x="193" y="2"/>
                  <a:pt x="193" y="2"/>
                  <a:pt x="193" y="2"/>
                </a:cubicBezTo>
                <a:cubicBezTo>
                  <a:pt x="193" y="2"/>
                  <a:pt x="192" y="2"/>
                  <a:pt x="192" y="2"/>
                </a:cubicBezTo>
                <a:cubicBezTo>
                  <a:pt x="192" y="3"/>
                  <a:pt x="193" y="3"/>
                  <a:pt x="194" y="2"/>
                </a:cubicBezTo>
                <a:cubicBezTo>
                  <a:pt x="194" y="2"/>
                  <a:pt x="193" y="2"/>
                  <a:pt x="193" y="2"/>
                </a:cubicBezTo>
                <a:moveTo>
                  <a:pt x="189" y="4"/>
                </a:moveTo>
                <a:cubicBezTo>
                  <a:pt x="189" y="4"/>
                  <a:pt x="189" y="4"/>
                  <a:pt x="189" y="4"/>
                </a:cubicBezTo>
                <a:cubicBezTo>
                  <a:pt x="189" y="4"/>
                  <a:pt x="190" y="4"/>
                  <a:pt x="191" y="4"/>
                </a:cubicBezTo>
                <a:cubicBezTo>
                  <a:pt x="190" y="4"/>
                  <a:pt x="189" y="4"/>
                  <a:pt x="189" y="4"/>
                </a:cubicBezTo>
                <a:moveTo>
                  <a:pt x="186" y="5"/>
                </a:moveTo>
                <a:cubicBezTo>
                  <a:pt x="187" y="5"/>
                  <a:pt x="187" y="5"/>
                  <a:pt x="187" y="5"/>
                </a:cubicBezTo>
                <a:cubicBezTo>
                  <a:pt x="187" y="5"/>
                  <a:pt x="188" y="4"/>
                  <a:pt x="188" y="4"/>
                </a:cubicBezTo>
                <a:cubicBezTo>
                  <a:pt x="189" y="4"/>
                  <a:pt x="189" y="4"/>
                  <a:pt x="189" y="4"/>
                </a:cubicBezTo>
                <a:cubicBezTo>
                  <a:pt x="188" y="4"/>
                  <a:pt x="187" y="4"/>
                  <a:pt x="186" y="5"/>
                </a:cubicBezTo>
                <a:moveTo>
                  <a:pt x="187" y="5"/>
                </a:moveTo>
                <a:cubicBezTo>
                  <a:pt x="187" y="5"/>
                  <a:pt x="187" y="5"/>
                  <a:pt x="187" y="5"/>
                </a:cubicBezTo>
                <a:cubicBezTo>
                  <a:pt x="187" y="5"/>
                  <a:pt x="187" y="5"/>
                  <a:pt x="187" y="5"/>
                </a:cubicBezTo>
                <a:close/>
                <a:moveTo>
                  <a:pt x="186" y="6"/>
                </a:moveTo>
                <a:cubicBezTo>
                  <a:pt x="186" y="6"/>
                  <a:pt x="186" y="6"/>
                  <a:pt x="186" y="6"/>
                </a:cubicBezTo>
                <a:cubicBezTo>
                  <a:pt x="186" y="6"/>
                  <a:pt x="187" y="6"/>
                  <a:pt x="187" y="6"/>
                </a:cubicBezTo>
                <a:cubicBezTo>
                  <a:pt x="187" y="6"/>
                  <a:pt x="186" y="6"/>
                  <a:pt x="186" y="6"/>
                </a:cubicBezTo>
                <a:moveTo>
                  <a:pt x="183" y="8"/>
                </a:moveTo>
                <a:cubicBezTo>
                  <a:pt x="183" y="8"/>
                  <a:pt x="182" y="8"/>
                  <a:pt x="182" y="9"/>
                </a:cubicBezTo>
                <a:cubicBezTo>
                  <a:pt x="183" y="8"/>
                  <a:pt x="184" y="8"/>
                  <a:pt x="184" y="8"/>
                </a:cubicBezTo>
                <a:cubicBezTo>
                  <a:pt x="184" y="8"/>
                  <a:pt x="183" y="8"/>
                  <a:pt x="183" y="8"/>
                </a:cubicBezTo>
                <a:moveTo>
                  <a:pt x="180" y="10"/>
                </a:moveTo>
                <a:cubicBezTo>
                  <a:pt x="181" y="9"/>
                  <a:pt x="182" y="9"/>
                  <a:pt x="183" y="9"/>
                </a:cubicBezTo>
                <a:cubicBezTo>
                  <a:pt x="182" y="9"/>
                  <a:pt x="181" y="9"/>
                  <a:pt x="180" y="10"/>
                </a:cubicBezTo>
                <a:moveTo>
                  <a:pt x="177" y="12"/>
                </a:moveTo>
                <a:cubicBezTo>
                  <a:pt x="178" y="12"/>
                  <a:pt x="178" y="11"/>
                  <a:pt x="179" y="11"/>
                </a:cubicBezTo>
                <a:cubicBezTo>
                  <a:pt x="179" y="11"/>
                  <a:pt x="178" y="11"/>
                  <a:pt x="177" y="12"/>
                </a:cubicBezTo>
                <a:moveTo>
                  <a:pt x="177" y="13"/>
                </a:moveTo>
                <a:cubicBezTo>
                  <a:pt x="177" y="12"/>
                  <a:pt x="178" y="12"/>
                  <a:pt x="178" y="12"/>
                </a:cubicBezTo>
                <a:cubicBezTo>
                  <a:pt x="178" y="12"/>
                  <a:pt x="177" y="12"/>
                  <a:pt x="177" y="12"/>
                </a:cubicBezTo>
                <a:cubicBezTo>
                  <a:pt x="177" y="12"/>
                  <a:pt x="177" y="12"/>
                  <a:pt x="177" y="13"/>
                </a:cubicBezTo>
                <a:moveTo>
                  <a:pt x="172" y="18"/>
                </a:moveTo>
                <a:cubicBezTo>
                  <a:pt x="173" y="18"/>
                  <a:pt x="173" y="18"/>
                  <a:pt x="173" y="18"/>
                </a:cubicBezTo>
                <a:cubicBezTo>
                  <a:pt x="173" y="18"/>
                  <a:pt x="173" y="18"/>
                  <a:pt x="172" y="18"/>
                </a:cubicBezTo>
                <a:close/>
                <a:moveTo>
                  <a:pt x="169" y="21"/>
                </a:moveTo>
                <a:cubicBezTo>
                  <a:pt x="170" y="21"/>
                  <a:pt x="170" y="20"/>
                  <a:pt x="171" y="20"/>
                </a:cubicBezTo>
                <a:cubicBezTo>
                  <a:pt x="170" y="20"/>
                  <a:pt x="170" y="21"/>
                  <a:pt x="169" y="21"/>
                </a:cubicBezTo>
                <a:moveTo>
                  <a:pt x="163" y="31"/>
                </a:moveTo>
                <a:cubicBezTo>
                  <a:pt x="164" y="31"/>
                  <a:pt x="164" y="30"/>
                  <a:pt x="165" y="29"/>
                </a:cubicBezTo>
                <a:cubicBezTo>
                  <a:pt x="164" y="30"/>
                  <a:pt x="164" y="30"/>
                  <a:pt x="163" y="31"/>
                </a:cubicBezTo>
                <a:moveTo>
                  <a:pt x="162" y="36"/>
                </a:moveTo>
                <a:cubicBezTo>
                  <a:pt x="162" y="37"/>
                  <a:pt x="161" y="37"/>
                  <a:pt x="161" y="37"/>
                </a:cubicBezTo>
                <a:cubicBezTo>
                  <a:pt x="162" y="37"/>
                  <a:pt x="162" y="36"/>
                  <a:pt x="162" y="36"/>
                </a:cubicBezTo>
                <a:cubicBezTo>
                  <a:pt x="162" y="36"/>
                  <a:pt x="162" y="36"/>
                  <a:pt x="162" y="36"/>
                </a:cubicBezTo>
                <a:moveTo>
                  <a:pt x="161" y="37"/>
                </a:moveTo>
                <a:cubicBezTo>
                  <a:pt x="161" y="37"/>
                  <a:pt x="161" y="37"/>
                  <a:pt x="161" y="37"/>
                </a:cubicBezTo>
                <a:cubicBezTo>
                  <a:pt x="161" y="37"/>
                  <a:pt x="161" y="37"/>
                  <a:pt x="161" y="37"/>
                </a:cubicBezTo>
                <a:cubicBezTo>
                  <a:pt x="161" y="37"/>
                  <a:pt x="161" y="37"/>
                  <a:pt x="161" y="37"/>
                </a:cubicBezTo>
                <a:cubicBezTo>
                  <a:pt x="161" y="37"/>
                  <a:pt x="161" y="37"/>
                  <a:pt x="161" y="37"/>
                </a:cubicBezTo>
                <a:moveTo>
                  <a:pt x="160" y="40"/>
                </a:moveTo>
                <a:cubicBezTo>
                  <a:pt x="160" y="40"/>
                  <a:pt x="160" y="40"/>
                  <a:pt x="160" y="40"/>
                </a:cubicBezTo>
                <a:cubicBezTo>
                  <a:pt x="160" y="40"/>
                  <a:pt x="160" y="40"/>
                  <a:pt x="161" y="40"/>
                </a:cubicBezTo>
                <a:cubicBezTo>
                  <a:pt x="160" y="40"/>
                  <a:pt x="160" y="40"/>
                  <a:pt x="160" y="40"/>
                </a:cubicBezTo>
                <a:moveTo>
                  <a:pt x="157" y="50"/>
                </a:moveTo>
                <a:cubicBezTo>
                  <a:pt x="158" y="49"/>
                  <a:pt x="158" y="48"/>
                  <a:pt x="158" y="48"/>
                </a:cubicBezTo>
                <a:cubicBezTo>
                  <a:pt x="158" y="48"/>
                  <a:pt x="158" y="49"/>
                  <a:pt x="157" y="50"/>
                </a:cubicBezTo>
                <a:moveTo>
                  <a:pt x="157" y="56"/>
                </a:moveTo>
                <a:cubicBezTo>
                  <a:pt x="157" y="56"/>
                  <a:pt x="157" y="56"/>
                  <a:pt x="157" y="56"/>
                </a:cubicBezTo>
                <a:cubicBezTo>
                  <a:pt x="157" y="56"/>
                  <a:pt x="157" y="55"/>
                  <a:pt x="157" y="55"/>
                </a:cubicBezTo>
                <a:cubicBezTo>
                  <a:pt x="157" y="55"/>
                  <a:pt x="157" y="55"/>
                  <a:pt x="157" y="56"/>
                </a:cubicBezTo>
                <a:moveTo>
                  <a:pt x="157" y="57"/>
                </a:moveTo>
                <a:cubicBezTo>
                  <a:pt x="157" y="57"/>
                  <a:pt x="157" y="57"/>
                  <a:pt x="157" y="57"/>
                </a:cubicBezTo>
                <a:cubicBezTo>
                  <a:pt x="157" y="57"/>
                  <a:pt x="157" y="57"/>
                  <a:pt x="157" y="57"/>
                </a:cubicBezTo>
                <a:cubicBezTo>
                  <a:pt x="157" y="57"/>
                  <a:pt x="157" y="56"/>
                  <a:pt x="157" y="56"/>
                </a:cubicBezTo>
                <a:cubicBezTo>
                  <a:pt x="157" y="56"/>
                  <a:pt x="157" y="57"/>
                  <a:pt x="157" y="57"/>
                </a:cubicBezTo>
                <a:cubicBezTo>
                  <a:pt x="157" y="57"/>
                  <a:pt x="157" y="57"/>
                  <a:pt x="157" y="57"/>
                </a:cubicBezTo>
                <a:moveTo>
                  <a:pt x="156" y="60"/>
                </a:moveTo>
                <a:cubicBezTo>
                  <a:pt x="156" y="60"/>
                  <a:pt x="156" y="60"/>
                  <a:pt x="156" y="60"/>
                </a:cubicBezTo>
                <a:cubicBezTo>
                  <a:pt x="156" y="60"/>
                  <a:pt x="156" y="60"/>
                  <a:pt x="156" y="60"/>
                </a:cubicBezTo>
                <a:cubicBezTo>
                  <a:pt x="156" y="60"/>
                  <a:pt x="156" y="60"/>
                  <a:pt x="156" y="60"/>
                </a:cubicBezTo>
                <a:moveTo>
                  <a:pt x="156" y="64"/>
                </a:moveTo>
                <a:cubicBezTo>
                  <a:pt x="156" y="65"/>
                  <a:pt x="156" y="65"/>
                  <a:pt x="156" y="66"/>
                </a:cubicBezTo>
                <a:cubicBezTo>
                  <a:pt x="156" y="66"/>
                  <a:pt x="156" y="66"/>
                  <a:pt x="156" y="65"/>
                </a:cubicBezTo>
                <a:cubicBezTo>
                  <a:pt x="156" y="65"/>
                  <a:pt x="156" y="65"/>
                  <a:pt x="156" y="64"/>
                </a:cubicBezTo>
                <a:moveTo>
                  <a:pt x="188" y="5"/>
                </a:moveTo>
                <a:cubicBezTo>
                  <a:pt x="188" y="5"/>
                  <a:pt x="188" y="5"/>
                  <a:pt x="187" y="5"/>
                </a:cubicBezTo>
                <a:cubicBezTo>
                  <a:pt x="188" y="5"/>
                  <a:pt x="188" y="5"/>
                  <a:pt x="188" y="5"/>
                </a:cubicBezTo>
                <a:cubicBezTo>
                  <a:pt x="188" y="5"/>
                  <a:pt x="189" y="5"/>
                  <a:pt x="190" y="5"/>
                </a:cubicBezTo>
                <a:cubicBezTo>
                  <a:pt x="189" y="5"/>
                  <a:pt x="189" y="4"/>
                  <a:pt x="188" y="5"/>
                </a:cubicBezTo>
                <a:cubicBezTo>
                  <a:pt x="188" y="5"/>
                  <a:pt x="188" y="5"/>
                  <a:pt x="188" y="5"/>
                </a:cubicBezTo>
                <a:cubicBezTo>
                  <a:pt x="188" y="5"/>
                  <a:pt x="188" y="5"/>
                  <a:pt x="188" y="5"/>
                </a:cubicBezTo>
                <a:moveTo>
                  <a:pt x="257" y="40"/>
                </a:moveTo>
                <a:cubicBezTo>
                  <a:pt x="257" y="40"/>
                  <a:pt x="256" y="40"/>
                  <a:pt x="256" y="40"/>
                </a:cubicBezTo>
                <a:cubicBezTo>
                  <a:pt x="256" y="40"/>
                  <a:pt x="256" y="40"/>
                  <a:pt x="256" y="40"/>
                </a:cubicBezTo>
                <a:cubicBezTo>
                  <a:pt x="256" y="40"/>
                  <a:pt x="256" y="40"/>
                  <a:pt x="256" y="40"/>
                </a:cubicBezTo>
                <a:lnTo>
                  <a:pt x="257" y="40"/>
                </a:lnTo>
                <a:close/>
                <a:moveTo>
                  <a:pt x="257" y="41"/>
                </a:moveTo>
                <a:cubicBezTo>
                  <a:pt x="257" y="41"/>
                  <a:pt x="257" y="41"/>
                  <a:pt x="257" y="41"/>
                </a:cubicBezTo>
                <a:cubicBezTo>
                  <a:pt x="257" y="41"/>
                  <a:pt x="257" y="41"/>
                  <a:pt x="257" y="41"/>
                </a:cubicBezTo>
                <a:cubicBezTo>
                  <a:pt x="257" y="41"/>
                  <a:pt x="257" y="41"/>
                  <a:pt x="257" y="41"/>
                </a:cubicBezTo>
                <a:moveTo>
                  <a:pt x="258" y="43"/>
                </a:moveTo>
                <a:cubicBezTo>
                  <a:pt x="258" y="43"/>
                  <a:pt x="258" y="43"/>
                  <a:pt x="258" y="43"/>
                </a:cubicBezTo>
                <a:cubicBezTo>
                  <a:pt x="258" y="42"/>
                  <a:pt x="258" y="42"/>
                  <a:pt x="258" y="42"/>
                </a:cubicBezTo>
                <a:cubicBezTo>
                  <a:pt x="258" y="42"/>
                  <a:pt x="258" y="42"/>
                  <a:pt x="258" y="42"/>
                </a:cubicBezTo>
                <a:cubicBezTo>
                  <a:pt x="258" y="42"/>
                  <a:pt x="258" y="42"/>
                  <a:pt x="257" y="42"/>
                </a:cubicBezTo>
                <a:cubicBezTo>
                  <a:pt x="258" y="42"/>
                  <a:pt x="258" y="42"/>
                  <a:pt x="258" y="43"/>
                </a:cubicBezTo>
                <a:cubicBezTo>
                  <a:pt x="258" y="43"/>
                  <a:pt x="258" y="43"/>
                  <a:pt x="258" y="43"/>
                </a:cubicBezTo>
                <a:cubicBezTo>
                  <a:pt x="258" y="43"/>
                  <a:pt x="258" y="43"/>
                  <a:pt x="258" y="43"/>
                </a:cubicBezTo>
                <a:cubicBezTo>
                  <a:pt x="258" y="43"/>
                  <a:pt x="258" y="43"/>
                  <a:pt x="258" y="43"/>
                </a:cubicBezTo>
                <a:moveTo>
                  <a:pt x="258" y="43"/>
                </a:moveTo>
                <a:cubicBezTo>
                  <a:pt x="258" y="43"/>
                  <a:pt x="258" y="43"/>
                  <a:pt x="258" y="43"/>
                </a:cubicBezTo>
                <a:cubicBezTo>
                  <a:pt x="258" y="43"/>
                  <a:pt x="258" y="43"/>
                  <a:pt x="258" y="43"/>
                </a:cubicBezTo>
                <a:cubicBezTo>
                  <a:pt x="258" y="43"/>
                  <a:pt x="258" y="43"/>
                  <a:pt x="258" y="43"/>
                </a:cubicBezTo>
                <a:close/>
                <a:moveTo>
                  <a:pt x="258" y="67"/>
                </a:moveTo>
                <a:cubicBezTo>
                  <a:pt x="258" y="67"/>
                  <a:pt x="258" y="67"/>
                  <a:pt x="258" y="67"/>
                </a:cubicBezTo>
                <a:cubicBezTo>
                  <a:pt x="258" y="66"/>
                  <a:pt x="258" y="66"/>
                  <a:pt x="258" y="66"/>
                </a:cubicBezTo>
                <a:cubicBezTo>
                  <a:pt x="258" y="66"/>
                  <a:pt x="258" y="67"/>
                  <a:pt x="258" y="67"/>
                </a:cubicBezTo>
                <a:moveTo>
                  <a:pt x="259" y="67"/>
                </a:moveTo>
                <a:cubicBezTo>
                  <a:pt x="258" y="68"/>
                  <a:pt x="258" y="68"/>
                  <a:pt x="258" y="68"/>
                </a:cubicBezTo>
                <a:cubicBezTo>
                  <a:pt x="258" y="68"/>
                  <a:pt x="258" y="68"/>
                  <a:pt x="258" y="69"/>
                </a:cubicBezTo>
                <a:cubicBezTo>
                  <a:pt x="258" y="68"/>
                  <a:pt x="258" y="68"/>
                  <a:pt x="259" y="68"/>
                </a:cubicBezTo>
                <a:lnTo>
                  <a:pt x="259" y="67"/>
                </a:lnTo>
                <a:close/>
                <a:moveTo>
                  <a:pt x="259" y="44"/>
                </a:moveTo>
                <a:cubicBezTo>
                  <a:pt x="259" y="44"/>
                  <a:pt x="259" y="44"/>
                  <a:pt x="259" y="44"/>
                </a:cubicBezTo>
                <a:cubicBezTo>
                  <a:pt x="259" y="44"/>
                  <a:pt x="259" y="44"/>
                  <a:pt x="259" y="44"/>
                </a:cubicBezTo>
                <a:cubicBezTo>
                  <a:pt x="259" y="44"/>
                  <a:pt x="259" y="44"/>
                  <a:pt x="259" y="44"/>
                </a:cubicBezTo>
                <a:cubicBezTo>
                  <a:pt x="259" y="44"/>
                  <a:pt x="259" y="44"/>
                  <a:pt x="259" y="44"/>
                </a:cubicBezTo>
                <a:cubicBezTo>
                  <a:pt x="259" y="44"/>
                  <a:pt x="259" y="44"/>
                  <a:pt x="259" y="44"/>
                </a:cubicBezTo>
                <a:moveTo>
                  <a:pt x="313" y="395"/>
                </a:moveTo>
                <a:cubicBezTo>
                  <a:pt x="313" y="395"/>
                  <a:pt x="313" y="396"/>
                  <a:pt x="313" y="396"/>
                </a:cubicBezTo>
                <a:cubicBezTo>
                  <a:pt x="313" y="396"/>
                  <a:pt x="313" y="395"/>
                  <a:pt x="313" y="395"/>
                </a:cubicBezTo>
                <a:close/>
                <a:moveTo>
                  <a:pt x="6" y="332"/>
                </a:moveTo>
                <a:cubicBezTo>
                  <a:pt x="6" y="328"/>
                  <a:pt x="6" y="326"/>
                  <a:pt x="7" y="323"/>
                </a:cubicBezTo>
                <a:cubicBezTo>
                  <a:pt x="7" y="321"/>
                  <a:pt x="7" y="319"/>
                  <a:pt x="7" y="315"/>
                </a:cubicBezTo>
                <a:cubicBezTo>
                  <a:pt x="7" y="312"/>
                  <a:pt x="8" y="308"/>
                  <a:pt x="9" y="303"/>
                </a:cubicBezTo>
                <a:cubicBezTo>
                  <a:pt x="8" y="295"/>
                  <a:pt x="10" y="285"/>
                  <a:pt x="15" y="272"/>
                </a:cubicBezTo>
                <a:cubicBezTo>
                  <a:pt x="16" y="267"/>
                  <a:pt x="16" y="261"/>
                  <a:pt x="18" y="255"/>
                </a:cubicBezTo>
                <a:cubicBezTo>
                  <a:pt x="16" y="249"/>
                  <a:pt x="17" y="243"/>
                  <a:pt x="19" y="237"/>
                </a:cubicBezTo>
                <a:cubicBezTo>
                  <a:pt x="21" y="231"/>
                  <a:pt x="23" y="225"/>
                  <a:pt x="24" y="222"/>
                </a:cubicBezTo>
                <a:cubicBezTo>
                  <a:pt x="25" y="218"/>
                  <a:pt x="27" y="213"/>
                  <a:pt x="30" y="208"/>
                </a:cubicBezTo>
                <a:cubicBezTo>
                  <a:pt x="32" y="190"/>
                  <a:pt x="34" y="179"/>
                  <a:pt x="36" y="174"/>
                </a:cubicBezTo>
                <a:cubicBezTo>
                  <a:pt x="37" y="168"/>
                  <a:pt x="39" y="165"/>
                  <a:pt x="43" y="164"/>
                </a:cubicBezTo>
                <a:cubicBezTo>
                  <a:pt x="48" y="161"/>
                  <a:pt x="53" y="159"/>
                  <a:pt x="60" y="159"/>
                </a:cubicBezTo>
                <a:cubicBezTo>
                  <a:pt x="66" y="159"/>
                  <a:pt x="74" y="157"/>
                  <a:pt x="82" y="153"/>
                </a:cubicBezTo>
                <a:cubicBezTo>
                  <a:pt x="92" y="148"/>
                  <a:pt x="101" y="145"/>
                  <a:pt x="111" y="142"/>
                </a:cubicBezTo>
                <a:cubicBezTo>
                  <a:pt x="112" y="141"/>
                  <a:pt x="113" y="139"/>
                  <a:pt x="115" y="138"/>
                </a:cubicBezTo>
                <a:cubicBezTo>
                  <a:pt x="120" y="135"/>
                  <a:pt x="125" y="131"/>
                  <a:pt x="129" y="127"/>
                </a:cubicBezTo>
                <a:cubicBezTo>
                  <a:pt x="134" y="122"/>
                  <a:pt x="137" y="119"/>
                  <a:pt x="140" y="118"/>
                </a:cubicBezTo>
                <a:cubicBezTo>
                  <a:pt x="142" y="114"/>
                  <a:pt x="146" y="112"/>
                  <a:pt x="151" y="112"/>
                </a:cubicBezTo>
                <a:cubicBezTo>
                  <a:pt x="151" y="111"/>
                  <a:pt x="152" y="109"/>
                  <a:pt x="152" y="107"/>
                </a:cubicBezTo>
                <a:cubicBezTo>
                  <a:pt x="154" y="100"/>
                  <a:pt x="156" y="91"/>
                  <a:pt x="156" y="80"/>
                </a:cubicBezTo>
                <a:cubicBezTo>
                  <a:pt x="154" y="75"/>
                  <a:pt x="154" y="70"/>
                  <a:pt x="156" y="66"/>
                </a:cubicBezTo>
                <a:cubicBezTo>
                  <a:pt x="156" y="65"/>
                  <a:pt x="156" y="64"/>
                  <a:pt x="156" y="63"/>
                </a:cubicBezTo>
                <a:cubicBezTo>
                  <a:pt x="156" y="63"/>
                  <a:pt x="156" y="62"/>
                  <a:pt x="156" y="61"/>
                </a:cubicBezTo>
                <a:cubicBezTo>
                  <a:pt x="156" y="62"/>
                  <a:pt x="156" y="62"/>
                  <a:pt x="156" y="63"/>
                </a:cubicBezTo>
                <a:cubicBezTo>
                  <a:pt x="155" y="62"/>
                  <a:pt x="156" y="61"/>
                  <a:pt x="156" y="60"/>
                </a:cubicBezTo>
                <a:cubicBezTo>
                  <a:pt x="156" y="60"/>
                  <a:pt x="156" y="60"/>
                  <a:pt x="156" y="60"/>
                </a:cubicBezTo>
                <a:cubicBezTo>
                  <a:pt x="156" y="61"/>
                  <a:pt x="156" y="61"/>
                  <a:pt x="155" y="61"/>
                </a:cubicBezTo>
                <a:cubicBezTo>
                  <a:pt x="156" y="61"/>
                  <a:pt x="156" y="60"/>
                  <a:pt x="156" y="60"/>
                </a:cubicBezTo>
                <a:cubicBezTo>
                  <a:pt x="156" y="59"/>
                  <a:pt x="156" y="59"/>
                  <a:pt x="156" y="58"/>
                </a:cubicBezTo>
                <a:cubicBezTo>
                  <a:pt x="156" y="58"/>
                  <a:pt x="156" y="57"/>
                  <a:pt x="156" y="56"/>
                </a:cubicBezTo>
                <a:cubicBezTo>
                  <a:pt x="156" y="56"/>
                  <a:pt x="156" y="56"/>
                  <a:pt x="156" y="56"/>
                </a:cubicBezTo>
                <a:cubicBezTo>
                  <a:pt x="156" y="56"/>
                  <a:pt x="156" y="57"/>
                  <a:pt x="156" y="58"/>
                </a:cubicBezTo>
                <a:cubicBezTo>
                  <a:pt x="156" y="57"/>
                  <a:pt x="156" y="56"/>
                  <a:pt x="157" y="56"/>
                </a:cubicBezTo>
                <a:cubicBezTo>
                  <a:pt x="157" y="55"/>
                  <a:pt x="157" y="54"/>
                  <a:pt x="157" y="54"/>
                </a:cubicBezTo>
                <a:cubicBezTo>
                  <a:pt x="157" y="54"/>
                  <a:pt x="157" y="54"/>
                  <a:pt x="156" y="55"/>
                </a:cubicBezTo>
                <a:cubicBezTo>
                  <a:pt x="156" y="54"/>
                  <a:pt x="157" y="53"/>
                  <a:pt x="157" y="52"/>
                </a:cubicBezTo>
                <a:cubicBezTo>
                  <a:pt x="157" y="52"/>
                  <a:pt x="157" y="53"/>
                  <a:pt x="156" y="53"/>
                </a:cubicBezTo>
                <a:cubicBezTo>
                  <a:pt x="157" y="52"/>
                  <a:pt x="158" y="51"/>
                  <a:pt x="158" y="49"/>
                </a:cubicBezTo>
                <a:cubicBezTo>
                  <a:pt x="158" y="50"/>
                  <a:pt x="158" y="50"/>
                  <a:pt x="157" y="50"/>
                </a:cubicBezTo>
                <a:cubicBezTo>
                  <a:pt x="157" y="51"/>
                  <a:pt x="157" y="51"/>
                  <a:pt x="157" y="51"/>
                </a:cubicBezTo>
                <a:cubicBezTo>
                  <a:pt x="157" y="51"/>
                  <a:pt x="157" y="50"/>
                  <a:pt x="157" y="50"/>
                </a:cubicBezTo>
                <a:cubicBezTo>
                  <a:pt x="157" y="49"/>
                  <a:pt x="157" y="49"/>
                  <a:pt x="158" y="48"/>
                </a:cubicBezTo>
                <a:cubicBezTo>
                  <a:pt x="158" y="48"/>
                  <a:pt x="158" y="47"/>
                  <a:pt x="158" y="47"/>
                </a:cubicBezTo>
                <a:cubicBezTo>
                  <a:pt x="158" y="47"/>
                  <a:pt x="158" y="47"/>
                  <a:pt x="158" y="47"/>
                </a:cubicBezTo>
                <a:cubicBezTo>
                  <a:pt x="158" y="46"/>
                  <a:pt x="158" y="46"/>
                  <a:pt x="159" y="45"/>
                </a:cubicBezTo>
                <a:cubicBezTo>
                  <a:pt x="159" y="45"/>
                  <a:pt x="158" y="46"/>
                  <a:pt x="158" y="46"/>
                </a:cubicBezTo>
                <a:cubicBezTo>
                  <a:pt x="158" y="45"/>
                  <a:pt x="159" y="45"/>
                  <a:pt x="159" y="45"/>
                </a:cubicBezTo>
                <a:cubicBezTo>
                  <a:pt x="159" y="44"/>
                  <a:pt x="159" y="44"/>
                  <a:pt x="160" y="44"/>
                </a:cubicBezTo>
                <a:cubicBezTo>
                  <a:pt x="160" y="43"/>
                  <a:pt x="160" y="43"/>
                  <a:pt x="160" y="43"/>
                </a:cubicBezTo>
                <a:cubicBezTo>
                  <a:pt x="159" y="44"/>
                  <a:pt x="159" y="44"/>
                  <a:pt x="158" y="44"/>
                </a:cubicBezTo>
                <a:cubicBezTo>
                  <a:pt x="159" y="44"/>
                  <a:pt x="159" y="43"/>
                  <a:pt x="159" y="43"/>
                </a:cubicBezTo>
                <a:cubicBezTo>
                  <a:pt x="160" y="43"/>
                  <a:pt x="160" y="43"/>
                  <a:pt x="160" y="43"/>
                </a:cubicBezTo>
                <a:cubicBezTo>
                  <a:pt x="160" y="43"/>
                  <a:pt x="160" y="43"/>
                  <a:pt x="160" y="43"/>
                </a:cubicBezTo>
                <a:cubicBezTo>
                  <a:pt x="160" y="43"/>
                  <a:pt x="160" y="43"/>
                  <a:pt x="160" y="43"/>
                </a:cubicBezTo>
                <a:cubicBezTo>
                  <a:pt x="160" y="43"/>
                  <a:pt x="160" y="43"/>
                  <a:pt x="160" y="43"/>
                </a:cubicBezTo>
                <a:cubicBezTo>
                  <a:pt x="160" y="42"/>
                  <a:pt x="160" y="42"/>
                  <a:pt x="160" y="41"/>
                </a:cubicBezTo>
                <a:cubicBezTo>
                  <a:pt x="160" y="42"/>
                  <a:pt x="160" y="42"/>
                  <a:pt x="159" y="43"/>
                </a:cubicBezTo>
                <a:cubicBezTo>
                  <a:pt x="159" y="42"/>
                  <a:pt x="160" y="41"/>
                  <a:pt x="160" y="41"/>
                </a:cubicBezTo>
                <a:cubicBezTo>
                  <a:pt x="160" y="40"/>
                  <a:pt x="160" y="40"/>
                  <a:pt x="160" y="40"/>
                </a:cubicBezTo>
                <a:cubicBezTo>
                  <a:pt x="160" y="41"/>
                  <a:pt x="160" y="41"/>
                  <a:pt x="159" y="41"/>
                </a:cubicBezTo>
                <a:cubicBezTo>
                  <a:pt x="160" y="41"/>
                  <a:pt x="160" y="40"/>
                  <a:pt x="160" y="40"/>
                </a:cubicBezTo>
                <a:cubicBezTo>
                  <a:pt x="160" y="40"/>
                  <a:pt x="160" y="39"/>
                  <a:pt x="161" y="38"/>
                </a:cubicBezTo>
                <a:cubicBezTo>
                  <a:pt x="161" y="38"/>
                  <a:pt x="161" y="37"/>
                  <a:pt x="161" y="37"/>
                </a:cubicBezTo>
                <a:cubicBezTo>
                  <a:pt x="161" y="37"/>
                  <a:pt x="161" y="37"/>
                  <a:pt x="161" y="37"/>
                </a:cubicBezTo>
                <a:cubicBezTo>
                  <a:pt x="161" y="37"/>
                  <a:pt x="161" y="37"/>
                  <a:pt x="161" y="37"/>
                </a:cubicBezTo>
                <a:cubicBezTo>
                  <a:pt x="161" y="37"/>
                  <a:pt x="161" y="38"/>
                  <a:pt x="160" y="38"/>
                </a:cubicBezTo>
                <a:cubicBezTo>
                  <a:pt x="161" y="38"/>
                  <a:pt x="161" y="37"/>
                  <a:pt x="161" y="37"/>
                </a:cubicBezTo>
                <a:cubicBezTo>
                  <a:pt x="161" y="37"/>
                  <a:pt x="161" y="36"/>
                  <a:pt x="162" y="36"/>
                </a:cubicBezTo>
                <a:cubicBezTo>
                  <a:pt x="162" y="36"/>
                  <a:pt x="162" y="35"/>
                  <a:pt x="162" y="35"/>
                </a:cubicBezTo>
                <a:cubicBezTo>
                  <a:pt x="162" y="35"/>
                  <a:pt x="162" y="35"/>
                  <a:pt x="162" y="36"/>
                </a:cubicBezTo>
                <a:cubicBezTo>
                  <a:pt x="161" y="35"/>
                  <a:pt x="162" y="34"/>
                  <a:pt x="163" y="33"/>
                </a:cubicBezTo>
                <a:cubicBezTo>
                  <a:pt x="162" y="34"/>
                  <a:pt x="162" y="34"/>
                  <a:pt x="162" y="34"/>
                </a:cubicBezTo>
                <a:cubicBezTo>
                  <a:pt x="163" y="33"/>
                  <a:pt x="163" y="32"/>
                  <a:pt x="164" y="31"/>
                </a:cubicBezTo>
                <a:cubicBezTo>
                  <a:pt x="163" y="31"/>
                  <a:pt x="163" y="31"/>
                  <a:pt x="163" y="32"/>
                </a:cubicBezTo>
                <a:cubicBezTo>
                  <a:pt x="163" y="32"/>
                  <a:pt x="163" y="32"/>
                  <a:pt x="163" y="32"/>
                </a:cubicBezTo>
                <a:cubicBezTo>
                  <a:pt x="163" y="32"/>
                  <a:pt x="163" y="32"/>
                  <a:pt x="163" y="33"/>
                </a:cubicBezTo>
                <a:cubicBezTo>
                  <a:pt x="163" y="32"/>
                  <a:pt x="163" y="32"/>
                  <a:pt x="163" y="31"/>
                </a:cubicBezTo>
                <a:cubicBezTo>
                  <a:pt x="163" y="31"/>
                  <a:pt x="163" y="30"/>
                  <a:pt x="164" y="30"/>
                </a:cubicBezTo>
                <a:cubicBezTo>
                  <a:pt x="164" y="30"/>
                  <a:pt x="164" y="29"/>
                  <a:pt x="164" y="29"/>
                </a:cubicBezTo>
                <a:cubicBezTo>
                  <a:pt x="164" y="29"/>
                  <a:pt x="164" y="29"/>
                  <a:pt x="164" y="29"/>
                </a:cubicBezTo>
                <a:cubicBezTo>
                  <a:pt x="165" y="28"/>
                  <a:pt x="165" y="28"/>
                  <a:pt x="165" y="27"/>
                </a:cubicBezTo>
                <a:cubicBezTo>
                  <a:pt x="165" y="27"/>
                  <a:pt x="165" y="28"/>
                  <a:pt x="165" y="28"/>
                </a:cubicBezTo>
                <a:cubicBezTo>
                  <a:pt x="165" y="28"/>
                  <a:pt x="165" y="27"/>
                  <a:pt x="166" y="27"/>
                </a:cubicBezTo>
                <a:cubicBezTo>
                  <a:pt x="166" y="27"/>
                  <a:pt x="166" y="26"/>
                  <a:pt x="167" y="26"/>
                </a:cubicBezTo>
                <a:cubicBezTo>
                  <a:pt x="166" y="26"/>
                  <a:pt x="166" y="26"/>
                  <a:pt x="165" y="26"/>
                </a:cubicBezTo>
                <a:cubicBezTo>
                  <a:pt x="166" y="26"/>
                  <a:pt x="166" y="26"/>
                  <a:pt x="166" y="26"/>
                </a:cubicBezTo>
                <a:cubicBezTo>
                  <a:pt x="166" y="26"/>
                  <a:pt x="167" y="25"/>
                  <a:pt x="167" y="25"/>
                </a:cubicBezTo>
                <a:cubicBezTo>
                  <a:pt x="167" y="25"/>
                  <a:pt x="167" y="24"/>
                  <a:pt x="168" y="24"/>
                </a:cubicBezTo>
                <a:cubicBezTo>
                  <a:pt x="167" y="24"/>
                  <a:pt x="167" y="24"/>
                  <a:pt x="167" y="24"/>
                </a:cubicBezTo>
                <a:cubicBezTo>
                  <a:pt x="167" y="24"/>
                  <a:pt x="168" y="23"/>
                  <a:pt x="168" y="23"/>
                </a:cubicBezTo>
                <a:cubicBezTo>
                  <a:pt x="168" y="23"/>
                  <a:pt x="168" y="23"/>
                  <a:pt x="167" y="23"/>
                </a:cubicBezTo>
                <a:cubicBezTo>
                  <a:pt x="168" y="23"/>
                  <a:pt x="169" y="23"/>
                  <a:pt x="169" y="22"/>
                </a:cubicBezTo>
                <a:cubicBezTo>
                  <a:pt x="169" y="22"/>
                  <a:pt x="169" y="22"/>
                  <a:pt x="169" y="22"/>
                </a:cubicBezTo>
                <a:cubicBezTo>
                  <a:pt x="170" y="21"/>
                  <a:pt x="170" y="20"/>
                  <a:pt x="171" y="19"/>
                </a:cubicBezTo>
                <a:cubicBezTo>
                  <a:pt x="171" y="19"/>
                  <a:pt x="170" y="20"/>
                  <a:pt x="170" y="20"/>
                </a:cubicBezTo>
                <a:cubicBezTo>
                  <a:pt x="170" y="20"/>
                  <a:pt x="170" y="19"/>
                  <a:pt x="171" y="19"/>
                </a:cubicBezTo>
                <a:cubicBezTo>
                  <a:pt x="171" y="19"/>
                  <a:pt x="172" y="19"/>
                  <a:pt x="172" y="18"/>
                </a:cubicBezTo>
                <a:cubicBezTo>
                  <a:pt x="172" y="18"/>
                  <a:pt x="172" y="18"/>
                  <a:pt x="172" y="18"/>
                </a:cubicBezTo>
                <a:cubicBezTo>
                  <a:pt x="172" y="19"/>
                  <a:pt x="171" y="18"/>
                  <a:pt x="171" y="18"/>
                </a:cubicBezTo>
                <a:cubicBezTo>
                  <a:pt x="171" y="18"/>
                  <a:pt x="172" y="18"/>
                  <a:pt x="172" y="18"/>
                </a:cubicBezTo>
                <a:cubicBezTo>
                  <a:pt x="172" y="18"/>
                  <a:pt x="173" y="17"/>
                  <a:pt x="173" y="17"/>
                </a:cubicBezTo>
                <a:cubicBezTo>
                  <a:pt x="173" y="17"/>
                  <a:pt x="172" y="17"/>
                  <a:pt x="172" y="18"/>
                </a:cubicBezTo>
                <a:cubicBezTo>
                  <a:pt x="172" y="17"/>
                  <a:pt x="173" y="17"/>
                  <a:pt x="173" y="16"/>
                </a:cubicBezTo>
                <a:cubicBezTo>
                  <a:pt x="174" y="16"/>
                  <a:pt x="175" y="15"/>
                  <a:pt x="176" y="15"/>
                </a:cubicBezTo>
                <a:cubicBezTo>
                  <a:pt x="175" y="16"/>
                  <a:pt x="174" y="16"/>
                  <a:pt x="173" y="16"/>
                </a:cubicBezTo>
                <a:cubicBezTo>
                  <a:pt x="174" y="15"/>
                  <a:pt x="175" y="15"/>
                  <a:pt x="175" y="15"/>
                </a:cubicBezTo>
                <a:cubicBezTo>
                  <a:pt x="175" y="15"/>
                  <a:pt x="174" y="15"/>
                  <a:pt x="174" y="15"/>
                </a:cubicBezTo>
                <a:cubicBezTo>
                  <a:pt x="174" y="15"/>
                  <a:pt x="175" y="15"/>
                  <a:pt x="175" y="14"/>
                </a:cubicBezTo>
                <a:cubicBezTo>
                  <a:pt x="175" y="14"/>
                  <a:pt x="175" y="14"/>
                  <a:pt x="176" y="14"/>
                </a:cubicBezTo>
                <a:cubicBezTo>
                  <a:pt x="176" y="14"/>
                  <a:pt x="177" y="13"/>
                  <a:pt x="177" y="13"/>
                </a:cubicBezTo>
                <a:cubicBezTo>
                  <a:pt x="177" y="13"/>
                  <a:pt x="176" y="13"/>
                  <a:pt x="175" y="14"/>
                </a:cubicBezTo>
                <a:cubicBezTo>
                  <a:pt x="176" y="14"/>
                  <a:pt x="176" y="13"/>
                  <a:pt x="177" y="13"/>
                </a:cubicBezTo>
                <a:cubicBezTo>
                  <a:pt x="177" y="12"/>
                  <a:pt x="177" y="12"/>
                  <a:pt x="177" y="12"/>
                </a:cubicBezTo>
                <a:cubicBezTo>
                  <a:pt x="177" y="12"/>
                  <a:pt x="177" y="12"/>
                  <a:pt x="176" y="12"/>
                </a:cubicBezTo>
                <a:cubicBezTo>
                  <a:pt x="177" y="12"/>
                  <a:pt x="177" y="12"/>
                  <a:pt x="177" y="12"/>
                </a:cubicBezTo>
                <a:cubicBezTo>
                  <a:pt x="178" y="11"/>
                  <a:pt x="178" y="11"/>
                  <a:pt x="179" y="10"/>
                </a:cubicBezTo>
                <a:cubicBezTo>
                  <a:pt x="178" y="11"/>
                  <a:pt x="178" y="11"/>
                  <a:pt x="177" y="11"/>
                </a:cubicBezTo>
                <a:cubicBezTo>
                  <a:pt x="178" y="11"/>
                  <a:pt x="179" y="10"/>
                  <a:pt x="180" y="10"/>
                </a:cubicBezTo>
                <a:cubicBezTo>
                  <a:pt x="180" y="10"/>
                  <a:pt x="180" y="10"/>
                  <a:pt x="180" y="10"/>
                </a:cubicBezTo>
                <a:cubicBezTo>
                  <a:pt x="179" y="10"/>
                  <a:pt x="179" y="10"/>
                  <a:pt x="178" y="10"/>
                </a:cubicBezTo>
                <a:cubicBezTo>
                  <a:pt x="179" y="10"/>
                  <a:pt x="179" y="10"/>
                  <a:pt x="180" y="10"/>
                </a:cubicBezTo>
                <a:cubicBezTo>
                  <a:pt x="181" y="9"/>
                  <a:pt x="181" y="9"/>
                  <a:pt x="182" y="9"/>
                </a:cubicBezTo>
                <a:cubicBezTo>
                  <a:pt x="182" y="8"/>
                  <a:pt x="182" y="8"/>
                  <a:pt x="182" y="8"/>
                </a:cubicBezTo>
                <a:cubicBezTo>
                  <a:pt x="182" y="8"/>
                  <a:pt x="181" y="9"/>
                  <a:pt x="181" y="9"/>
                </a:cubicBezTo>
                <a:cubicBezTo>
                  <a:pt x="182" y="8"/>
                  <a:pt x="182" y="8"/>
                  <a:pt x="183" y="8"/>
                </a:cubicBezTo>
                <a:cubicBezTo>
                  <a:pt x="183" y="7"/>
                  <a:pt x="184" y="7"/>
                  <a:pt x="185" y="7"/>
                </a:cubicBezTo>
                <a:cubicBezTo>
                  <a:pt x="184" y="7"/>
                  <a:pt x="183" y="7"/>
                  <a:pt x="182" y="8"/>
                </a:cubicBezTo>
                <a:cubicBezTo>
                  <a:pt x="183" y="7"/>
                  <a:pt x="185" y="6"/>
                  <a:pt x="186" y="6"/>
                </a:cubicBezTo>
                <a:cubicBezTo>
                  <a:pt x="186" y="6"/>
                  <a:pt x="186" y="6"/>
                  <a:pt x="186" y="6"/>
                </a:cubicBezTo>
                <a:cubicBezTo>
                  <a:pt x="185" y="6"/>
                  <a:pt x="184" y="6"/>
                  <a:pt x="183" y="7"/>
                </a:cubicBezTo>
                <a:cubicBezTo>
                  <a:pt x="184" y="6"/>
                  <a:pt x="185" y="6"/>
                  <a:pt x="186" y="5"/>
                </a:cubicBezTo>
                <a:cubicBezTo>
                  <a:pt x="186" y="5"/>
                  <a:pt x="187" y="5"/>
                  <a:pt x="187" y="5"/>
                </a:cubicBezTo>
                <a:cubicBezTo>
                  <a:pt x="186" y="5"/>
                  <a:pt x="186" y="5"/>
                  <a:pt x="186" y="5"/>
                </a:cubicBezTo>
                <a:cubicBezTo>
                  <a:pt x="186" y="5"/>
                  <a:pt x="186" y="5"/>
                  <a:pt x="185" y="5"/>
                </a:cubicBezTo>
                <a:cubicBezTo>
                  <a:pt x="186" y="5"/>
                  <a:pt x="186" y="5"/>
                  <a:pt x="186" y="5"/>
                </a:cubicBezTo>
                <a:cubicBezTo>
                  <a:pt x="187" y="4"/>
                  <a:pt x="188" y="4"/>
                  <a:pt x="189" y="4"/>
                </a:cubicBezTo>
                <a:cubicBezTo>
                  <a:pt x="190" y="3"/>
                  <a:pt x="191" y="3"/>
                  <a:pt x="192" y="3"/>
                </a:cubicBezTo>
                <a:cubicBezTo>
                  <a:pt x="191" y="3"/>
                  <a:pt x="190" y="3"/>
                  <a:pt x="189" y="3"/>
                </a:cubicBezTo>
                <a:cubicBezTo>
                  <a:pt x="190" y="3"/>
                  <a:pt x="191" y="3"/>
                  <a:pt x="192" y="3"/>
                </a:cubicBezTo>
                <a:cubicBezTo>
                  <a:pt x="192" y="3"/>
                  <a:pt x="192" y="3"/>
                  <a:pt x="191" y="2"/>
                </a:cubicBezTo>
                <a:cubicBezTo>
                  <a:pt x="191" y="2"/>
                  <a:pt x="191" y="2"/>
                  <a:pt x="191" y="2"/>
                </a:cubicBezTo>
                <a:cubicBezTo>
                  <a:pt x="191" y="2"/>
                  <a:pt x="191" y="2"/>
                  <a:pt x="191" y="2"/>
                </a:cubicBezTo>
                <a:cubicBezTo>
                  <a:pt x="191" y="2"/>
                  <a:pt x="191" y="2"/>
                  <a:pt x="191" y="1"/>
                </a:cubicBezTo>
                <a:cubicBezTo>
                  <a:pt x="191" y="2"/>
                  <a:pt x="191" y="2"/>
                  <a:pt x="191" y="2"/>
                </a:cubicBezTo>
                <a:cubicBezTo>
                  <a:pt x="192" y="2"/>
                  <a:pt x="193" y="2"/>
                  <a:pt x="194" y="2"/>
                </a:cubicBezTo>
                <a:cubicBezTo>
                  <a:pt x="194" y="2"/>
                  <a:pt x="194" y="2"/>
                  <a:pt x="194" y="2"/>
                </a:cubicBezTo>
                <a:cubicBezTo>
                  <a:pt x="194" y="1"/>
                  <a:pt x="194" y="1"/>
                  <a:pt x="193" y="1"/>
                </a:cubicBezTo>
                <a:cubicBezTo>
                  <a:pt x="194" y="1"/>
                  <a:pt x="194" y="1"/>
                  <a:pt x="195" y="1"/>
                </a:cubicBezTo>
                <a:cubicBezTo>
                  <a:pt x="195" y="1"/>
                  <a:pt x="196" y="1"/>
                  <a:pt x="197" y="1"/>
                </a:cubicBezTo>
                <a:cubicBezTo>
                  <a:pt x="199" y="0"/>
                  <a:pt x="201" y="0"/>
                  <a:pt x="202" y="0"/>
                </a:cubicBezTo>
                <a:cubicBezTo>
                  <a:pt x="202" y="0"/>
                  <a:pt x="202" y="0"/>
                  <a:pt x="202" y="0"/>
                </a:cubicBezTo>
                <a:cubicBezTo>
                  <a:pt x="201" y="0"/>
                  <a:pt x="200" y="0"/>
                  <a:pt x="198" y="0"/>
                </a:cubicBezTo>
                <a:cubicBezTo>
                  <a:pt x="200" y="0"/>
                  <a:pt x="202" y="0"/>
                  <a:pt x="203" y="0"/>
                </a:cubicBezTo>
                <a:cubicBezTo>
                  <a:pt x="204" y="0"/>
                  <a:pt x="205" y="0"/>
                  <a:pt x="206" y="1"/>
                </a:cubicBezTo>
                <a:cubicBezTo>
                  <a:pt x="206" y="0"/>
                  <a:pt x="208" y="0"/>
                  <a:pt x="209" y="0"/>
                </a:cubicBezTo>
                <a:cubicBezTo>
                  <a:pt x="209" y="0"/>
                  <a:pt x="210" y="0"/>
                  <a:pt x="210" y="1"/>
                </a:cubicBezTo>
                <a:cubicBezTo>
                  <a:pt x="210" y="1"/>
                  <a:pt x="209" y="1"/>
                  <a:pt x="209" y="0"/>
                </a:cubicBezTo>
                <a:cubicBezTo>
                  <a:pt x="209" y="1"/>
                  <a:pt x="210" y="1"/>
                  <a:pt x="210" y="1"/>
                </a:cubicBezTo>
                <a:cubicBezTo>
                  <a:pt x="209" y="1"/>
                  <a:pt x="209" y="1"/>
                  <a:pt x="209" y="0"/>
                </a:cubicBezTo>
                <a:cubicBezTo>
                  <a:pt x="208" y="1"/>
                  <a:pt x="207" y="1"/>
                  <a:pt x="206" y="1"/>
                </a:cubicBezTo>
                <a:cubicBezTo>
                  <a:pt x="208" y="1"/>
                  <a:pt x="209" y="1"/>
                  <a:pt x="211" y="1"/>
                </a:cubicBezTo>
                <a:cubicBezTo>
                  <a:pt x="211" y="1"/>
                  <a:pt x="211" y="1"/>
                  <a:pt x="212" y="2"/>
                </a:cubicBezTo>
                <a:cubicBezTo>
                  <a:pt x="212" y="1"/>
                  <a:pt x="213" y="1"/>
                  <a:pt x="213" y="1"/>
                </a:cubicBezTo>
                <a:cubicBezTo>
                  <a:pt x="213" y="1"/>
                  <a:pt x="212" y="2"/>
                  <a:pt x="212" y="2"/>
                </a:cubicBezTo>
                <a:cubicBezTo>
                  <a:pt x="212" y="2"/>
                  <a:pt x="213" y="2"/>
                  <a:pt x="213" y="2"/>
                </a:cubicBezTo>
                <a:cubicBezTo>
                  <a:pt x="213" y="2"/>
                  <a:pt x="212" y="2"/>
                  <a:pt x="212" y="2"/>
                </a:cubicBezTo>
                <a:cubicBezTo>
                  <a:pt x="212" y="2"/>
                  <a:pt x="211" y="2"/>
                  <a:pt x="211" y="2"/>
                </a:cubicBezTo>
                <a:cubicBezTo>
                  <a:pt x="212" y="2"/>
                  <a:pt x="212" y="2"/>
                  <a:pt x="213" y="2"/>
                </a:cubicBezTo>
                <a:cubicBezTo>
                  <a:pt x="213" y="2"/>
                  <a:pt x="213" y="2"/>
                  <a:pt x="213" y="2"/>
                </a:cubicBezTo>
                <a:cubicBezTo>
                  <a:pt x="213" y="2"/>
                  <a:pt x="214" y="2"/>
                  <a:pt x="214" y="2"/>
                </a:cubicBezTo>
                <a:cubicBezTo>
                  <a:pt x="215" y="2"/>
                  <a:pt x="216" y="2"/>
                  <a:pt x="217" y="2"/>
                </a:cubicBezTo>
                <a:cubicBezTo>
                  <a:pt x="216" y="2"/>
                  <a:pt x="215" y="2"/>
                  <a:pt x="214" y="2"/>
                </a:cubicBezTo>
                <a:cubicBezTo>
                  <a:pt x="215" y="2"/>
                  <a:pt x="215" y="2"/>
                  <a:pt x="216" y="2"/>
                </a:cubicBezTo>
                <a:cubicBezTo>
                  <a:pt x="218" y="2"/>
                  <a:pt x="219" y="2"/>
                  <a:pt x="220" y="3"/>
                </a:cubicBezTo>
                <a:cubicBezTo>
                  <a:pt x="221" y="2"/>
                  <a:pt x="223" y="3"/>
                  <a:pt x="224" y="4"/>
                </a:cubicBezTo>
                <a:cubicBezTo>
                  <a:pt x="224" y="4"/>
                  <a:pt x="224" y="4"/>
                  <a:pt x="224" y="4"/>
                </a:cubicBezTo>
                <a:cubicBezTo>
                  <a:pt x="224" y="4"/>
                  <a:pt x="225" y="4"/>
                  <a:pt x="225" y="4"/>
                </a:cubicBezTo>
                <a:cubicBezTo>
                  <a:pt x="225" y="4"/>
                  <a:pt x="225" y="4"/>
                  <a:pt x="224" y="4"/>
                </a:cubicBezTo>
                <a:cubicBezTo>
                  <a:pt x="224" y="4"/>
                  <a:pt x="224" y="4"/>
                  <a:pt x="224" y="4"/>
                </a:cubicBezTo>
                <a:cubicBezTo>
                  <a:pt x="226" y="4"/>
                  <a:pt x="227" y="5"/>
                  <a:pt x="228" y="6"/>
                </a:cubicBezTo>
                <a:cubicBezTo>
                  <a:pt x="227" y="5"/>
                  <a:pt x="226" y="4"/>
                  <a:pt x="225" y="4"/>
                </a:cubicBezTo>
                <a:cubicBezTo>
                  <a:pt x="225" y="4"/>
                  <a:pt x="225" y="4"/>
                  <a:pt x="225" y="4"/>
                </a:cubicBezTo>
                <a:cubicBezTo>
                  <a:pt x="226" y="5"/>
                  <a:pt x="228" y="5"/>
                  <a:pt x="229" y="6"/>
                </a:cubicBezTo>
                <a:cubicBezTo>
                  <a:pt x="229" y="6"/>
                  <a:pt x="230" y="6"/>
                  <a:pt x="230" y="6"/>
                </a:cubicBezTo>
                <a:cubicBezTo>
                  <a:pt x="230" y="6"/>
                  <a:pt x="229" y="6"/>
                  <a:pt x="229" y="6"/>
                </a:cubicBezTo>
                <a:cubicBezTo>
                  <a:pt x="229" y="6"/>
                  <a:pt x="229" y="6"/>
                  <a:pt x="229" y="7"/>
                </a:cubicBezTo>
                <a:cubicBezTo>
                  <a:pt x="230" y="7"/>
                  <a:pt x="230" y="7"/>
                  <a:pt x="230" y="7"/>
                </a:cubicBezTo>
                <a:cubicBezTo>
                  <a:pt x="231" y="7"/>
                  <a:pt x="232" y="7"/>
                  <a:pt x="233" y="8"/>
                </a:cubicBezTo>
                <a:cubicBezTo>
                  <a:pt x="232" y="7"/>
                  <a:pt x="231" y="7"/>
                  <a:pt x="230" y="7"/>
                </a:cubicBezTo>
                <a:cubicBezTo>
                  <a:pt x="230" y="7"/>
                  <a:pt x="230" y="7"/>
                  <a:pt x="230" y="7"/>
                </a:cubicBezTo>
                <a:cubicBezTo>
                  <a:pt x="230" y="7"/>
                  <a:pt x="230" y="7"/>
                  <a:pt x="230" y="7"/>
                </a:cubicBezTo>
                <a:cubicBezTo>
                  <a:pt x="230" y="7"/>
                  <a:pt x="230" y="7"/>
                  <a:pt x="230" y="7"/>
                </a:cubicBezTo>
                <a:cubicBezTo>
                  <a:pt x="231" y="7"/>
                  <a:pt x="233" y="8"/>
                  <a:pt x="234" y="9"/>
                </a:cubicBezTo>
                <a:cubicBezTo>
                  <a:pt x="235" y="9"/>
                  <a:pt x="236" y="10"/>
                  <a:pt x="236" y="10"/>
                </a:cubicBezTo>
                <a:cubicBezTo>
                  <a:pt x="235" y="10"/>
                  <a:pt x="235" y="9"/>
                  <a:pt x="234" y="9"/>
                </a:cubicBezTo>
                <a:cubicBezTo>
                  <a:pt x="234" y="9"/>
                  <a:pt x="234" y="9"/>
                  <a:pt x="234" y="9"/>
                </a:cubicBezTo>
                <a:cubicBezTo>
                  <a:pt x="234" y="9"/>
                  <a:pt x="234" y="9"/>
                  <a:pt x="234" y="9"/>
                </a:cubicBezTo>
                <a:cubicBezTo>
                  <a:pt x="234" y="9"/>
                  <a:pt x="234" y="9"/>
                  <a:pt x="233" y="9"/>
                </a:cubicBezTo>
                <a:cubicBezTo>
                  <a:pt x="235" y="9"/>
                  <a:pt x="236" y="10"/>
                  <a:pt x="236" y="11"/>
                </a:cubicBezTo>
                <a:cubicBezTo>
                  <a:pt x="241" y="14"/>
                  <a:pt x="244" y="17"/>
                  <a:pt x="247" y="21"/>
                </a:cubicBezTo>
                <a:cubicBezTo>
                  <a:pt x="245" y="18"/>
                  <a:pt x="243" y="16"/>
                  <a:pt x="240" y="15"/>
                </a:cubicBezTo>
                <a:cubicBezTo>
                  <a:pt x="242" y="16"/>
                  <a:pt x="244" y="18"/>
                  <a:pt x="245" y="19"/>
                </a:cubicBezTo>
                <a:cubicBezTo>
                  <a:pt x="246" y="20"/>
                  <a:pt x="247" y="22"/>
                  <a:pt x="248" y="23"/>
                </a:cubicBezTo>
                <a:cubicBezTo>
                  <a:pt x="247" y="22"/>
                  <a:pt x="247" y="21"/>
                  <a:pt x="246" y="21"/>
                </a:cubicBezTo>
                <a:cubicBezTo>
                  <a:pt x="246" y="21"/>
                  <a:pt x="246" y="21"/>
                  <a:pt x="246" y="21"/>
                </a:cubicBezTo>
                <a:cubicBezTo>
                  <a:pt x="247" y="22"/>
                  <a:pt x="248" y="24"/>
                  <a:pt x="249" y="25"/>
                </a:cubicBezTo>
                <a:cubicBezTo>
                  <a:pt x="249" y="26"/>
                  <a:pt x="250" y="26"/>
                  <a:pt x="251" y="26"/>
                </a:cubicBezTo>
                <a:cubicBezTo>
                  <a:pt x="250" y="26"/>
                  <a:pt x="249" y="26"/>
                  <a:pt x="249" y="25"/>
                </a:cubicBezTo>
                <a:cubicBezTo>
                  <a:pt x="249" y="26"/>
                  <a:pt x="249" y="26"/>
                  <a:pt x="249" y="26"/>
                </a:cubicBezTo>
                <a:cubicBezTo>
                  <a:pt x="250" y="27"/>
                  <a:pt x="250" y="28"/>
                  <a:pt x="251" y="28"/>
                </a:cubicBezTo>
                <a:cubicBezTo>
                  <a:pt x="251" y="29"/>
                  <a:pt x="252" y="30"/>
                  <a:pt x="252" y="31"/>
                </a:cubicBezTo>
                <a:cubicBezTo>
                  <a:pt x="253" y="32"/>
                  <a:pt x="254" y="34"/>
                  <a:pt x="254" y="35"/>
                </a:cubicBezTo>
                <a:cubicBezTo>
                  <a:pt x="254" y="35"/>
                  <a:pt x="255" y="36"/>
                  <a:pt x="255" y="36"/>
                </a:cubicBezTo>
                <a:cubicBezTo>
                  <a:pt x="255" y="35"/>
                  <a:pt x="255" y="35"/>
                  <a:pt x="255" y="35"/>
                </a:cubicBezTo>
                <a:cubicBezTo>
                  <a:pt x="255" y="35"/>
                  <a:pt x="255" y="35"/>
                  <a:pt x="255" y="35"/>
                </a:cubicBezTo>
                <a:cubicBezTo>
                  <a:pt x="255" y="35"/>
                  <a:pt x="255" y="35"/>
                  <a:pt x="255" y="35"/>
                </a:cubicBezTo>
                <a:cubicBezTo>
                  <a:pt x="255" y="34"/>
                  <a:pt x="255" y="34"/>
                  <a:pt x="255" y="34"/>
                </a:cubicBezTo>
                <a:cubicBezTo>
                  <a:pt x="255" y="34"/>
                  <a:pt x="255" y="34"/>
                  <a:pt x="255" y="34"/>
                </a:cubicBezTo>
                <a:cubicBezTo>
                  <a:pt x="255" y="33"/>
                  <a:pt x="255" y="33"/>
                  <a:pt x="255" y="33"/>
                </a:cubicBezTo>
                <a:cubicBezTo>
                  <a:pt x="255" y="33"/>
                  <a:pt x="255" y="33"/>
                  <a:pt x="255" y="33"/>
                </a:cubicBezTo>
                <a:cubicBezTo>
                  <a:pt x="255" y="33"/>
                  <a:pt x="255" y="33"/>
                  <a:pt x="255" y="33"/>
                </a:cubicBezTo>
                <a:cubicBezTo>
                  <a:pt x="255" y="33"/>
                  <a:pt x="255" y="33"/>
                  <a:pt x="255" y="33"/>
                </a:cubicBezTo>
                <a:cubicBezTo>
                  <a:pt x="255" y="33"/>
                  <a:pt x="255" y="33"/>
                  <a:pt x="255" y="33"/>
                </a:cubicBezTo>
                <a:cubicBezTo>
                  <a:pt x="255" y="33"/>
                  <a:pt x="255" y="33"/>
                  <a:pt x="255" y="34"/>
                </a:cubicBezTo>
                <a:cubicBezTo>
                  <a:pt x="255" y="34"/>
                  <a:pt x="255" y="34"/>
                  <a:pt x="255" y="34"/>
                </a:cubicBezTo>
                <a:cubicBezTo>
                  <a:pt x="255" y="34"/>
                  <a:pt x="255" y="34"/>
                  <a:pt x="255" y="34"/>
                </a:cubicBezTo>
                <a:cubicBezTo>
                  <a:pt x="255" y="35"/>
                  <a:pt x="255" y="35"/>
                  <a:pt x="255" y="36"/>
                </a:cubicBezTo>
                <a:cubicBezTo>
                  <a:pt x="255" y="36"/>
                  <a:pt x="255" y="36"/>
                  <a:pt x="255" y="36"/>
                </a:cubicBezTo>
                <a:cubicBezTo>
                  <a:pt x="255" y="37"/>
                  <a:pt x="255" y="37"/>
                  <a:pt x="256" y="37"/>
                </a:cubicBezTo>
                <a:cubicBezTo>
                  <a:pt x="256" y="37"/>
                  <a:pt x="256" y="37"/>
                  <a:pt x="256" y="37"/>
                </a:cubicBezTo>
                <a:cubicBezTo>
                  <a:pt x="256" y="36"/>
                  <a:pt x="256" y="34"/>
                  <a:pt x="256" y="33"/>
                </a:cubicBezTo>
                <a:cubicBezTo>
                  <a:pt x="256" y="34"/>
                  <a:pt x="256" y="35"/>
                  <a:pt x="256" y="36"/>
                </a:cubicBezTo>
                <a:cubicBezTo>
                  <a:pt x="257" y="36"/>
                  <a:pt x="257" y="35"/>
                  <a:pt x="257" y="34"/>
                </a:cubicBezTo>
                <a:cubicBezTo>
                  <a:pt x="257" y="33"/>
                  <a:pt x="257" y="33"/>
                  <a:pt x="257" y="33"/>
                </a:cubicBezTo>
                <a:cubicBezTo>
                  <a:pt x="257" y="33"/>
                  <a:pt x="257" y="33"/>
                  <a:pt x="257" y="33"/>
                </a:cubicBezTo>
                <a:cubicBezTo>
                  <a:pt x="257" y="32"/>
                  <a:pt x="256" y="32"/>
                  <a:pt x="256" y="31"/>
                </a:cubicBezTo>
                <a:cubicBezTo>
                  <a:pt x="257" y="32"/>
                  <a:pt x="257" y="34"/>
                  <a:pt x="257" y="35"/>
                </a:cubicBezTo>
                <a:cubicBezTo>
                  <a:pt x="257" y="35"/>
                  <a:pt x="257" y="36"/>
                  <a:pt x="257" y="37"/>
                </a:cubicBezTo>
                <a:cubicBezTo>
                  <a:pt x="257" y="37"/>
                  <a:pt x="257" y="37"/>
                  <a:pt x="257" y="37"/>
                </a:cubicBezTo>
                <a:cubicBezTo>
                  <a:pt x="257" y="38"/>
                  <a:pt x="257" y="39"/>
                  <a:pt x="257" y="39"/>
                </a:cubicBezTo>
                <a:cubicBezTo>
                  <a:pt x="257" y="39"/>
                  <a:pt x="257" y="39"/>
                  <a:pt x="257" y="39"/>
                </a:cubicBezTo>
                <a:cubicBezTo>
                  <a:pt x="257" y="39"/>
                  <a:pt x="257" y="39"/>
                  <a:pt x="258" y="39"/>
                </a:cubicBezTo>
                <a:cubicBezTo>
                  <a:pt x="258" y="39"/>
                  <a:pt x="258" y="39"/>
                  <a:pt x="258" y="39"/>
                </a:cubicBezTo>
                <a:cubicBezTo>
                  <a:pt x="258" y="39"/>
                  <a:pt x="258" y="38"/>
                  <a:pt x="258" y="38"/>
                </a:cubicBezTo>
                <a:cubicBezTo>
                  <a:pt x="258" y="38"/>
                  <a:pt x="258" y="38"/>
                  <a:pt x="258" y="38"/>
                </a:cubicBezTo>
                <a:cubicBezTo>
                  <a:pt x="258" y="38"/>
                  <a:pt x="258" y="38"/>
                  <a:pt x="258" y="38"/>
                </a:cubicBezTo>
                <a:cubicBezTo>
                  <a:pt x="258" y="38"/>
                  <a:pt x="258" y="38"/>
                  <a:pt x="258" y="38"/>
                </a:cubicBezTo>
                <a:cubicBezTo>
                  <a:pt x="258" y="37"/>
                  <a:pt x="258" y="36"/>
                  <a:pt x="258" y="35"/>
                </a:cubicBezTo>
                <a:cubicBezTo>
                  <a:pt x="258" y="37"/>
                  <a:pt x="259" y="38"/>
                  <a:pt x="258" y="39"/>
                </a:cubicBezTo>
                <a:cubicBezTo>
                  <a:pt x="259" y="38"/>
                  <a:pt x="259" y="36"/>
                  <a:pt x="259" y="34"/>
                </a:cubicBezTo>
                <a:cubicBezTo>
                  <a:pt x="259" y="35"/>
                  <a:pt x="259" y="36"/>
                  <a:pt x="259" y="37"/>
                </a:cubicBezTo>
                <a:cubicBezTo>
                  <a:pt x="259" y="38"/>
                  <a:pt x="259" y="38"/>
                  <a:pt x="259" y="39"/>
                </a:cubicBezTo>
                <a:cubicBezTo>
                  <a:pt x="260" y="38"/>
                  <a:pt x="260" y="37"/>
                  <a:pt x="260" y="36"/>
                </a:cubicBezTo>
                <a:cubicBezTo>
                  <a:pt x="260" y="37"/>
                  <a:pt x="260" y="37"/>
                  <a:pt x="260" y="37"/>
                </a:cubicBezTo>
                <a:cubicBezTo>
                  <a:pt x="260" y="37"/>
                  <a:pt x="260" y="36"/>
                  <a:pt x="260" y="36"/>
                </a:cubicBezTo>
                <a:cubicBezTo>
                  <a:pt x="260" y="36"/>
                  <a:pt x="260" y="37"/>
                  <a:pt x="260" y="37"/>
                </a:cubicBezTo>
                <a:cubicBezTo>
                  <a:pt x="260" y="38"/>
                  <a:pt x="260" y="39"/>
                  <a:pt x="260" y="39"/>
                </a:cubicBezTo>
                <a:cubicBezTo>
                  <a:pt x="260" y="40"/>
                  <a:pt x="260" y="40"/>
                  <a:pt x="260" y="41"/>
                </a:cubicBezTo>
                <a:cubicBezTo>
                  <a:pt x="260" y="41"/>
                  <a:pt x="260" y="41"/>
                  <a:pt x="260" y="41"/>
                </a:cubicBezTo>
                <a:cubicBezTo>
                  <a:pt x="260" y="41"/>
                  <a:pt x="260" y="41"/>
                  <a:pt x="260" y="41"/>
                </a:cubicBezTo>
                <a:cubicBezTo>
                  <a:pt x="260" y="41"/>
                  <a:pt x="260" y="42"/>
                  <a:pt x="260" y="42"/>
                </a:cubicBezTo>
                <a:cubicBezTo>
                  <a:pt x="260" y="42"/>
                  <a:pt x="260" y="42"/>
                  <a:pt x="260" y="42"/>
                </a:cubicBezTo>
                <a:cubicBezTo>
                  <a:pt x="260" y="41"/>
                  <a:pt x="260" y="41"/>
                  <a:pt x="260" y="40"/>
                </a:cubicBezTo>
                <a:cubicBezTo>
                  <a:pt x="261" y="39"/>
                  <a:pt x="260" y="39"/>
                  <a:pt x="260" y="38"/>
                </a:cubicBezTo>
                <a:cubicBezTo>
                  <a:pt x="260" y="38"/>
                  <a:pt x="261" y="38"/>
                  <a:pt x="261" y="39"/>
                </a:cubicBezTo>
                <a:cubicBezTo>
                  <a:pt x="261" y="39"/>
                  <a:pt x="261" y="39"/>
                  <a:pt x="261" y="40"/>
                </a:cubicBezTo>
                <a:cubicBezTo>
                  <a:pt x="261" y="40"/>
                  <a:pt x="261" y="41"/>
                  <a:pt x="261" y="41"/>
                </a:cubicBezTo>
                <a:cubicBezTo>
                  <a:pt x="261" y="40"/>
                  <a:pt x="262" y="39"/>
                  <a:pt x="262" y="38"/>
                </a:cubicBezTo>
                <a:cubicBezTo>
                  <a:pt x="262" y="40"/>
                  <a:pt x="262" y="41"/>
                  <a:pt x="261" y="42"/>
                </a:cubicBezTo>
                <a:cubicBezTo>
                  <a:pt x="261" y="42"/>
                  <a:pt x="261" y="43"/>
                  <a:pt x="261" y="43"/>
                </a:cubicBezTo>
                <a:cubicBezTo>
                  <a:pt x="261" y="43"/>
                  <a:pt x="261" y="44"/>
                  <a:pt x="261" y="44"/>
                </a:cubicBezTo>
                <a:cubicBezTo>
                  <a:pt x="261" y="44"/>
                  <a:pt x="262" y="44"/>
                  <a:pt x="262" y="44"/>
                </a:cubicBezTo>
                <a:cubicBezTo>
                  <a:pt x="262" y="44"/>
                  <a:pt x="262" y="44"/>
                  <a:pt x="262" y="44"/>
                </a:cubicBezTo>
                <a:cubicBezTo>
                  <a:pt x="262" y="44"/>
                  <a:pt x="262" y="44"/>
                  <a:pt x="262" y="44"/>
                </a:cubicBezTo>
                <a:cubicBezTo>
                  <a:pt x="262" y="44"/>
                  <a:pt x="262" y="44"/>
                  <a:pt x="262" y="45"/>
                </a:cubicBezTo>
                <a:cubicBezTo>
                  <a:pt x="262" y="45"/>
                  <a:pt x="262" y="45"/>
                  <a:pt x="262" y="45"/>
                </a:cubicBezTo>
                <a:cubicBezTo>
                  <a:pt x="262" y="45"/>
                  <a:pt x="262" y="44"/>
                  <a:pt x="262" y="44"/>
                </a:cubicBezTo>
                <a:cubicBezTo>
                  <a:pt x="262" y="44"/>
                  <a:pt x="262" y="44"/>
                  <a:pt x="262" y="44"/>
                </a:cubicBezTo>
                <a:cubicBezTo>
                  <a:pt x="262" y="44"/>
                  <a:pt x="262" y="44"/>
                  <a:pt x="262" y="44"/>
                </a:cubicBezTo>
                <a:cubicBezTo>
                  <a:pt x="263" y="44"/>
                  <a:pt x="263" y="43"/>
                  <a:pt x="263" y="42"/>
                </a:cubicBezTo>
                <a:cubicBezTo>
                  <a:pt x="263" y="43"/>
                  <a:pt x="263" y="44"/>
                  <a:pt x="262" y="45"/>
                </a:cubicBezTo>
                <a:cubicBezTo>
                  <a:pt x="262" y="45"/>
                  <a:pt x="262" y="45"/>
                  <a:pt x="262" y="45"/>
                </a:cubicBezTo>
                <a:cubicBezTo>
                  <a:pt x="263" y="45"/>
                  <a:pt x="263" y="44"/>
                  <a:pt x="263" y="44"/>
                </a:cubicBezTo>
                <a:cubicBezTo>
                  <a:pt x="263" y="44"/>
                  <a:pt x="263" y="44"/>
                  <a:pt x="263" y="44"/>
                </a:cubicBezTo>
                <a:cubicBezTo>
                  <a:pt x="263" y="45"/>
                  <a:pt x="263" y="45"/>
                  <a:pt x="262" y="45"/>
                </a:cubicBezTo>
                <a:cubicBezTo>
                  <a:pt x="262" y="45"/>
                  <a:pt x="262" y="46"/>
                  <a:pt x="262" y="46"/>
                </a:cubicBezTo>
                <a:cubicBezTo>
                  <a:pt x="262" y="46"/>
                  <a:pt x="262" y="46"/>
                  <a:pt x="262" y="46"/>
                </a:cubicBezTo>
                <a:cubicBezTo>
                  <a:pt x="263" y="46"/>
                  <a:pt x="263" y="46"/>
                  <a:pt x="263" y="46"/>
                </a:cubicBezTo>
                <a:cubicBezTo>
                  <a:pt x="263" y="46"/>
                  <a:pt x="263" y="46"/>
                  <a:pt x="263" y="46"/>
                </a:cubicBezTo>
                <a:cubicBezTo>
                  <a:pt x="263" y="45"/>
                  <a:pt x="263" y="45"/>
                  <a:pt x="263" y="45"/>
                </a:cubicBezTo>
                <a:cubicBezTo>
                  <a:pt x="263" y="45"/>
                  <a:pt x="263" y="45"/>
                  <a:pt x="263" y="46"/>
                </a:cubicBezTo>
                <a:cubicBezTo>
                  <a:pt x="264" y="46"/>
                  <a:pt x="264" y="45"/>
                  <a:pt x="264" y="45"/>
                </a:cubicBezTo>
                <a:cubicBezTo>
                  <a:pt x="264" y="45"/>
                  <a:pt x="264" y="45"/>
                  <a:pt x="264" y="45"/>
                </a:cubicBezTo>
                <a:cubicBezTo>
                  <a:pt x="264" y="45"/>
                  <a:pt x="264" y="45"/>
                  <a:pt x="264" y="45"/>
                </a:cubicBezTo>
                <a:cubicBezTo>
                  <a:pt x="264" y="45"/>
                  <a:pt x="264" y="45"/>
                  <a:pt x="264" y="45"/>
                </a:cubicBezTo>
                <a:cubicBezTo>
                  <a:pt x="264" y="45"/>
                  <a:pt x="265" y="45"/>
                  <a:pt x="265" y="45"/>
                </a:cubicBezTo>
                <a:cubicBezTo>
                  <a:pt x="265" y="45"/>
                  <a:pt x="264" y="45"/>
                  <a:pt x="264" y="45"/>
                </a:cubicBezTo>
                <a:cubicBezTo>
                  <a:pt x="264" y="45"/>
                  <a:pt x="264" y="45"/>
                  <a:pt x="264" y="45"/>
                </a:cubicBezTo>
                <a:cubicBezTo>
                  <a:pt x="264" y="46"/>
                  <a:pt x="264" y="46"/>
                  <a:pt x="264" y="47"/>
                </a:cubicBezTo>
                <a:cubicBezTo>
                  <a:pt x="264" y="47"/>
                  <a:pt x="264" y="47"/>
                  <a:pt x="264" y="48"/>
                </a:cubicBezTo>
                <a:cubicBezTo>
                  <a:pt x="264" y="48"/>
                  <a:pt x="264" y="48"/>
                  <a:pt x="264" y="48"/>
                </a:cubicBezTo>
                <a:cubicBezTo>
                  <a:pt x="265" y="48"/>
                  <a:pt x="265" y="47"/>
                  <a:pt x="265" y="47"/>
                </a:cubicBezTo>
                <a:cubicBezTo>
                  <a:pt x="265" y="47"/>
                  <a:pt x="265" y="48"/>
                  <a:pt x="265" y="48"/>
                </a:cubicBezTo>
                <a:cubicBezTo>
                  <a:pt x="265" y="48"/>
                  <a:pt x="265" y="48"/>
                  <a:pt x="266" y="49"/>
                </a:cubicBezTo>
                <a:cubicBezTo>
                  <a:pt x="266" y="49"/>
                  <a:pt x="266" y="49"/>
                  <a:pt x="266" y="49"/>
                </a:cubicBezTo>
                <a:cubicBezTo>
                  <a:pt x="266" y="49"/>
                  <a:pt x="266" y="49"/>
                  <a:pt x="266" y="49"/>
                </a:cubicBezTo>
                <a:cubicBezTo>
                  <a:pt x="266" y="49"/>
                  <a:pt x="266" y="50"/>
                  <a:pt x="266" y="50"/>
                </a:cubicBezTo>
                <a:cubicBezTo>
                  <a:pt x="267" y="50"/>
                  <a:pt x="267" y="50"/>
                  <a:pt x="267" y="51"/>
                </a:cubicBezTo>
                <a:cubicBezTo>
                  <a:pt x="267" y="51"/>
                  <a:pt x="268" y="51"/>
                  <a:pt x="268" y="52"/>
                </a:cubicBezTo>
                <a:cubicBezTo>
                  <a:pt x="268" y="52"/>
                  <a:pt x="268" y="52"/>
                  <a:pt x="268" y="51"/>
                </a:cubicBezTo>
                <a:cubicBezTo>
                  <a:pt x="268" y="52"/>
                  <a:pt x="268" y="52"/>
                  <a:pt x="268" y="52"/>
                </a:cubicBezTo>
                <a:cubicBezTo>
                  <a:pt x="268" y="52"/>
                  <a:pt x="268" y="52"/>
                  <a:pt x="268" y="53"/>
                </a:cubicBezTo>
                <a:cubicBezTo>
                  <a:pt x="268" y="53"/>
                  <a:pt x="268" y="53"/>
                  <a:pt x="268" y="53"/>
                </a:cubicBezTo>
                <a:cubicBezTo>
                  <a:pt x="268" y="52"/>
                  <a:pt x="268" y="52"/>
                  <a:pt x="268" y="52"/>
                </a:cubicBezTo>
                <a:cubicBezTo>
                  <a:pt x="267" y="52"/>
                  <a:pt x="267" y="52"/>
                  <a:pt x="267" y="53"/>
                </a:cubicBezTo>
                <a:cubicBezTo>
                  <a:pt x="267" y="53"/>
                  <a:pt x="267" y="53"/>
                  <a:pt x="267" y="53"/>
                </a:cubicBezTo>
                <a:cubicBezTo>
                  <a:pt x="267" y="53"/>
                  <a:pt x="267" y="53"/>
                  <a:pt x="267" y="53"/>
                </a:cubicBezTo>
                <a:cubicBezTo>
                  <a:pt x="267" y="53"/>
                  <a:pt x="267" y="53"/>
                  <a:pt x="267" y="53"/>
                </a:cubicBezTo>
                <a:cubicBezTo>
                  <a:pt x="267" y="53"/>
                  <a:pt x="267" y="53"/>
                  <a:pt x="267" y="53"/>
                </a:cubicBezTo>
                <a:cubicBezTo>
                  <a:pt x="267" y="53"/>
                  <a:pt x="267" y="54"/>
                  <a:pt x="267" y="54"/>
                </a:cubicBezTo>
                <a:cubicBezTo>
                  <a:pt x="267" y="54"/>
                  <a:pt x="267" y="53"/>
                  <a:pt x="267" y="53"/>
                </a:cubicBezTo>
                <a:cubicBezTo>
                  <a:pt x="266" y="54"/>
                  <a:pt x="266" y="54"/>
                  <a:pt x="265" y="54"/>
                </a:cubicBezTo>
                <a:cubicBezTo>
                  <a:pt x="265" y="54"/>
                  <a:pt x="265" y="54"/>
                  <a:pt x="265" y="54"/>
                </a:cubicBezTo>
                <a:cubicBezTo>
                  <a:pt x="265" y="54"/>
                  <a:pt x="265" y="54"/>
                  <a:pt x="265" y="54"/>
                </a:cubicBezTo>
                <a:cubicBezTo>
                  <a:pt x="264" y="54"/>
                  <a:pt x="264" y="54"/>
                  <a:pt x="264" y="54"/>
                </a:cubicBezTo>
                <a:cubicBezTo>
                  <a:pt x="264" y="54"/>
                  <a:pt x="264" y="54"/>
                  <a:pt x="264" y="54"/>
                </a:cubicBezTo>
                <a:cubicBezTo>
                  <a:pt x="264" y="54"/>
                  <a:pt x="264" y="54"/>
                  <a:pt x="265" y="55"/>
                </a:cubicBezTo>
                <a:cubicBezTo>
                  <a:pt x="265" y="55"/>
                  <a:pt x="265" y="55"/>
                  <a:pt x="264" y="55"/>
                </a:cubicBezTo>
                <a:cubicBezTo>
                  <a:pt x="265" y="55"/>
                  <a:pt x="265" y="55"/>
                  <a:pt x="265" y="56"/>
                </a:cubicBezTo>
                <a:cubicBezTo>
                  <a:pt x="266" y="55"/>
                  <a:pt x="266" y="55"/>
                  <a:pt x="266" y="54"/>
                </a:cubicBezTo>
                <a:cubicBezTo>
                  <a:pt x="266" y="55"/>
                  <a:pt x="266" y="55"/>
                  <a:pt x="266" y="56"/>
                </a:cubicBezTo>
                <a:cubicBezTo>
                  <a:pt x="267" y="56"/>
                  <a:pt x="267" y="55"/>
                  <a:pt x="268" y="54"/>
                </a:cubicBezTo>
                <a:cubicBezTo>
                  <a:pt x="268" y="56"/>
                  <a:pt x="267" y="56"/>
                  <a:pt x="266" y="56"/>
                </a:cubicBezTo>
                <a:cubicBezTo>
                  <a:pt x="266" y="56"/>
                  <a:pt x="266" y="56"/>
                  <a:pt x="266" y="56"/>
                </a:cubicBezTo>
                <a:cubicBezTo>
                  <a:pt x="266" y="56"/>
                  <a:pt x="265" y="56"/>
                  <a:pt x="265" y="56"/>
                </a:cubicBezTo>
                <a:cubicBezTo>
                  <a:pt x="265" y="56"/>
                  <a:pt x="265" y="57"/>
                  <a:pt x="266" y="57"/>
                </a:cubicBezTo>
                <a:cubicBezTo>
                  <a:pt x="266" y="57"/>
                  <a:pt x="266" y="56"/>
                  <a:pt x="266" y="56"/>
                </a:cubicBezTo>
                <a:cubicBezTo>
                  <a:pt x="266" y="57"/>
                  <a:pt x="266" y="57"/>
                  <a:pt x="266" y="57"/>
                </a:cubicBezTo>
                <a:cubicBezTo>
                  <a:pt x="266" y="57"/>
                  <a:pt x="266" y="57"/>
                  <a:pt x="266" y="57"/>
                </a:cubicBezTo>
                <a:cubicBezTo>
                  <a:pt x="266" y="57"/>
                  <a:pt x="266" y="58"/>
                  <a:pt x="266" y="58"/>
                </a:cubicBezTo>
                <a:cubicBezTo>
                  <a:pt x="266" y="58"/>
                  <a:pt x="267" y="57"/>
                  <a:pt x="268" y="56"/>
                </a:cubicBezTo>
                <a:cubicBezTo>
                  <a:pt x="267" y="58"/>
                  <a:pt x="266" y="58"/>
                  <a:pt x="265" y="58"/>
                </a:cubicBezTo>
                <a:cubicBezTo>
                  <a:pt x="265" y="58"/>
                  <a:pt x="265" y="58"/>
                  <a:pt x="265" y="58"/>
                </a:cubicBezTo>
                <a:cubicBezTo>
                  <a:pt x="265" y="58"/>
                  <a:pt x="265" y="58"/>
                  <a:pt x="265" y="58"/>
                </a:cubicBezTo>
                <a:cubicBezTo>
                  <a:pt x="265" y="58"/>
                  <a:pt x="265" y="58"/>
                  <a:pt x="265" y="58"/>
                </a:cubicBezTo>
                <a:cubicBezTo>
                  <a:pt x="265" y="58"/>
                  <a:pt x="265" y="59"/>
                  <a:pt x="265" y="59"/>
                </a:cubicBezTo>
                <a:cubicBezTo>
                  <a:pt x="265" y="59"/>
                  <a:pt x="264" y="60"/>
                  <a:pt x="264" y="61"/>
                </a:cubicBezTo>
                <a:cubicBezTo>
                  <a:pt x="263" y="61"/>
                  <a:pt x="263" y="62"/>
                  <a:pt x="263" y="62"/>
                </a:cubicBezTo>
                <a:cubicBezTo>
                  <a:pt x="262" y="63"/>
                  <a:pt x="262" y="63"/>
                  <a:pt x="262" y="63"/>
                </a:cubicBezTo>
                <a:cubicBezTo>
                  <a:pt x="261" y="64"/>
                  <a:pt x="261" y="64"/>
                  <a:pt x="260" y="65"/>
                </a:cubicBezTo>
                <a:cubicBezTo>
                  <a:pt x="260" y="66"/>
                  <a:pt x="260" y="67"/>
                  <a:pt x="260" y="68"/>
                </a:cubicBezTo>
                <a:cubicBezTo>
                  <a:pt x="260" y="68"/>
                  <a:pt x="259" y="69"/>
                  <a:pt x="258" y="70"/>
                </a:cubicBezTo>
                <a:cubicBezTo>
                  <a:pt x="258" y="77"/>
                  <a:pt x="257" y="83"/>
                  <a:pt x="256" y="87"/>
                </a:cubicBezTo>
                <a:cubicBezTo>
                  <a:pt x="255" y="89"/>
                  <a:pt x="255" y="92"/>
                  <a:pt x="254" y="94"/>
                </a:cubicBezTo>
                <a:cubicBezTo>
                  <a:pt x="253" y="96"/>
                  <a:pt x="251" y="98"/>
                  <a:pt x="249" y="100"/>
                </a:cubicBezTo>
                <a:cubicBezTo>
                  <a:pt x="247" y="101"/>
                  <a:pt x="245" y="105"/>
                  <a:pt x="244" y="111"/>
                </a:cubicBezTo>
                <a:cubicBezTo>
                  <a:pt x="242" y="117"/>
                  <a:pt x="239" y="123"/>
                  <a:pt x="235" y="130"/>
                </a:cubicBezTo>
                <a:cubicBezTo>
                  <a:pt x="231" y="136"/>
                  <a:pt x="228" y="140"/>
                  <a:pt x="225" y="143"/>
                </a:cubicBezTo>
                <a:cubicBezTo>
                  <a:pt x="231" y="145"/>
                  <a:pt x="237" y="148"/>
                  <a:pt x="242" y="151"/>
                </a:cubicBezTo>
                <a:cubicBezTo>
                  <a:pt x="251" y="155"/>
                  <a:pt x="259" y="158"/>
                  <a:pt x="267" y="161"/>
                </a:cubicBezTo>
                <a:cubicBezTo>
                  <a:pt x="267" y="161"/>
                  <a:pt x="269" y="161"/>
                  <a:pt x="272" y="161"/>
                </a:cubicBezTo>
                <a:cubicBezTo>
                  <a:pt x="275" y="162"/>
                  <a:pt x="278" y="163"/>
                  <a:pt x="283" y="165"/>
                </a:cubicBezTo>
                <a:cubicBezTo>
                  <a:pt x="284" y="164"/>
                  <a:pt x="286" y="165"/>
                  <a:pt x="288" y="167"/>
                </a:cubicBezTo>
                <a:cubicBezTo>
                  <a:pt x="290" y="169"/>
                  <a:pt x="291" y="171"/>
                  <a:pt x="293" y="174"/>
                </a:cubicBezTo>
                <a:cubicBezTo>
                  <a:pt x="294" y="176"/>
                  <a:pt x="294" y="179"/>
                  <a:pt x="294" y="182"/>
                </a:cubicBezTo>
                <a:cubicBezTo>
                  <a:pt x="297" y="187"/>
                  <a:pt x="300" y="193"/>
                  <a:pt x="301" y="200"/>
                </a:cubicBezTo>
                <a:cubicBezTo>
                  <a:pt x="301" y="201"/>
                  <a:pt x="302" y="209"/>
                  <a:pt x="304" y="223"/>
                </a:cubicBezTo>
                <a:cubicBezTo>
                  <a:pt x="306" y="237"/>
                  <a:pt x="306" y="248"/>
                  <a:pt x="305" y="258"/>
                </a:cubicBezTo>
                <a:cubicBezTo>
                  <a:pt x="309" y="274"/>
                  <a:pt x="311" y="288"/>
                  <a:pt x="311" y="300"/>
                </a:cubicBezTo>
                <a:cubicBezTo>
                  <a:pt x="316" y="308"/>
                  <a:pt x="319" y="318"/>
                  <a:pt x="321" y="329"/>
                </a:cubicBezTo>
                <a:cubicBezTo>
                  <a:pt x="323" y="329"/>
                  <a:pt x="325" y="331"/>
                  <a:pt x="326" y="333"/>
                </a:cubicBezTo>
                <a:cubicBezTo>
                  <a:pt x="326" y="335"/>
                  <a:pt x="328" y="337"/>
                  <a:pt x="331" y="340"/>
                </a:cubicBezTo>
                <a:cubicBezTo>
                  <a:pt x="332" y="341"/>
                  <a:pt x="333" y="344"/>
                  <a:pt x="333" y="349"/>
                </a:cubicBezTo>
                <a:cubicBezTo>
                  <a:pt x="337" y="352"/>
                  <a:pt x="340" y="358"/>
                  <a:pt x="342" y="365"/>
                </a:cubicBezTo>
                <a:cubicBezTo>
                  <a:pt x="347" y="368"/>
                  <a:pt x="351" y="371"/>
                  <a:pt x="353" y="375"/>
                </a:cubicBezTo>
                <a:cubicBezTo>
                  <a:pt x="359" y="373"/>
                  <a:pt x="365" y="371"/>
                  <a:pt x="370" y="371"/>
                </a:cubicBezTo>
                <a:cubicBezTo>
                  <a:pt x="376" y="370"/>
                  <a:pt x="380" y="369"/>
                  <a:pt x="384" y="369"/>
                </a:cubicBezTo>
                <a:cubicBezTo>
                  <a:pt x="384" y="369"/>
                  <a:pt x="386" y="369"/>
                  <a:pt x="388" y="370"/>
                </a:cubicBezTo>
                <a:cubicBezTo>
                  <a:pt x="389" y="369"/>
                  <a:pt x="389" y="369"/>
                  <a:pt x="390" y="369"/>
                </a:cubicBezTo>
                <a:cubicBezTo>
                  <a:pt x="390" y="369"/>
                  <a:pt x="391" y="369"/>
                  <a:pt x="395" y="369"/>
                </a:cubicBezTo>
                <a:cubicBezTo>
                  <a:pt x="395" y="368"/>
                  <a:pt x="396" y="368"/>
                  <a:pt x="397" y="368"/>
                </a:cubicBezTo>
                <a:cubicBezTo>
                  <a:pt x="397" y="368"/>
                  <a:pt x="408" y="370"/>
                  <a:pt x="429" y="373"/>
                </a:cubicBezTo>
                <a:cubicBezTo>
                  <a:pt x="430" y="374"/>
                  <a:pt x="430" y="375"/>
                  <a:pt x="430" y="376"/>
                </a:cubicBezTo>
                <a:cubicBezTo>
                  <a:pt x="437" y="377"/>
                  <a:pt x="444" y="378"/>
                  <a:pt x="452" y="380"/>
                </a:cubicBezTo>
                <a:cubicBezTo>
                  <a:pt x="454" y="380"/>
                  <a:pt x="455" y="381"/>
                  <a:pt x="455" y="384"/>
                </a:cubicBezTo>
                <a:cubicBezTo>
                  <a:pt x="457" y="384"/>
                  <a:pt x="458" y="386"/>
                  <a:pt x="458" y="389"/>
                </a:cubicBezTo>
                <a:cubicBezTo>
                  <a:pt x="460" y="392"/>
                  <a:pt x="460" y="394"/>
                  <a:pt x="458" y="395"/>
                </a:cubicBezTo>
                <a:cubicBezTo>
                  <a:pt x="459" y="397"/>
                  <a:pt x="458" y="399"/>
                  <a:pt x="456" y="400"/>
                </a:cubicBezTo>
                <a:cubicBezTo>
                  <a:pt x="455" y="401"/>
                  <a:pt x="453" y="402"/>
                  <a:pt x="451" y="402"/>
                </a:cubicBezTo>
                <a:cubicBezTo>
                  <a:pt x="451" y="403"/>
                  <a:pt x="451" y="403"/>
                  <a:pt x="450" y="404"/>
                </a:cubicBezTo>
                <a:cubicBezTo>
                  <a:pt x="450" y="404"/>
                  <a:pt x="450" y="404"/>
                  <a:pt x="450" y="404"/>
                </a:cubicBezTo>
                <a:cubicBezTo>
                  <a:pt x="450" y="404"/>
                  <a:pt x="448" y="405"/>
                  <a:pt x="444" y="406"/>
                </a:cubicBezTo>
                <a:cubicBezTo>
                  <a:pt x="404" y="419"/>
                  <a:pt x="404" y="419"/>
                  <a:pt x="404" y="419"/>
                </a:cubicBezTo>
                <a:cubicBezTo>
                  <a:pt x="406" y="420"/>
                  <a:pt x="407" y="421"/>
                  <a:pt x="407" y="423"/>
                </a:cubicBezTo>
                <a:cubicBezTo>
                  <a:pt x="408" y="425"/>
                  <a:pt x="407" y="427"/>
                  <a:pt x="406" y="429"/>
                </a:cubicBezTo>
                <a:cubicBezTo>
                  <a:pt x="404" y="431"/>
                  <a:pt x="403" y="431"/>
                  <a:pt x="400" y="431"/>
                </a:cubicBezTo>
                <a:cubicBezTo>
                  <a:pt x="398" y="430"/>
                  <a:pt x="396" y="429"/>
                  <a:pt x="394" y="428"/>
                </a:cubicBezTo>
                <a:cubicBezTo>
                  <a:pt x="392" y="429"/>
                  <a:pt x="391" y="431"/>
                  <a:pt x="391" y="432"/>
                </a:cubicBezTo>
                <a:cubicBezTo>
                  <a:pt x="391" y="434"/>
                  <a:pt x="391" y="435"/>
                  <a:pt x="389" y="436"/>
                </a:cubicBezTo>
                <a:cubicBezTo>
                  <a:pt x="388" y="437"/>
                  <a:pt x="386" y="438"/>
                  <a:pt x="384" y="438"/>
                </a:cubicBezTo>
                <a:cubicBezTo>
                  <a:pt x="383" y="439"/>
                  <a:pt x="382" y="440"/>
                  <a:pt x="381" y="443"/>
                </a:cubicBezTo>
                <a:cubicBezTo>
                  <a:pt x="380" y="445"/>
                  <a:pt x="378" y="446"/>
                  <a:pt x="375" y="446"/>
                </a:cubicBezTo>
                <a:cubicBezTo>
                  <a:pt x="372" y="445"/>
                  <a:pt x="370" y="446"/>
                  <a:pt x="368" y="448"/>
                </a:cubicBezTo>
                <a:cubicBezTo>
                  <a:pt x="366" y="450"/>
                  <a:pt x="363" y="449"/>
                  <a:pt x="358" y="447"/>
                </a:cubicBezTo>
                <a:cubicBezTo>
                  <a:pt x="356" y="449"/>
                  <a:pt x="354" y="451"/>
                  <a:pt x="350" y="450"/>
                </a:cubicBezTo>
                <a:cubicBezTo>
                  <a:pt x="346" y="450"/>
                  <a:pt x="343" y="447"/>
                  <a:pt x="339" y="441"/>
                </a:cubicBezTo>
                <a:cubicBezTo>
                  <a:pt x="324" y="446"/>
                  <a:pt x="324" y="446"/>
                  <a:pt x="324" y="446"/>
                </a:cubicBezTo>
                <a:cubicBezTo>
                  <a:pt x="320" y="447"/>
                  <a:pt x="317" y="448"/>
                  <a:pt x="316" y="447"/>
                </a:cubicBezTo>
                <a:cubicBezTo>
                  <a:pt x="309" y="449"/>
                  <a:pt x="309" y="449"/>
                  <a:pt x="309" y="449"/>
                </a:cubicBezTo>
                <a:cubicBezTo>
                  <a:pt x="307" y="450"/>
                  <a:pt x="305" y="450"/>
                  <a:pt x="303" y="450"/>
                </a:cubicBezTo>
                <a:cubicBezTo>
                  <a:pt x="303" y="450"/>
                  <a:pt x="303" y="450"/>
                  <a:pt x="303" y="450"/>
                </a:cubicBezTo>
                <a:cubicBezTo>
                  <a:pt x="297" y="449"/>
                  <a:pt x="291" y="448"/>
                  <a:pt x="285" y="448"/>
                </a:cubicBezTo>
                <a:cubicBezTo>
                  <a:pt x="290" y="468"/>
                  <a:pt x="293" y="483"/>
                  <a:pt x="295" y="494"/>
                </a:cubicBezTo>
                <a:cubicBezTo>
                  <a:pt x="296" y="503"/>
                  <a:pt x="297" y="512"/>
                  <a:pt x="297" y="521"/>
                </a:cubicBezTo>
                <a:cubicBezTo>
                  <a:pt x="297" y="523"/>
                  <a:pt x="296" y="524"/>
                  <a:pt x="292" y="525"/>
                </a:cubicBezTo>
                <a:cubicBezTo>
                  <a:pt x="294" y="541"/>
                  <a:pt x="294" y="555"/>
                  <a:pt x="293" y="567"/>
                </a:cubicBezTo>
                <a:cubicBezTo>
                  <a:pt x="293" y="577"/>
                  <a:pt x="293" y="593"/>
                  <a:pt x="293" y="616"/>
                </a:cubicBezTo>
                <a:cubicBezTo>
                  <a:pt x="293" y="632"/>
                  <a:pt x="293" y="648"/>
                  <a:pt x="291" y="663"/>
                </a:cubicBezTo>
                <a:cubicBezTo>
                  <a:pt x="291" y="668"/>
                  <a:pt x="291" y="683"/>
                  <a:pt x="292" y="707"/>
                </a:cubicBezTo>
                <a:cubicBezTo>
                  <a:pt x="292" y="726"/>
                  <a:pt x="292" y="744"/>
                  <a:pt x="292" y="761"/>
                </a:cubicBezTo>
                <a:cubicBezTo>
                  <a:pt x="292" y="776"/>
                  <a:pt x="293" y="797"/>
                  <a:pt x="297" y="823"/>
                </a:cubicBezTo>
                <a:cubicBezTo>
                  <a:pt x="300" y="843"/>
                  <a:pt x="301" y="860"/>
                  <a:pt x="299" y="875"/>
                </a:cubicBezTo>
                <a:cubicBezTo>
                  <a:pt x="299" y="879"/>
                  <a:pt x="300" y="888"/>
                  <a:pt x="301" y="903"/>
                </a:cubicBezTo>
                <a:cubicBezTo>
                  <a:pt x="302" y="916"/>
                  <a:pt x="301" y="927"/>
                  <a:pt x="298" y="936"/>
                </a:cubicBezTo>
                <a:cubicBezTo>
                  <a:pt x="296" y="944"/>
                  <a:pt x="295" y="955"/>
                  <a:pt x="294" y="969"/>
                </a:cubicBezTo>
                <a:cubicBezTo>
                  <a:pt x="294" y="970"/>
                  <a:pt x="293" y="971"/>
                  <a:pt x="290" y="972"/>
                </a:cubicBezTo>
                <a:cubicBezTo>
                  <a:pt x="291" y="974"/>
                  <a:pt x="291" y="975"/>
                  <a:pt x="292" y="976"/>
                </a:cubicBezTo>
                <a:cubicBezTo>
                  <a:pt x="293" y="979"/>
                  <a:pt x="295" y="982"/>
                  <a:pt x="295" y="984"/>
                </a:cubicBezTo>
                <a:cubicBezTo>
                  <a:pt x="297" y="990"/>
                  <a:pt x="299" y="995"/>
                  <a:pt x="301" y="999"/>
                </a:cubicBezTo>
                <a:cubicBezTo>
                  <a:pt x="302" y="1002"/>
                  <a:pt x="302" y="1006"/>
                  <a:pt x="302" y="1009"/>
                </a:cubicBezTo>
                <a:cubicBezTo>
                  <a:pt x="302" y="1009"/>
                  <a:pt x="302" y="1009"/>
                  <a:pt x="302" y="1009"/>
                </a:cubicBezTo>
                <a:cubicBezTo>
                  <a:pt x="304" y="1011"/>
                  <a:pt x="305" y="1013"/>
                  <a:pt x="305" y="1014"/>
                </a:cubicBezTo>
                <a:cubicBezTo>
                  <a:pt x="305" y="1015"/>
                  <a:pt x="305" y="1017"/>
                  <a:pt x="305" y="1020"/>
                </a:cubicBezTo>
                <a:cubicBezTo>
                  <a:pt x="305" y="1022"/>
                  <a:pt x="302" y="1024"/>
                  <a:pt x="296" y="1025"/>
                </a:cubicBezTo>
                <a:cubicBezTo>
                  <a:pt x="291" y="1026"/>
                  <a:pt x="274" y="1026"/>
                  <a:pt x="244" y="1025"/>
                </a:cubicBezTo>
                <a:cubicBezTo>
                  <a:pt x="241" y="1025"/>
                  <a:pt x="240" y="1024"/>
                  <a:pt x="240" y="1022"/>
                </a:cubicBezTo>
                <a:cubicBezTo>
                  <a:pt x="239" y="1020"/>
                  <a:pt x="239" y="1018"/>
                  <a:pt x="239" y="1017"/>
                </a:cubicBezTo>
                <a:cubicBezTo>
                  <a:pt x="239" y="1016"/>
                  <a:pt x="240" y="1014"/>
                  <a:pt x="242" y="1013"/>
                </a:cubicBezTo>
                <a:cubicBezTo>
                  <a:pt x="241" y="1009"/>
                  <a:pt x="241" y="1004"/>
                  <a:pt x="242" y="999"/>
                </a:cubicBezTo>
                <a:cubicBezTo>
                  <a:pt x="241" y="997"/>
                  <a:pt x="241" y="995"/>
                  <a:pt x="241" y="992"/>
                </a:cubicBezTo>
                <a:cubicBezTo>
                  <a:pt x="241" y="988"/>
                  <a:pt x="242" y="982"/>
                  <a:pt x="242" y="977"/>
                </a:cubicBezTo>
                <a:cubicBezTo>
                  <a:pt x="240" y="977"/>
                  <a:pt x="238" y="973"/>
                  <a:pt x="235" y="964"/>
                </a:cubicBezTo>
                <a:cubicBezTo>
                  <a:pt x="232" y="956"/>
                  <a:pt x="230" y="951"/>
                  <a:pt x="229" y="950"/>
                </a:cubicBezTo>
                <a:cubicBezTo>
                  <a:pt x="226" y="944"/>
                  <a:pt x="224" y="939"/>
                  <a:pt x="224" y="935"/>
                </a:cubicBezTo>
                <a:cubicBezTo>
                  <a:pt x="224" y="904"/>
                  <a:pt x="224" y="886"/>
                  <a:pt x="224" y="882"/>
                </a:cubicBezTo>
                <a:cubicBezTo>
                  <a:pt x="222" y="871"/>
                  <a:pt x="221" y="860"/>
                  <a:pt x="221" y="849"/>
                </a:cubicBezTo>
                <a:cubicBezTo>
                  <a:pt x="220" y="833"/>
                  <a:pt x="220" y="824"/>
                  <a:pt x="219" y="823"/>
                </a:cubicBezTo>
                <a:cubicBezTo>
                  <a:pt x="218" y="813"/>
                  <a:pt x="217" y="799"/>
                  <a:pt x="217" y="781"/>
                </a:cubicBezTo>
                <a:cubicBezTo>
                  <a:pt x="215" y="774"/>
                  <a:pt x="213" y="766"/>
                  <a:pt x="213" y="756"/>
                </a:cubicBezTo>
                <a:cubicBezTo>
                  <a:pt x="207" y="747"/>
                  <a:pt x="204" y="735"/>
                  <a:pt x="203" y="720"/>
                </a:cubicBezTo>
                <a:cubicBezTo>
                  <a:pt x="198" y="702"/>
                  <a:pt x="196" y="685"/>
                  <a:pt x="195" y="667"/>
                </a:cubicBezTo>
                <a:cubicBezTo>
                  <a:pt x="191" y="658"/>
                  <a:pt x="189" y="650"/>
                  <a:pt x="190" y="643"/>
                </a:cubicBezTo>
                <a:cubicBezTo>
                  <a:pt x="190" y="634"/>
                  <a:pt x="189" y="621"/>
                  <a:pt x="186" y="604"/>
                </a:cubicBezTo>
                <a:cubicBezTo>
                  <a:pt x="185" y="610"/>
                  <a:pt x="183" y="615"/>
                  <a:pt x="182" y="619"/>
                </a:cubicBezTo>
                <a:cubicBezTo>
                  <a:pt x="180" y="650"/>
                  <a:pt x="178" y="678"/>
                  <a:pt x="174" y="704"/>
                </a:cubicBezTo>
                <a:cubicBezTo>
                  <a:pt x="174" y="707"/>
                  <a:pt x="174" y="712"/>
                  <a:pt x="173" y="719"/>
                </a:cubicBezTo>
                <a:cubicBezTo>
                  <a:pt x="173" y="727"/>
                  <a:pt x="171" y="734"/>
                  <a:pt x="168" y="741"/>
                </a:cubicBezTo>
                <a:cubicBezTo>
                  <a:pt x="168" y="753"/>
                  <a:pt x="168" y="764"/>
                  <a:pt x="166" y="773"/>
                </a:cubicBezTo>
                <a:cubicBezTo>
                  <a:pt x="165" y="782"/>
                  <a:pt x="164" y="815"/>
                  <a:pt x="164" y="872"/>
                </a:cubicBezTo>
                <a:cubicBezTo>
                  <a:pt x="164" y="874"/>
                  <a:pt x="164" y="882"/>
                  <a:pt x="164" y="895"/>
                </a:cubicBezTo>
                <a:cubicBezTo>
                  <a:pt x="163" y="905"/>
                  <a:pt x="163" y="916"/>
                  <a:pt x="163" y="929"/>
                </a:cubicBezTo>
                <a:cubicBezTo>
                  <a:pt x="162" y="939"/>
                  <a:pt x="160" y="950"/>
                  <a:pt x="154" y="961"/>
                </a:cubicBezTo>
                <a:cubicBezTo>
                  <a:pt x="153" y="964"/>
                  <a:pt x="151" y="969"/>
                  <a:pt x="149" y="977"/>
                </a:cubicBezTo>
                <a:cubicBezTo>
                  <a:pt x="149" y="978"/>
                  <a:pt x="148" y="979"/>
                  <a:pt x="146" y="980"/>
                </a:cubicBezTo>
                <a:cubicBezTo>
                  <a:pt x="146" y="984"/>
                  <a:pt x="145" y="987"/>
                  <a:pt x="143" y="989"/>
                </a:cubicBezTo>
                <a:cubicBezTo>
                  <a:pt x="144" y="990"/>
                  <a:pt x="145" y="992"/>
                  <a:pt x="145" y="994"/>
                </a:cubicBezTo>
                <a:cubicBezTo>
                  <a:pt x="145" y="995"/>
                  <a:pt x="145" y="1000"/>
                  <a:pt x="146" y="1008"/>
                </a:cubicBezTo>
                <a:cubicBezTo>
                  <a:pt x="146" y="1009"/>
                  <a:pt x="144" y="1011"/>
                  <a:pt x="140" y="1013"/>
                </a:cubicBezTo>
                <a:cubicBezTo>
                  <a:pt x="140" y="1014"/>
                  <a:pt x="140" y="1015"/>
                  <a:pt x="140" y="1016"/>
                </a:cubicBezTo>
                <a:cubicBezTo>
                  <a:pt x="141" y="1016"/>
                  <a:pt x="141" y="1017"/>
                  <a:pt x="142" y="1019"/>
                </a:cubicBezTo>
                <a:cubicBezTo>
                  <a:pt x="143" y="1023"/>
                  <a:pt x="143" y="1026"/>
                  <a:pt x="141" y="1028"/>
                </a:cubicBezTo>
                <a:cubicBezTo>
                  <a:pt x="139" y="1031"/>
                  <a:pt x="133" y="1032"/>
                  <a:pt x="124" y="1032"/>
                </a:cubicBezTo>
                <a:cubicBezTo>
                  <a:pt x="114" y="1031"/>
                  <a:pt x="105" y="1031"/>
                  <a:pt x="96" y="1031"/>
                </a:cubicBezTo>
                <a:cubicBezTo>
                  <a:pt x="87" y="1031"/>
                  <a:pt x="81" y="1030"/>
                  <a:pt x="80" y="1029"/>
                </a:cubicBezTo>
                <a:cubicBezTo>
                  <a:pt x="78" y="1027"/>
                  <a:pt x="76" y="1026"/>
                  <a:pt x="76" y="1024"/>
                </a:cubicBezTo>
                <a:cubicBezTo>
                  <a:pt x="76" y="1022"/>
                  <a:pt x="76" y="1021"/>
                  <a:pt x="77" y="1020"/>
                </a:cubicBezTo>
                <a:cubicBezTo>
                  <a:pt x="77" y="1018"/>
                  <a:pt x="78" y="1016"/>
                  <a:pt x="81" y="1015"/>
                </a:cubicBezTo>
                <a:cubicBezTo>
                  <a:pt x="80" y="1010"/>
                  <a:pt x="82" y="1004"/>
                  <a:pt x="87" y="997"/>
                </a:cubicBezTo>
                <a:cubicBezTo>
                  <a:pt x="87" y="993"/>
                  <a:pt x="89" y="989"/>
                  <a:pt x="92" y="983"/>
                </a:cubicBezTo>
                <a:cubicBezTo>
                  <a:pt x="92" y="982"/>
                  <a:pt x="93" y="979"/>
                  <a:pt x="94" y="977"/>
                </a:cubicBezTo>
                <a:cubicBezTo>
                  <a:pt x="93" y="977"/>
                  <a:pt x="92" y="976"/>
                  <a:pt x="92" y="975"/>
                </a:cubicBezTo>
                <a:cubicBezTo>
                  <a:pt x="88" y="951"/>
                  <a:pt x="86" y="937"/>
                  <a:pt x="86" y="932"/>
                </a:cubicBezTo>
                <a:cubicBezTo>
                  <a:pt x="86" y="927"/>
                  <a:pt x="85" y="923"/>
                  <a:pt x="84" y="919"/>
                </a:cubicBezTo>
                <a:cubicBezTo>
                  <a:pt x="80" y="905"/>
                  <a:pt x="78" y="893"/>
                  <a:pt x="76" y="883"/>
                </a:cubicBezTo>
                <a:cubicBezTo>
                  <a:pt x="75" y="870"/>
                  <a:pt x="75" y="857"/>
                  <a:pt x="77" y="845"/>
                </a:cubicBezTo>
                <a:cubicBezTo>
                  <a:pt x="79" y="832"/>
                  <a:pt x="80" y="819"/>
                  <a:pt x="81" y="806"/>
                </a:cubicBezTo>
                <a:cubicBezTo>
                  <a:pt x="83" y="788"/>
                  <a:pt x="84" y="778"/>
                  <a:pt x="83" y="775"/>
                </a:cubicBezTo>
                <a:cubicBezTo>
                  <a:pt x="83" y="768"/>
                  <a:pt x="83" y="761"/>
                  <a:pt x="84" y="753"/>
                </a:cubicBezTo>
                <a:cubicBezTo>
                  <a:pt x="85" y="741"/>
                  <a:pt x="86" y="734"/>
                  <a:pt x="85" y="730"/>
                </a:cubicBezTo>
                <a:cubicBezTo>
                  <a:pt x="85" y="727"/>
                  <a:pt x="85" y="723"/>
                  <a:pt x="85" y="720"/>
                </a:cubicBezTo>
                <a:cubicBezTo>
                  <a:pt x="86" y="711"/>
                  <a:pt x="86" y="702"/>
                  <a:pt x="86" y="692"/>
                </a:cubicBezTo>
                <a:cubicBezTo>
                  <a:pt x="77" y="644"/>
                  <a:pt x="73" y="603"/>
                  <a:pt x="75" y="570"/>
                </a:cubicBezTo>
                <a:cubicBezTo>
                  <a:pt x="72" y="561"/>
                  <a:pt x="72" y="553"/>
                  <a:pt x="74" y="545"/>
                </a:cubicBezTo>
                <a:cubicBezTo>
                  <a:pt x="73" y="543"/>
                  <a:pt x="73" y="540"/>
                  <a:pt x="73" y="537"/>
                </a:cubicBezTo>
                <a:cubicBezTo>
                  <a:pt x="70" y="536"/>
                  <a:pt x="69" y="535"/>
                  <a:pt x="68" y="534"/>
                </a:cubicBezTo>
                <a:cubicBezTo>
                  <a:pt x="68" y="527"/>
                  <a:pt x="68" y="523"/>
                  <a:pt x="68" y="520"/>
                </a:cubicBezTo>
                <a:cubicBezTo>
                  <a:pt x="68" y="502"/>
                  <a:pt x="71" y="484"/>
                  <a:pt x="75" y="467"/>
                </a:cubicBezTo>
                <a:cubicBezTo>
                  <a:pt x="74" y="457"/>
                  <a:pt x="76" y="445"/>
                  <a:pt x="79" y="429"/>
                </a:cubicBezTo>
                <a:cubicBezTo>
                  <a:pt x="75" y="430"/>
                  <a:pt x="74" y="426"/>
                  <a:pt x="77" y="417"/>
                </a:cubicBezTo>
                <a:cubicBezTo>
                  <a:pt x="76" y="416"/>
                  <a:pt x="76" y="416"/>
                  <a:pt x="76" y="415"/>
                </a:cubicBezTo>
                <a:cubicBezTo>
                  <a:pt x="74" y="416"/>
                  <a:pt x="73" y="415"/>
                  <a:pt x="70" y="413"/>
                </a:cubicBezTo>
                <a:cubicBezTo>
                  <a:pt x="69" y="413"/>
                  <a:pt x="67" y="411"/>
                  <a:pt x="64" y="408"/>
                </a:cubicBezTo>
                <a:cubicBezTo>
                  <a:pt x="62" y="407"/>
                  <a:pt x="59" y="405"/>
                  <a:pt x="57" y="402"/>
                </a:cubicBezTo>
                <a:cubicBezTo>
                  <a:pt x="49" y="400"/>
                  <a:pt x="43" y="397"/>
                  <a:pt x="41" y="395"/>
                </a:cubicBezTo>
                <a:cubicBezTo>
                  <a:pt x="38" y="392"/>
                  <a:pt x="37" y="391"/>
                  <a:pt x="36" y="391"/>
                </a:cubicBezTo>
                <a:cubicBezTo>
                  <a:pt x="32" y="390"/>
                  <a:pt x="30" y="388"/>
                  <a:pt x="28" y="386"/>
                </a:cubicBezTo>
                <a:cubicBezTo>
                  <a:pt x="26" y="383"/>
                  <a:pt x="24" y="381"/>
                  <a:pt x="21" y="380"/>
                </a:cubicBezTo>
                <a:cubicBezTo>
                  <a:pt x="16" y="377"/>
                  <a:pt x="11" y="371"/>
                  <a:pt x="6" y="363"/>
                </a:cubicBezTo>
                <a:cubicBezTo>
                  <a:pt x="0" y="353"/>
                  <a:pt x="0" y="343"/>
                  <a:pt x="6" y="332"/>
                </a:cubicBezTo>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3382673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4E406AB4-22D1-4ABB-99CF-8A54ADA954A2}" type="slidenum">
              <a:rPr lang="en-GB" smtClean="0"/>
              <a:t>‹#›</a:t>
            </a:fld>
            <a:endParaRPr lang="en-GB"/>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0046" y="4629817"/>
            <a:ext cx="717862" cy="308167"/>
          </a:xfrm>
          <a:prstGeom prst="rect">
            <a:avLst/>
          </a:prstGeom>
        </p:spPr>
      </p:pic>
      <p:cxnSp>
        <p:nvCxnSpPr>
          <p:cNvPr id="6" name="Straight Connector 5"/>
          <p:cNvCxnSpPr/>
          <p:nvPr userDrawn="1"/>
        </p:nvCxnSpPr>
        <p:spPr>
          <a:xfrm>
            <a:off x="233069" y="4500563"/>
            <a:ext cx="8668543" cy="0"/>
          </a:xfrm>
          <a:prstGeom prst="line">
            <a:avLst/>
          </a:prstGeom>
          <a:ln w="22225">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4680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a:extLst>
              <a:ext uri="{28A0092B-C50C-407E-A947-70E740481C1C}">
                <a14:useLocalDpi xmlns:a14="http://schemas.microsoft.com/office/drawing/2010/main" val="0"/>
              </a:ext>
            </a:extLst>
          </a:blip>
          <a:srcRect l="7619" t="7577"/>
          <a:stretch/>
        </p:blipFill>
        <p:spPr>
          <a:xfrm>
            <a:off x="0" y="0"/>
            <a:ext cx="9144000" cy="5141214"/>
          </a:xfrm>
          <a:prstGeom prst="rect">
            <a:avLst/>
          </a:prstGeom>
        </p:spPr>
      </p:pic>
      <p:pic>
        <p:nvPicPr>
          <p:cNvPr id="5" name="Picture 4"/>
          <p:cNvPicPr>
            <a:picLocks noChangeAspect="1"/>
          </p:cNvPicPr>
          <p:nvPr userDrawn="1"/>
        </p:nvPicPr>
        <p:blipFill>
          <a:blip r:embed="rId3"/>
          <a:stretch>
            <a:fillRect/>
          </a:stretch>
        </p:blipFill>
        <p:spPr>
          <a:xfrm>
            <a:off x="241102" y="200641"/>
            <a:ext cx="1719221" cy="737680"/>
          </a:xfrm>
          <a:prstGeom prst="rect">
            <a:avLst/>
          </a:prstGeom>
        </p:spPr>
      </p:pic>
      <p:sp>
        <p:nvSpPr>
          <p:cNvPr id="168" name="Text Placeholder 167"/>
          <p:cNvSpPr>
            <a:spLocks noGrp="1"/>
          </p:cNvSpPr>
          <p:nvPr>
            <p:ph type="body" sz="quarter" idx="10" hasCustomPrompt="1"/>
          </p:nvPr>
        </p:nvSpPr>
        <p:spPr>
          <a:xfrm>
            <a:off x="5530850" y="4618136"/>
            <a:ext cx="3376614" cy="486680"/>
          </a:xfrm>
        </p:spPr>
        <p:txBody>
          <a:bodyPr anchor="ctr">
            <a:normAutofit/>
          </a:bodyPr>
          <a:lstStyle>
            <a:lvl1pPr>
              <a:defRPr sz="1400" b="0"/>
            </a:lvl1pPr>
          </a:lstStyle>
          <a:p>
            <a:pPr lvl="0"/>
            <a:r>
              <a:rPr lang="en-US" dirty="0"/>
              <a:t>Click to edit SUBTITLE</a:t>
            </a:r>
          </a:p>
        </p:txBody>
      </p:sp>
      <p:sp>
        <p:nvSpPr>
          <p:cNvPr id="220" name="Title 219"/>
          <p:cNvSpPr>
            <a:spLocks noGrp="1"/>
          </p:cNvSpPr>
          <p:nvPr>
            <p:ph type="title"/>
          </p:nvPr>
        </p:nvSpPr>
        <p:spPr>
          <a:xfrm>
            <a:off x="5530850" y="4372272"/>
            <a:ext cx="3376613" cy="542713"/>
          </a:xfrm>
        </p:spPr>
        <p:txBody>
          <a:bodyPr anchor="ctr">
            <a:normAutofit/>
          </a:bodyPr>
          <a:lstStyle>
            <a:lvl1pPr>
              <a:defRPr sz="1400"/>
            </a:lvl1pPr>
          </a:lstStyle>
          <a:p>
            <a:r>
              <a:rPr lang="en-US"/>
              <a:t>Click to edit Master title style</a:t>
            </a:r>
            <a:endParaRPr lang="en-GB" dirty="0"/>
          </a:p>
        </p:txBody>
      </p:sp>
      <p:pic>
        <p:nvPicPr>
          <p:cNvPr id="2" name="Picture 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338896" y="1028793"/>
            <a:ext cx="4981072" cy="620479"/>
          </a:xfrm>
          <a:prstGeom prst="rect">
            <a:avLst/>
          </a:prstGeom>
        </p:spPr>
      </p:pic>
    </p:spTree>
    <p:extLst>
      <p:ext uri="{BB962C8B-B14F-4D97-AF65-F5344CB8AC3E}">
        <p14:creationId xmlns:p14="http://schemas.microsoft.com/office/powerpoint/2010/main" val="1422684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pos="431">
          <p15:clr>
            <a:srgbClr val="FBAE40"/>
          </p15:clr>
        </p15:guide>
        <p15:guide id="2" pos="2100">
          <p15:clr>
            <a:srgbClr val="FBAE40"/>
          </p15:clr>
        </p15:guide>
        <p15:guide id="3" orient="horz" pos="162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277832" y="1492250"/>
            <a:ext cx="8494503" cy="2951163"/>
          </a:xfrm>
        </p:spPr>
        <p:txBody>
          <a:bodyPr/>
          <a:lstStyle>
            <a:lvl1pPr>
              <a:defRPr cap="all" baseline="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p:txBody>
          <a:bodyPr/>
          <a:lstStyle/>
          <a:p>
            <a:r>
              <a:rPr lang="en-GB">
                <a:solidFill>
                  <a:srgbClr val="455560"/>
                </a:solidFill>
              </a:rPr>
              <a:t>Torino Process 2016-17</a:t>
            </a:r>
            <a:endParaRPr lang="en-GB" dirty="0">
              <a:solidFill>
                <a:srgbClr val="455560"/>
              </a:solidFill>
            </a:endParaRPr>
          </a:p>
        </p:txBody>
      </p:sp>
      <p:sp>
        <p:nvSpPr>
          <p:cNvPr id="6" name="Slide Number Placeholder 5"/>
          <p:cNvSpPr>
            <a:spLocks noGrp="1"/>
          </p:cNvSpPr>
          <p:nvPr>
            <p:ph type="sldNum" sz="quarter" idx="12"/>
          </p:nvPr>
        </p:nvSpPr>
        <p:spPr/>
        <p:txBody>
          <a:bodyPr/>
          <a:lstStyle/>
          <a:p>
            <a:fld id="{4E406AB4-22D1-4ABB-99CF-8A54ADA954A2}" type="slidenum">
              <a:rPr lang="en-GB" smtClean="0">
                <a:solidFill>
                  <a:srgbClr val="455560"/>
                </a:solidFill>
              </a:rPr>
              <a:pPr/>
              <a:t>‹#›</a:t>
            </a:fld>
            <a:endParaRPr lang="en-GB" dirty="0">
              <a:solidFill>
                <a:srgbClr val="455560"/>
              </a:solidFill>
            </a:endParaRPr>
          </a:p>
        </p:txBody>
      </p:sp>
      <p:sp>
        <p:nvSpPr>
          <p:cNvPr id="4" name="Title 3"/>
          <p:cNvSpPr>
            <a:spLocks noGrp="1"/>
          </p:cNvSpPr>
          <p:nvPr>
            <p:ph type="title"/>
          </p:nvPr>
        </p:nvSpPr>
        <p:spPr/>
        <p:txBody>
          <a:bodyPr/>
          <a:lstStyle/>
          <a:p>
            <a:r>
              <a:rPr lang="en-US" dirty="0"/>
              <a:t>Click to edit Master title style</a:t>
            </a:r>
            <a:endParaRPr lang="en-GB" dirty="0"/>
          </a:p>
        </p:txBody>
      </p:sp>
    </p:spTree>
    <p:extLst>
      <p:ext uri="{BB962C8B-B14F-4D97-AF65-F5344CB8AC3E}">
        <p14:creationId xmlns:p14="http://schemas.microsoft.com/office/powerpoint/2010/main" val="3063731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n-GB">
                <a:solidFill>
                  <a:srgbClr val="455560"/>
                </a:solidFill>
              </a:rPr>
              <a:t>Torino Process 2016-17</a:t>
            </a:r>
            <a:endParaRPr lang="en-GB" dirty="0">
              <a:solidFill>
                <a:srgbClr val="455560"/>
              </a:solidFill>
            </a:endParaRPr>
          </a:p>
        </p:txBody>
      </p:sp>
      <p:sp>
        <p:nvSpPr>
          <p:cNvPr id="7" name="Slide Number Placeholder 6"/>
          <p:cNvSpPr>
            <a:spLocks noGrp="1"/>
          </p:cNvSpPr>
          <p:nvPr>
            <p:ph type="sldNum" sz="quarter" idx="12"/>
          </p:nvPr>
        </p:nvSpPr>
        <p:spPr/>
        <p:txBody>
          <a:bodyPr/>
          <a:lstStyle/>
          <a:p>
            <a:fld id="{4E406AB4-22D1-4ABB-99CF-8A54ADA954A2}" type="slidenum">
              <a:rPr lang="en-GB" smtClean="0">
                <a:solidFill>
                  <a:srgbClr val="455560"/>
                </a:solidFill>
              </a:rPr>
              <a:pPr/>
              <a:t>‹#›</a:t>
            </a:fld>
            <a:endParaRPr lang="en-GB" dirty="0">
              <a:solidFill>
                <a:srgbClr val="455560"/>
              </a:solidFill>
            </a:endParaRPr>
          </a:p>
        </p:txBody>
      </p:sp>
      <p:sp>
        <p:nvSpPr>
          <p:cNvPr id="10" name="Content Placeholder 2"/>
          <p:cNvSpPr>
            <a:spLocks noGrp="1"/>
          </p:cNvSpPr>
          <p:nvPr>
            <p:ph sz="half" idx="1" hasCustomPrompt="1"/>
          </p:nvPr>
        </p:nvSpPr>
        <p:spPr>
          <a:xfrm>
            <a:off x="277832" y="1492250"/>
            <a:ext cx="4171950" cy="2951163"/>
          </a:xfrm>
        </p:spPr>
        <p:txBody>
          <a:bodyPr/>
          <a:lstStyle>
            <a:lvl1pPr>
              <a:defRPr baseline="0">
                <a:solidFill>
                  <a:schemeClr val="bg2"/>
                </a:solidFill>
              </a:defRPr>
            </a:lvl1pPr>
            <a:lvl2pPr>
              <a:buClr>
                <a:schemeClr val="bg2"/>
              </a:buClr>
              <a:defRPr/>
            </a:lvl2pPr>
            <a:lvl3pPr>
              <a:buClr>
                <a:schemeClr val="bg2"/>
              </a:buClr>
              <a:defRPr/>
            </a:lvl3pPr>
            <a:lvl4pPr>
              <a:buClr>
                <a:schemeClr val="bg2"/>
              </a:buClr>
              <a:defRPr/>
            </a:lvl4pPr>
            <a:lvl5pPr>
              <a:buClr>
                <a:schemeClr val="bg2"/>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Content Placeholder 3"/>
          <p:cNvSpPr>
            <a:spLocks noGrp="1"/>
          </p:cNvSpPr>
          <p:nvPr>
            <p:ph sz="half" idx="2" hasCustomPrompt="1"/>
          </p:nvPr>
        </p:nvSpPr>
        <p:spPr>
          <a:xfrm>
            <a:off x="4600386" y="1492250"/>
            <a:ext cx="4171950" cy="2951163"/>
          </a:xfrm>
        </p:spPr>
        <p:txBody>
          <a:bodyPr/>
          <a:lstStyle>
            <a:lvl1pPr>
              <a:defRPr>
                <a:solidFill>
                  <a:schemeClr val="bg2"/>
                </a:solidFill>
              </a:defRPr>
            </a:lvl1pPr>
            <a:lvl2pPr>
              <a:buClr>
                <a:schemeClr val="bg2"/>
              </a:buClr>
              <a:defRPr/>
            </a:lvl2pPr>
            <a:lvl3pPr>
              <a:buClr>
                <a:schemeClr val="bg2"/>
              </a:buClr>
              <a:defRPr/>
            </a:lvl3pPr>
            <a:lvl4pPr>
              <a:buClr>
                <a:schemeClr val="bg2"/>
              </a:buClr>
              <a:defRPr/>
            </a:lvl4pPr>
            <a:lvl5pPr>
              <a:buClr>
                <a:schemeClr val="bg2"/>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82258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Content and Image">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n-GB">
                <a:solidFill>
                  <a:srgbClr val="455560"/>
                </a:solidFill>
              </a:rPr>
              <a:t>Torino Process 2016-17</a:t>
            </a:r>
            <a:endParaRPr lang="en-GB" dirty="0">
              <a:solidFill>
                <a:srgbClr val="455560"/>
              </a:solidFill>
            </a:endParaRPr>
          </a:p>
        </p:txBody>
      </p:sp>
      <p:sp>
        <p:nvSpPr>
          <p:cNvPr id="7" name="Slide Number Placeholder 6"/>
          <p:cNvSpPr>
            <a:spLocks noGrp="1"/>
          </p:cNvSpPr>
          <p:nvPr>
            <p:ph type="sldNum" sz="quarter" idx="12"/>
          </p:nvPr>
        </p:nvSpPr>
        <p:spPr/>
        <p:txBody>
          <a:bodyPr/>
          <a:lstStyle/>
          <a:p>
            <a:fld id="{4E406AB4-22D1-4ABB-99CF-8A54ADA954A2}" type="slidenum">
              <a:rPr lang="en-GB" smtClean="0">
                <a:solidFill>
                  <a:srgbClr val="455560"/>
                </a:solidFill>
              </a:rPr>
              <a:pPr/>
              <a:t>‹#›</a:t>
            </a:fld>
            <a:endParaRPr lang="en-GB" dirty="0">
              <a:solidFill>
                <a:srgbClr val="455560"/>
              </a:solidFill>
            </a:endParaRPr>
          </a:p>
        </p:txBody>
      </p:sp>
      <p:sp>
        <p:nvSpPr>
          <p:cNvPr id="8" name="Picture Placeholder 7"/>
          <p:cNvSpPr>
            <a:spLocks noGrp="1"/>
          </p:cNvSpPr>
          <p:nvPr>
            <p:ph type="pic" sz="quarter" idx="13"/>
          </p:nvPr>
        </p:nvSpPr>
        <p:spPr>
          <a:xfrm>
            <a:off x="4629026" y="1492251"/>
            <a:ext cx="4278438" cy="2951162"/>
          </a:xfrm>
        </p:spPr>
        <p:txBody>
          <a:bodyPr/>
          <a:lstStyle/>
          <a:p>
            <a:r>
              <a:rPr lang="en-US" dirty="0"/>
              <a:t>Click icon to add picture</a:t>
            </a:r>
            <a:endParaRPr lang="en-GB" dirty="0"/>
          </a:p>
        </p:txBody>
      </p:sp>
      <p:sp>
        <p:nvSpPr>
          <p:cNvPr id="9" name="Content Placeholder 2"/>
          <p:cNvSpPr>
            <a:spLocks noGrp="1"/>
          </p:cNvSpPr>
          <p:nvPr>
            <p:ph sz="half" idx="1" hasCustomPrompt="1"/>
          </p:nvPr>
        </p:nvSpPr>
        <p:spPr>
          <a:xfrm>
            <a:off x="277832" y="1492250"/>
            <a:ext cx="4171950" cy="2951163"/>
          </a:xfrm>
        </p:spPr>
        <p:txBody>
          <a:bodyPr/>
          <a:lstStyle>
            <a:lvl1pPr>
              <a:defRPr baseline="0">
                <a:solidFill>
                  <a:schemeClr val="bg2"/>
                </a:solidFill>
              </a:defRPr>
            </a:lvl1pPr>
            <a:lvl2pPr>
              <a:buClr>
                <a:schemeClr val="bg2"/>
              </a:buClr>
              <a:defRPr/>
            </a:lvl2pPr>
            <a:lvl3pPr>
              <a:buClr>
                <a:schemeClr val="bg2"/>
              </a:buClr>
              <a:defRPr/>
            </a:lvl3pPr>
            <a:lvl4pPr>
              <a:buClr>
                <a:schemeClr val="bg2"/>
              </a:buClr>
              <a:defRPr/>
            </a:lvl4pPr>
            <a:lvl5pPr>
              <a:buClr>
                <a:schemeClr val="bg2"/>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416636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a:solidFill>
                  <a:srgbClr val="455560"/>
                </a:solidFill>
              </a:rPr>
              <a:t>Torino Process 2016-17</a:t>
            </a:r>
            <a:endParaRPr lang="en-GB" dirty="0">
              <a:solidFill>
                <a:srgbClr val="455560"/>
              </a:solidFill>
            </a:endParaRPr>
          </a:p>
        </p:txBody>
      </p:sp>
      <p:sp>
        <p:nvSpPr>
          <p:cNvPr id="5" name="Slide Number Placeholder 4"/>
          <p:cNvSpPr>
            <a:spLocks noGrp="1"/>
          </p:cNvSpPr>
          <p:nvPr>
            <p:ph type="sldNum" sz="quarter" idx="12"/>
          </p:nvPr>
        </p:nvSpPr>
        <p:spPr/>
        <p:txBody>
          <a:bodyPr/>
          <a:lstStyle/>
          <a:p>
            <a:fld id="{4E406AB4-22D1-4ABB-99CF-8A54ADA954A2}" type="slidenum">
              <a:rPr lang="en-GB" smtClean="0">
                <a:solidFill>
                  <a:srgbClr val="455560"/>
                </a:solidFill>
              </a:rPr>
              <a:pPr/>
              <a:t>‹#›</a:t>
            </a:fld>
            <a:endParaRPr lang="en-GB" dirty="0">
              <a:solidFill>
                <a:srgbClr val="455560"/>
              </a:solidFill>
            </a:endParaRPr>
          </a:p>
        </p:txBody>
      </p:sp>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563762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GB">
                <a:solidFill>
                  <a:srgbClr val="455560"/>
                </a:solidFill>
              </a:rPr>
              <a:t>Torino Process 2016-17</a:t>
            </a:r>
            <a:endParaRPr lang="en-GB" dirty="0">
              <a:solidFill>
                <a:srgbClr val="455560"/>
              </a:solidFill>
            </a:endParaRPr>
          </a:p>
        </p:txBody>
      </p:sp>
      <p:sp>
        <p:nvSpPr>
          <p:cNvPr id="4" name="Slide Number Placeholder 3"/>
          <p:cNvSpPr>
            <a:spLocks noGrp="1"/>
          </p:cNvSpPr>
          <p:nvPr>
            <p:ph type="sldNum" sz="quarter" idx="11"/>
          </p:nvPr>
        </p:nvSpPr>
        <p:spPr/>
        <p:txBody>
          <a:bodyPr/>
          <a:lstStyle/>
          <a:p>
            <a:fld id="{4E406AB4-22D1-4ABB-99CF-8A54ADA954A2}" type="slidenum">
              <a:rPr lang="en-GB" smtClean="0">
                <a:solidFill>
                  <a:srgbClr val="455560"/>
                </a:solidFill>
              </a:rPr>
              <a:pPr/>
              <a:t>‹#›</a:t>
            </a:fld>
            <a:endParaRPr lang="en-GB" dirty="0">
              <a:solidFill>
                <a:srgbClr val="455560"/>
              </a:solidFill>
            </a:endParaRPr>
          </a:p>
        </p:txBody>
      </p:sp>
    </p:spTree>
    <p:extLst>
      <p:ext uri="{BB962C8B-B14F-4D97-AF65-F5344CB8AC3E}">
        <p14:creationId xmlns:p14="http://schemas.microsoft.com/office/powerpoint/2010/main" val="1841159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4767263"/>
            <a:ext cx="2057400" cy="273844"/>
          </a:xfrm>
          <a:prstGeom prst="rect">
            <a:avLst/>
          </a:prstGeom>
        </p:spPr>
        <p:txBody>
          <a:bodyPr/>
          <a:lstStyle/>
          <a:p>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6C45B9BF-0AD5-5C49-9366-AA6C3090883A}" type="slidenum">
              <a:rPr lang="it-IT" smtClean="0"/>
              <a:t>‹#›</a:t>
            </a:fld>
            <a:endParaRPr lang="it-IT"/>
          </a:p>
        </p:txBody>
      </p:sp>
    </p:spTree>
    <p:extLst>
      <p:ext uri="{BB962C8B-B14F-4D97-AF65-F5344CB8AC3E}">
        <p14:creationId xmlns:p14="http://schemas.microsoft.com/office/powerpoint/2010/main" val="137389595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a:extLst>
              <a:ext uri="{28A0092B-C50C-407E-A947-70E740481C1C}">
                <a14:useLocalDpi xmlns:a14="http://schemas.microsoft.com/office/drawing/2010/main" val="0"/>
              </a:ext>
            </a:extLst>
          </a:blip>
          <a:srcRect l="7619" t="7577"/>
          <a:stretch/>
        </p:blipFill>
        <p:spPr>
          <a:xfrm>
            <a:off x="0" y="0"/>
            <a:ext cx="9144000" cy="5141214"/>
          </a:xfrm>
          <a:prstGeom prst="rect">
            <a:avLst/>
          </a:prstGeom>
        </p:spPr>
      </p:pic>
      <p:pic>
        <p:nvPicPr>
          <p:cNvPr id="5" name="Picture 4"/>
          <p:cNvPicPr>
            <a:picLocks noChangeAspect="1"/>
          </p:cNvPicPr>
          <p:nvPr userDrawn="1"/>
        </p:nvPicPr>
        <p:blipFill>
          <a:blip r:embed="rId3"/>
          <a:stretch>
            <a:fillRect/>
          </a:stretch>
        </p:blipFill>
        <p:spPr>
          <a:xfrm>
            <a:off x="241102" y="200641"/>
            <a:ext cx="1719221" cy="737680"/>
          </a:xfrm>
          <a:prstGeom prst="rect">
            <a:avLst/>
          </a:prstGeom>
        </p:spPr>
      </p:pic>
      <p:sp>
        <p:nvSpPr>
          <p:cNvPr id="168" name="Text Placeholder 167"/>
          <p:cNvSpPr>
            <a:spLocks noGrp="1"/>
          </p:cNvSpPr>
          <p:nvPr>
            <p:ph type="body" sz="quarter" idx="10" hasCustomPrompt="1"/>
          </p:nvPr>
        </p:nvSpPr>
        <p:spPr>
          <a:xfrm>
            <a:off x="5530850" y="4618136"/>
            <a:ext cx="3376614" cy="486680"/>
          </a:xfrm>
        </p:spPr>
        <p:txBody>
          <a:bodyPr anchor="ctr">
            <a:normAutofit/>
          </a:bodyPr>
          <a:lstStyle>
            <a:lvl1pPr>
              <a:defRPr sz="1400" b="0"/>
            </a:lvl1pPr>
          </a:lstStyle>
          <a:p>
            <a:pPr lvl="0"/>
            <a:r>
              <a:rPr lang="en-US" dirty="0"/>
              <a:t>Click to edit SUBTITLE</a:t>
            </a:r>
          </a:p>
        </p:txBody>
      </p:sp>
      <p:sp>
        <p:nvSpPr>
          <p:cNvPr id="220" name="Title 219"/>
          <p:cNvSpPr>
            <a:spLocks noGrp="1"/>
          </p:cNvSpPr>
          <p:nvPr>
            <p:ph type="title"/>
          </p:nvPr>
        </p:nvSpPr>
        <p:spPr>
          <a:xfrm>
            <a:off x="5530850" y="4372272"/>
            <a:ext cx="3376613" cy="542713"/>
          </a:xfrm>
        </p:spPr>
        <p:txBody>
          <a:bodyPr anchor="ctr">
            <a:normAutofit/>
          </a:bodyPr>
          <a:lstStyle>
            <a:lvl1pPr>
              <a:defRPr sz="1400"/>
            </a:lvl1pPr>
          </a:lstStyle>
          <a:p>
            <a:r>
              <a:rPr lang="en-US"/>
              <a:t>Click to edit Master title style</a:t>
            </a:r>
            <a:endParaRPr lang="en-GB" dirty="0"/>
          </a:p>
        </p:txBody>
      </p:sp>
      <p:pic>
        <p:nvPicPr>
          <p:cNvPr id="2" name="Picture 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338896" y="1028793"/>
            <a:ext cx="4981072" cy="620479"/>
          </a:xfrm>
          <a:prstGeom prst="rect">
            <a:avLst/>
          </a:prstGeom>
        </p:spPr>
      </p:pic>
    </p:spTree>
    <p:extLst>
      <p:ext uri="{BB962C8B-B14F-4D97-AF65-F5344CB8AC3E}">
        <p14:creationId xmlns:p14="http://schemas.microsoft.com/office/powerpoint/2010/main" val="1201699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pos="431">
          <p15:clr>
            <a:srgbClr val="FBAE40"/>
          </p15:clr>
        </p15:guide>
        <p15:guide id="2" pos="2100">
          <p15:clr>
            <a:srgbClr val="FBAE40"/>
          </p15:clr>
        </p15:guide>
        <p15:guide id="3" orient="horz" pos="162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277832" y="1492250"/>
            <a:ext cx="8494503" cy="2951163"/>
          </a:xfrm>
        </p:spPr>
        <p:txBody>
          <a:bodyPr/>
          <a:lstStyle>
            <a:lvl1pPr>
              <a:defRPr cap="all" baseline="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p:txBody>
          <a:bodyPr/>
          <a:lstStyle/>
          <a:p>
            <a:r>
              <a:rPr lang="en-GB">
                <a:solidFill>
                  <a:srgbClr val="455560"/>
                </a:solidFill>
              </a:rPr>
              <a:t>Torino Process 2016-17</a:t>
            </a:r>
            <a:endParaRPr lang="en-GB" dirty="0">
              <a:solidFill>
                <a:srgbClr val="455560"/>
              </a:solidFill>
            </a:endParaRPr>
          </a:p>
        </p:txBody>
      </p:sp>
      <p:sp>
        <p:nvSpPr>
          <p:cNvPr id="6" name="Slide Number Placeholder 5"/>
          <p:cNvSpPr>
            <a:spLocks noGrp="1"/>
          </p:cNvSpPr>
          <p:nvPr>
            <p:ph type="sldNum" sz="quarter" idx="12"/>
          </p:nvPr>
        </p:nvSpPr>
        <p:spPr/>
        <p:txBody>
          <a:bodyPr/>
          <a:lstStyle/>
          <a:p>
            <a:fld id="{4E406AB4-22D1-4ABB-99CF-8A54ADA954A2}" type="slidenum">
              <a:rPr lang="en-GB" smtClean="0">
                <a:solidFill>
                  <a:srgbClr val="455560"/>
                </a:solidFill>
              </a:rPr>
              <a:pPr/>
              <a:t>‹#›</a:t>
            </a:fld>
            <a:endParaRPr lang="en-GB" dirty="0">
              <a:solidFill>
                <a:srgbClr val="455560"/>
              </a:solidFill>
            </a:endParaRPr>
          </a:p>
        </p:txBody>
      </p:sp>
      <p:sp>
        <p:nvSpPr>
          <p:cNvPr id="4" name="Title 3"/>
          <p:cNvSpPr>
            <a:spLocks noGrp="1"/>
          </p:cNvSpPr>
          <p:nvPr>
            <p:ph type="title"/>
          </p:nvPr>
        </p:nvSpPr>
        <p:spPr/>
        <p:txBody>
          <a:bodyPr/>
          <a:lstStyle/>
          <a:p>
            <a:r>
              <a:rPr lang="en-US" dirty="0"/>
              <a:t>Click to edit Master title style</a:t>
            </a:r>
            <a:endParaRPr lang="en-GB" dirty="0"/>
          </a:p>
        </p:txBody>
      </p:sp>
    </p:spTree>
    <p:extLst>
      <p:ext uri="{BB962C8B-B14F-4D97-AF65-F5344CB8AC3E}">
        <p14:creationId xmlns:p14="http://schemas.microsoft.com/office/powerpoint/2010/main" val="2688084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
        <p:nvSpPr>
          <p:cNvPr id="13" name="Freeform 12"/>
          <p:cNvSpPr>
            <a:spLocks/>
          </p:cNvSpPr>
          <p:nvPr userDrawn="1"/>
        </p:nvSpPr>
        <p:spPr bwMode="auto">
          <a:xfrm>
            <a:off x="233069" y="517751"/>
            <a:ext cx="8668543"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sp>
        <p:nvSpPr>
          <p:cNvPr id="19" name="Freeform 18"/>
          <p:cNvSpPr>
            <a:spLocks/>
          </p:cNvSpPr>
          <p:nvPr userDrawn="1"/>
        </p:nvSpPr>
        <p:spPr bwMode="auto">
          <a:xfrm>
            <a:off x="233069" y="223340"/>
            <a:ext cx="8668543"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sp>
        <p:nvSpPr>
          <p:cNvPr id="3" name="Content Placeholder 2"/>
          <p:cNvSpPr>
            <a:spLocks noGrp="1"/>
          </p:cNvSpPr>
          <p:nvPr>
            <p:ph sz="half" idx="1" hasCustomPrompt="1"/>
          </p:nvPr>
        </p:nvSpPr>
        <p:spPr>
          <a:xfrm>
            <a:off x="277832" y="1370013"/>
            <a:ext cx="4171950" cy="3073400"/>
          </a:xfrm>
        </p:spPr>
        <p:txBody>
          <a:bodyPr/>
          <a:lstStyle>
            <a:lvl1pPr>
              <a:defRPr cap="none" baseline="0">
                <a:solidFill>
                  <a:schemeClr val="bg2"/>
                </a:solidFill>
              </a:defRPr>
            </a:lvl1pPr>
            <a:lvl2pPr>
              <a:buClr>
                <a:schemeClr val="bg2"/>
              </a:buClr>
              <a:defRPr/>
            </a:lvl2pPr>
            <a:lvl3pPr>
              <a:buClr>
                <a:schemeClr val="bg2"/>
              </a:buClr>
              <a:defRPr/>
            </a:lvl3pPr>
            <a:lvl4pPr>
              <a:buClr>
                <a:schemeClr val="bg2"/>
              </a:buClr>
              <a:defRPr/>
            </a:lvl4pPr>
            <a:lvl5pPr>
              <a:buClr>
                <a:schemeClr val="bg2"/>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hasCustomPrompt="1"/>
          </p:nvPr>
        </p:nvSpPr>
        <p:spPr>
          <a:xfrm>
            <a:off x="4600386" y="1370013"/>
            <a:ext cx="4171950" cy="3073400"/>
          </a:xfrm>
        </p:spPr>
        <p:txBody>
          <a:bodyPr/>
          <a:lstStyle>
            <a:lvl1pPr>
              <a:defRPr cap="none" baseline="0">
                <a:solidFill>
                  <a:schemeClr val="bg2"/>
                </a:solidFill>
              </a:defRPr>
            </a:lvl1pPr>
            <a:lvl2pPr>
              <a:buClr>
                <a:schemeClr val="bg2"/>
              </a:buClr>
              <a:defRPr/>
            </a:lvl2pPr>
            <a:lvl3pPr>
              <a:buClr>
                <a:schemeClr val="bg2"/>
              </a:buClr>
              <a:defRPr/>
            </a:lvl3pPr>
            <a:lvl4pPr>
              <a:buClr>
                <a:schemeClr val="bg2"/>
              </a:buClr>
              <a:defRPr/>
            </a:lvl4pPr>
            <a:lvl5pPr>
              <a:buClr>
                <a:schemeClr val="bg2"/>
              </a:buClr>
              <a:defRPr/>
            </a:lvl5pPr>
          </a:lstStyle>
          <a:p>
            <a:pPr lvl="0"/>
            <a:r>
              <a:rPr lang="en-US" cap="none" baseline="0" dirty="0"/>
              <a:t>Click to edit master text styles</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E406AB4-22D1-4ABB-99CF-8A54ADA954A2}" type="slidenum">
              <a:rPr lang="en-GB" smtClean="0"/>
              <a:t>‹#›</a:t>
            </a:fld>
            <a:endParaRPr lang="en-GB"/>
          </a:p>
        </p:txBody>
      </p:sp>
      <p:sp>
        <p:nvSpPr>
          <p:cNvPr id="15" name="Title 14"/>
          <p:cNvSpPr>
            <a:spLocks noGrp="1"/>
          </p:cNvSpPr>
          <p:nvPr>
            <p:ph type="title"/>
          </p:nvPr>
        </p:nvSpPr>
        <p:spPr>
          <a:xfrm>
            <a:off x="277832" y="117018"/>
            <a:ext cx="8494504" cy="891939"/>
          </a:xfrm>
        </p:spPr>
        <p:txBody>
          <a:bodyPr/>
          <a:lstStyle>
            <a:lvl1pPr>
              <a:defRPr>
                <a:latin typeface="+mj-lt"/>
              </a:defRPr>
            </a:lvl1pPr>
          </a:lstStyle>
          <a:p>
            <a:r>
              <a:rPr lang="en-US" dirty="0"/>
              <a:t>Click to edit Master title style</a:t>
            </a:r>
            <a:endParaRPr lang="en-GB" dirty="0"/>
          </a:p>
        </p:txBody>
      </p:sp>
      <p:cxnSp>
        <p:nvCxnSpPr>
          <p:cNvPr id="20" name="Straight Connector 19"/>
          <p:cNvCxnSpPr/>
          <p:nvPr userDrawn="1"/>
        </p:nvCxnSpPr>
        <p:spPr>
          <a:xfrm>
            <a:off x="233069" y="4500563"/>
            <a:ext cx="8668543" cy="0"/>
          </a:xfrm>
          <a:prstGeom prst="line">
            <a:avLst/>
          </a:prstGeom>
          <a:ln w="22225">
            <a:solidFill>
              <a:schemeClr val="bg2"/>
            </a:solidFill>
          </a:ln>
        </p:spPr>
        <p:style>
          <a:lnRef idx="1">
            <a:schemeClr val="accent1"/>
          </a:lnRef>
          <a:fillRef idx="0">
            <a:schemeClr val="accent1"/>
          </a:fillRef>
          <a:effectRef idx="0">
            <a:schemeClr val="accent1"/>
          </a:effectRef>
          <a:fontRef idx="minor">
            <a:schemeClr val="tx1"/>
          </a:fontRef>
        </p:style>
      </p:cxnSp>
      <p:pic>
        <p:nvPicPr>
          <p:cNvPr id="21" name="Picture 2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0046" y="4629817"/>
            <a:ext cx="717862" cy="308167"/>
          </a:xfrm>
          <a:prstGeom prst="rect">
            <a:avLst/>
          </a:prstGeom>
        </p:spPr>
      </p:pic>
      <p:sp>
        <p:nvSpPr>
          <p:cNvPr id="8" name="Freeform 5"/>
          <p:cNvSpPr>
            <a:spLocks/>
          </p:cNvSpPr>
          <p:nvPr userDrawn="1"/>
        </p:nvSpPr>
        <p:spPr bwMode="auto">
          <a:xfrm flipH="1">
            <a:off x="8639191" y="3659190"/>
            <a:ext cx="277813" cy="852488"/>
          </a:xfrm>
          <a:custGeom>
            <a:avLst/>
            <a:gdLst>
              <a:gd name="T0" fmla="*/ 225 w 296"/>
              <a:gd name="T1" fmla="*/ 257 h 914"/>
              <a:gd name="T2" fmla="*/ 195 w 296"/>
              <a:gd name="T3" fmla="*/ 285 h 914"/>
              <a:gd name="T4" fmla="*/ 175 w 296"/>
              <a:gd name="T5" fmla="*/ 293 h 914"/>
              <a:gd name="T6" fmla="*/ 164 w 296"/>
              <a:gd name="T7" fmla="*/ 287 h 914"/>
              <a:gd name="T8" fmla="*/ 164 w 296"/>
              <a:gd name="T9" fmla="*/ 259 h 914"/>
              <a:gd name="T10" fmla="*/ 172 w 296"/>
              <a:gd name="T11" fmla="*/ 219 h 914"/>
              <a:gd name="T12" fmla="*/ 144 w 296"/>
              <a:gd name="T13" fmla="*/ 175 h 914"/>
              <a:gd name="T14" fmla="*/ 133 w 296"/>
              <a:gd name="T15" fmla="*/ 165 h 914"/>
              <a:gd name="T16" fmla="*/ 112 w 296"/>
              <a:gd name="T17" fmla="*/ 134 h 914"/>
              <a:gd name="T18" fmla="*/ 124 w 296"/>
              <a:gd name="T19" fmla="*/ 134 h 914"/>
              <a:gd name="T20" fmla="*/ 140 w 296"/>
              <a:gd name="T21" fmla="*/ 114 h 914"/>
              <a:gd name="T22" fmla="*/ 149 w 296"/>
              <a:gd name="T23" fmla="*/ 84 h 914"/>
              <a:gd name="T24" fmla="*/ 150 w 296"/>
              <a:gd name="T25" fmla="*/ 82 h 914"/>
              <a:gd name="T26" fmla="*/ 154 w 296"/>
              <a:gd name="T27" fmla="*/ 71 h 914"/>
              <a:gd name="T28" fmla="*/ 155 w 296"/>
              <a:gd name="T29" fmla="*/ 49 h 914"/>
              <a:gd name="T30" fmla="*/ 152 w 296"/>
              <a:gd name="T31" fmla="*/ 27 h 914"/>
              <a:gd name="T32" fmla="*/ 121 w 296"/>
              <a:gd name="T33" fmla="*/ 3 h 914"/>
              <a:gd name="T34" fmla="*/ 70 w 296"/>
              <a:gd name="T35" fmla="*/ 23 h 914"/>
              <a:gd name="T36" fmla="*/ 56 w 296"/>
              <a:gd name="T37" fmla="*/ 38 h 914"/>
              <a:gd name="T38" fmla="*/ 53 w 296"/>
              <a:gd name="T39" fmla="*/ 55 h 914"/>
              <a:gd name="T40" fmla="*/ 49 w 296"/>
              <a:gd name="T41" fmla="*/ 64 h 914"/>
              <a:gd name="T42" fmla="*/ 59 w 296"/>
              <a:gd name="T43" fmla="*/ 82 h 914"/>
              <a:gd name="T44" fmla="*/ 69 w 296"/>
              <a:gd name="T45" fmla="*/ 95 h 914"/>
              <a:gd name="T46" fmla="*/ 62 w 296"/>
              <a:gd name="T47" fmla="*/ 112 h 914"/>
              <a:gd name="T48" fmla="*/ 58 w 296"/>
              <a:gd name="T49" fmla="*/ 114 h 914"/>
              <a:gd name="T50" fmla="*/ 47 w 296"/>
              <a:gd name="T51" fmla="*/ 136 h 914"/>
              <a:gd name="T52" fmla="*/ 19 w 296"/>
              <a:gd name="T53" fmla="*/ 151 h 914"/>
              <a:gd name="T54" fmla="*/ 3 w 296"/>
              <a:gd name="T55" fmla="*/ 206 h 914"/>
              <a:gd name="T56" fmla="*/ 8 w 296"/>
              <a:gd name="T57" fmla="*/ 305 h 914"/>
              <a:gd name="T58" fmla="*/ 20 w 296"/>
              <a:gd name="T59" fmla="*/ 342 h 914"/>
              <a:gd name="T60" fmla="*/ 45 w 296"/>
              <a:gd name="T61" fmla="*/ 423 h 914"/>
              <a:gd name="T62" fmla="*/ 67 w 296"/>
              <a:gd name="T63" fmla="*/ 507 h 914"/>
              <a:gd name="T64" fmla="*/ 76 w 296"/>
              <a:gd name="T65" fmla="*/ 651 h 914"/>
              <a:gd name="T66" fmla="*/ 68 w 296"/>
              <a:gd name="T67" fmla="*/ 718 h 914"/>
              <a:gd name="T68" fmla="*/ 71 w 296"/>
              <a:gd name="T69" fmla="*/ 799 h 914"/>
              <a:gd name="T70" fmla="*/ 56 w 296"/>
              <a:gd name="T71" fmla="*/ 816 h 914"/>
              <a:gd name="T72" fmla="*/ 63 w 296"/>
              <a:gd name="T73" fmla="*/ 863 h 914"/>
              <a:gd name="T74" fmla="*/ 66 w 296"/>
              <a:gd name="T75" fmla="*/ 868 h 914"/>
              <a:gd name="T76" fmla="*/ 112 w 296"/>
              <a:gd name="T77" fmla="*/ 911 h 914"/>
              <a:gd name="T78" fmla="*/ 103 w 296"/>
              <a:gd name="T79" fmla="*/ 860 h 914"/>
              <a:gd name="T80" fmla="*/ 100 w 296"/>
              <a:gd name="T81" fmla="*/ 822 h 914"/>
              <a:gd name="T82" fmla="*/ 105 w 296"/>
              <a:gd name="T83" fmla="*/ 806 h 914"/>
              <a:gd name="T84" fmla="*/ 157 w 296"/>
              <a:gd name="T85" fmla="*/ 844 h 914"/>
              <a:gd name="T86" fmla="*/ 164 w 296"/>
              <a:gd name="T87" fmla="*/ 827 h 914"/>
              <a:gd name="T88" fmla="*/ 135 w 296"/>
              <a:gd name="T89" fmla="*/ 801 h 914"/>
              <a:gd name="T90" fmla="*/ 127 w 296"/>
              <a:gd name="T91" fmla="*/ 755 h 914"/>
              <a:gd name="T92" fmla="*/ 145 w 296"/>
              <a:gd name="T93" fmla="*/ 661 h 914"/>
              <a:gd name="T94" fmla="*/ 178 w 296"/>
              <a:gd name="T95" fmla="*/ 490 h 914"/>
              <a:gd name="T96" fmla="*/ 181 w 296"/>
              <a:gd name="T97" fmla="*/ 401 h 914"/>
              <a:gd name="T98" fmla="*/ 179 w 296"/>
              <a:gd name="T99" fmla="*/ 349 h 914"/>
              <a:gd name="T100" fmla="*/ 194 w 296"/>
              <a:gd name="T101" fmla="*/ 339 h 914"/>
              <a:gd name="T102" fmla="*/ 201 w 296"/>
              <a:gd name="T103" fmla="*/ 323 h 914"/>
              <a:gd name="T104" fmla="*/ 295 w 296"/>
              <a:gd name="T105" fmla="*/ 292 h 914"/>
              <a:gd name="T106" fmla="*/ 293 w 296"/>
              <a:gd name="T107" fmla="*/ 212 h 9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96" h="914">
                <a:moveTo>
                  <a:pt x="293" y="212"/>
                </a:moveTo>
                <a:cubicBezTo>
                  <a:pt x="291" y="211"/>
                  <a:pt x="291" y="211"/>
                  <a:pt x="291" y="211"/>
                </a:cubicBezTo>
                <a:cubicBezTo>
                  <a:pt x="269" y="220"/>
                  <a:pt x="230" y="253"/>
                  <a:pt x="225" y="257"/>
                </a:cubicBezTo>
                <a:cubicBezTo>
                  <a:pt x="224" y="258"/>
                  <a:pt x="224" y="258"/>
                  <a:pt x="224" y="258"/>
                </a:cubicBezTo>
                <a:cubicBezTo>
                  <a:pt x="222" y="259"/>
                  <a:pt x="207" y="273"/>
                  <a:pt x="194" y="285"/>
                </a:cubicBezTo>
                <a:cubicBezTo>
                  <a:pt x="195" y="285"/>
                  <a:pt x="195" y="285"/>
                  <a:pt x="195" y="285"/>
                </a:cubicBezTo>
                <a:cubicBezTo>
                  <a:pt x="193" y="285"/>
                  <a:pt x="191" y="286"/>
                  <a:pt x="190" y="287"/>
                </a:cubicBezTo>
                <a:cubicBezTo>
                  <a:pt x="188" y="287"/>
                  <a:pt x="184" y="289"/>
                  <a:pt x="182" y="290"/>
                </a:cubicBezTo>
                <a:cubicBezTo>
                  <a:pt x="179" y="291"/>
                  <a:pt x="175" y="293"/>
                  <a:pt x="175" y="293"/>
                </a:cubicBezTo>
                <a:cubicBezTo>
                  <a:pt x="175" y="293"/>
                  <a:pt x="174" y="293"/>
                  <a:pt x="172" y="292"/>
                </a:cubicBezTo>
                <a:cubicBezTo>
                  <a:pt x="171" y="292"/>
                  <a:pt x="167" y="293"/>
                  <a:pt x="166" y="293"/>
                </a:cubicBezTo>
                <a:cubicBezTo>
                  <a:pt x="165" y="292"/>
                  <a:pt x="165" y="289"/>
                  <a:pt x="164" y="287"/>
                </a:cubicBezTo>
                <a:cubicBezTo>
                  <a:pt x="163" y="284"/>
                  <a:pt x="162" y="278"/>
                  <a:pt x="161" y="276"/>
                </a:cubicBezTo>
                <a:cubicBezTo>
                  <a:pt x="161" y="274"/>
                  <a:pt x="159" y="264"/>
                  <a:pt x="159" y="264"/>
                </a:cubicBezTo>
                <a:cubicBezTo>
                  <a:pt x="159" y="264"/>
                  <a:pt x="163" y="261"/>
                  <a:pt x="164" y="259"/>
                </a:cubicBezTo>
                <a:cubicBezTo>
                  <a:pt x="166" y="257"/>
                  <a:pt x="169" y="252"/>
                  <a:pt x="170" y="249"/>
                </a:cubicBezTo>
                <a:cubicBezTo>
                  <a:pt x="172" y="245"/>
                  <a:pt x="174" y="239"/>
                  <a:pt x="174" y="233"/>
                </a:cubicBezTo>
                <a:cubicBezTo>
                  <a:pt x="173" y="226"/>
                  <a:pt x="173" y="222"/>
                  <a:pt x="172" y="219"/>
                </a:cubicBezTo>
                <a:cubicBezTo>
                  <a:pt x="171" y="216"/>
                  <a:pt x="165" y="207"/>
                  <a:pt x="163" y="204"/>
                </a:cubicBezTo>
                <a:cubicBezTo>
                  <a:pt x="161" y="202"/>
                  <a:pt x="155" y="192"/>
                  <a:pt x="152" y="188"/>
                </a:cubicBezTo>
                <a:cubicBezTo>
                  <a:pt x="149" y="184"/>
                  <a:pt x="145" y="176"/>
                  <a:pt x="144" y="175"/>
                </a:cubicBezTo>
                <a:cubicBezTo>
                  <a:pt x="144" y="174"/>
                  <a:pt x="138" y="170"/>
                  <a:pt x="137" y="169"/>
                </a:cubicBezTo>
                <a:cubicBezTo>
                  <a:pt x="135" y="167"/>
                  <a:pt x="134" y="166"/>
                  <a:pt x="133" y="165"/>
                </a:cubicBezTo>
                <a:cubicBezTo>
                  <a:pt x="133" y="165"/>
                  <a:pt x="133" y="165"/>
                  <a:pt x="133" y="165"/>
                </a:cubicBezTo>
                <a:cubicBezTo>
                  <a:pt x="133" y="165"/>
                  <a:pt x="133" y="165"/>
                  <a:pt x="133" y="165"/>
                </a:cubicBezTo>
                <a:cubicBezTo>
                  <a:pt x="130" y="162"/>
                  <a:pt x="114" y="149"/>
                  <a:pt x="107" y="144"/>
                </a:cubicBezTo>
                <a:cubicBezTo>
                  <a:pt x="108" y="141"/>
                  <a:pt x="111" y="135"/>
                  <a:pt x="112" y="134"/>
                </a:cubicBezTo>
                <a:cubicBezTo>
                  <a:pt x="112" y="134"/>
                  <a:pt x="112" y="134"/>
                  <a:pt x="112" y="134"/>
                </a:cubicBezTo>
                <a:cubicBezTo>
                  <a:pt x="113" y="132"/>
                  <a:pt x="113" y="132"/>
                  <a:pt x="113" y="132"/>
                </a:cubicBezTo>
                <a:cubicBezTo>
                  <a:pt x="113" y="132"/>
                  <a:pt x="119" y="134"/>
                  <a:pt x="124" y="134"/>
                </a:cubicBezTo>
                <a:cubicBezTo>
                  <a:pt x="128" y="134"/>
                  <a:pt x="130" y="130"/>
                  <a:pt x="131" y="128"/>
                </a:cubicBezTo>
                <a:cubicBezTo>
                  <a:pt x="132" y="126"/>
                  <a:pt x="133" y="122"/>
                  <a:pt x="134" y="121"/>
                </a:cubicBezTo>
                <a:cubicBezTo>
                  <a:pt x="136" y="120"/>
                  <a:pt x="138" y="116"/>
                  <a:pt x="140" y="114"/>
                </a:cubicBezTo>
                <a:cubicBezTo>
                  <a:pt x="141" y="112"/>
                  <a:pt x="144" y="105"/>
                  <a:pt x="146" y="100"/>
                </a:cubicBezTo>
                <a:cubicBezTo>
                  <a:pt x="149" y="94"/>
                  <a:pt x="149" y="90"/>
                  <a:pt x="149" y="88"/>
                </a:cubicBezTo>
                <a:cubicBezTo>
                  <a:pt x="149" y="87"/>
                  <a:pt x="149" y="84"/>
                  <a:pt x="149" y="84"/>
                </a:cubicBezTo>
                <a:cubicBezTo>
                  <a:pt x="149" y="84"/>
                  <a:pt x="150" y="84"/>
                  <a:pt x="150" y="85"/>
                </a:cubicBezTo>
                <a:cubicBezTo>
                  <a:pt x="151" y="85"/>
                  <a:pt x="151" y="85"/>
                  <a:pt x="151" y="85"/>
                </a:cubicBezTo>
                <a:cubicBezTo>
                  <a:pt x="151" y="85"/>
                  <a:pt x="150" y="83"/>
                  <a:pt x="150" y="82"/>
                </a:cubicBezTo>
                <a:cubicBezTo>
                  <a:pt x="149" y="82"/>
                  <a:pt x="149" y="81"/>
                  <a:pt x="149" y="81"/>
                </a:cubicBezTo>
                <a:cubicBezTo>
                  <a:pt x="149" y="80"/>
                  <a:pt x="151" y="78"/>
                  <a:pt x="151" y="77"/>
                </a:cubicBezTo>
                <a:cubicBezTo>
                  <a:pt x="152" y="75"/>
                  <a:pt x="154" y="71"/>
                  <a:pt x="154" y="71"/>
                </a:cubicBezTo>
                <a:cubicBezTo>
                  <a:pt x="155" y="70"/>
                  <a:pt x="155" y="69"/>
                  <a:pt x="155" y="68"/>
                </a:cubicBezTo>
                <a:cubicBezTo>
                  <a:pt x="155" y="67"/>
                  <a:pt x="155" y="59"/>
                  <a:pt x="155" y="57"/>
                </a:cubicBezTo>
                <a:cubicBezTo>
                  <a:pt x="155" y="55"/>
                  <a:pt x="155" y="49"/>
                  <a:pt x="155" y="49"/>
                </a:cubicBezTo>
                <a:cubicBezTo>
                  <a:pt x="155" y="49"/>
                  <a:pt x="157" y="40"/>
                  <a:pt x="157" y="39"/>
                </a:cubicBezTo>
                <a:cubicBezTo>
                  <a:pt x="157" y="38"/>
                  <a:pt x="157" y="36"/>
                  <a:pt x="156" y="35"/>
                </a:cubicBezTo>
                <a:cubicBezTo>
                  <a:pt x="155" y="33"/>
                  <a:pt x="153" y="29"/>
                  <a:pt x="152" y="27"/>
                </a:cubicBezTo>
                <a:cubicBezTo>
                  <a:pt x="151" y="25"/>
                  <a:pt x="149" y="21"/>
                  <a:pt x="148" y="19"/>
                </a:cubicBezTo>
                <a:cubicBezTo>
                  <a:pt x="146" y="17"/>
                  <a:pt x="140" y="13"/>
                  <a:pt x="137" y="12"/>
                </a:cubicBezTo>
                <a:cubicBezTo>
                  <a:pt x="134" y="11"/>
                  <a:pt x="129" y="6"/>
                  <a:pt x="121" y="3"/>
                </a:cubicBezTo>
                <a:cubicBezTo>
                  <a:pt x="112" y="0"/>
                  <a:pt x="98" y="0"/>
                  <a:pt x="96" y="1"/>
                </a:cubicBezTo>
                <a:cubicBezTo>
                  <a:pt x="93" y="2"/>
                  <a:pt x="83" y="9"/>
                  <a:pt x="80" y="11"/>
                </a:cubicBezTo>
                <a:cubicBezTo>
                  <a:pt x="77" y="14"/>
                  <a:pt x="72" y="21"/>
                  <a:pt x="70" y="23"/>
                </a:cubicBezTo>
                <a:cubicBezTo>
                  <a:pt x="69" y="26"/>
                  <a:pt x="63" y="36"/>
                  <a:pt x="63" y="36"/>
                </a:cubicBezTo>
                <a:cubicBezTo>
                  <a:pt x="63" y="36"/>
                  <a:pt x="61" y="36"/>
                  <a:pt x="60" y="36"/>
                </a:cubicBezTo>
                <a:cubicBezTo>
                  <a:pt x="59" y="36"/>
                  <a:pt x="57" y="37"/>
                  <a:pt x="56" y="38"/>
                </a:cubicBezTo>
                <a:cubicBezTo>
                  <a:pt x="55" y="39"/>
                  <a:pt x="53" y="41"/>
                  <a:pt x="52" y="43"/>
                </a:cubicBezTo>
                <a:cubicBezTo>
                  <a:pt x="51" y="44"/>
                  <a:pt x="51" y="46"/>
                  <a:pt x="51" y="48"/>
                </a:cubicBezTo>
                <a:cubicBezTo>
                  <a:pt x="51" y="50"/>
                  <a:pt x="53" y="55"/>
                  <a:pt x="53" y="55"/>
                </a:cubicBezTo>
                <a:cubicBezTo>
                  <a:pt x="53" y="55"/>
                  <a:pt x="53" y="56"/>
                  <a:pt x="52" y="57"/>
                </a:cubicBezTo>
                <a:cubicBezTo>
                  <a:pt x="51" y="58"/>
                  <a:pt x="50" y="57"/>
                  <a:pt x="50" y="59"/>
                </a:cubicBezTo>
                <a:cubicBezTo>
                  <a:pt x="49" y="62"/>
                  <a:pt x="49" y="62"/>
                  <a:pt x="49" y="64"/>
                </a:cubicBezTo>
                <a:cubicBezTo>
                  <a:pt x="49" y="65"/>
                  <a:pt x="49" y="67"/>
                  <a:pt x="50" y="68"/>
                </a:cubicBezTo>
                <a:cubicBezTo>
                  <a:pt x="50" y="69"/>
                  <a:pt x="52" y="77"/>
                  <a:pt x="53" y="79"/>
                </a:cubicBezTo>
                <a:cubicBezTo>
                  <a:pt x="55" y="81"/>
                  <a:pt x="57" y="81"/>
                  <a:pt x="59" y="82"/>
                </a:cubicBezTo>
                <a:cubicBezTo>
                  <a:pt x="62" y="84"/>
                  <a:pt x="65" y="82"/>
                  <a:pt x="65" y="83"/>
                </a:cubicBezTo>
                <a:cubicBezTo>
                  <a:pt x="65" y="83"/>
                  <a:pt x="66" y="87"/>
                  <a:pt x="67" y="89"/>
                </a:cubicBezTo>
                <a:cubicBezTo>
                  <a:pt x="68" y="91"/>
                  <a:pt x="68" y="93"/>
                  <a:pt x="69" y="95"/>
                </a:cubicBezTo>
                <a:cubicBezTo>
                  <a:pt x="69" y="97"/>
                  <a:pt x="70" y="99"/>
                  <a:pt x="69" y="101"/>
                </a:cubicBezTo>
                <a:cubicBezTo>
                  <a:pt x="69" y="104"/>
                  <a:pt x="68" y="109"/>
                  <a:pt x="67" y="112"/>
                </a:cubicBezTo>
                <a:cubicBezTo>
                  <a:pt x="62" y="112"/>
                  <a:pt x="62" y="112"/>
                  <a:pt x="62" y="112"/>
                </a:cubicBezTo>
                <a:cubicBezTo>
                  <a:pt x="62" y="112"/>
                  <a:pt x="62" y="112"/>
                  <a:pt x="62" y="112"/>
                </a:cubicBezTo>
                <a:cubicBezTo>
                  <a:pt x="61" y="112"/>
                  <a:pt x="61" y="112"/>
                  <a:pt x="61" y="112"/>
                </a:cubicBezTo>
                <a:cubicBezTo>
                  <a:pt x="59" y="112"/>
                  <a:pt x="59" y="112"/>
                  <a:pt x="58" y="114"/>
                </a:cubicBezTo>
                <a:cubicBezTo>
                  <a:pt x="57" y="115"/>
                  <a:pt x="53" y="121"/>
                  <a:pt x="51" y="124"/>
                </a:cubicBezTo>
                <a:cubicBezTo>
                  <a:pt x="49" y="127"/>
                  <a:pt x="46" y="132"/>
                  <a:pt x="46" y="132"/>
                </a:cubicBezTo>
                <a:cubicBezTo>
                  <a:pt x="47" y="136"/>
                  <a:pt x="47" y="136"/>
                  <a:pt x="47" y="136"/>
                </a:cubicBezTo>
                <a:cubicBezTo>
                  <a:pt x="41" y="139"/>
                  <a:pt x="40" y="140"/>
                  <a:pt x="40" y="140"/>
                </a:cubicBezTo>
                <a:cubicBezTo>
                  <a:pt x="31" y="149"/>
                  <a:pt x="29" y="147"/>
                  <a:pt x="25" y="148"/>
                </a:cubicBezTo>
                <a:cubicBezTo>
                  <a:pt x="22" y="149"/>
                  <a:pt x="19" y="151"/>
                  <a:pt x="19" y="151"/>
                </a:cubicBezTo>
                <a:cubicBezTo>
                  <a:pt x="19" y="151"/>
                  <a:pt x="12" y="154"/>
                  <a:pt x="10" y="158"/>
                </a:cubicBezTo>
                <a:cubicBezTo>
                  <a:pt x="7" y="162"/>
                  <a:pt x="4" y="171"/>
                  <a:pt x="2" y="182"/>
                </a:cubicBezTo>
                <a:cubicBezTo>
                  <a:pt x="0" y="192"/>
                  <a:pt x="2" y="200"/>
                  <a:pt x="3" y="206"/>
                </a:cubicBezTo>
                <a:cubicBezTo>
                  <a:pt x="3" y="212"/>
                  <a:pt x="5" y="229"/>
                  <a:pt x="4" y="233"/>
                </a:cubicBezTo>
                <a:cubicBezTo>
                  <a:pt x="4" y="237"/>
                  <a:pt x="5" y="267"/>
                  <a:pt x="6" y="272"/>
                </a:cubicBezTo>
                <a:cubicBezTo>
                  <a:pt x="6" y="278"/>
                  <a:pt x="8" y="302"/>
                  <a:pt x="8" y="305"/>
                </a:cubicBezTo>
                <a:cubicBezTo>
                  <a:pt x="9" y="308"/>
                  <a:pt x="11" y="321"/>
                  <a:pt x="11" y="323"/>
                </a:cubicBezTo>
                <a:cubicBezTo>
                  <a:pt x="11" y="325"/>
                  <a:pt x="10" y="331"/>
                  <a:pt x="11" y="333"/>
                </a:cubicBezTo>
                <a:cubicBezTo>
                  <a:pt x="12" y="335"/>
                  <a:pt x="18" y="341"/>
                  <a:pt x="20" y="342"/>
                </a:cubicBezTo>
                <a:cubicBezTo>
                  <a:pt x="23" y="344"/>
                  <a:pt x="27" y="345"/>
                  <a:pt x="30" y="345"/>
                </a:cubicBezTo>
                <a:cubicBezTo>
                  <a:pt x="33" y="345"/>
                  <a:pt x="57" y="350"/>
                  <a:pt x="57" y="350"/>
                </a:cubicBezTo>
                <a:cubicBezTo>
                  <a:pt x="45" y="423"/>
                  <a:pt x="45" y="423"/>
                  <a:pt x="45" y="423"/>
                </a:cubicBezTo>
                <a:cubicBezTo>
                  <a:pt x="55" y="429"/>
                  <a:pt x="55" y="429"/>
                  <a:pt x="55" y="429"/>
                </a:cubicBezTo>
                <a:cubicBezTo>
                  <a:pt x="55" y="429"/>
                  <a:pt x="52" y="431"/>
                  <a:pt x="53" y="445"/>
                </a:cubicBezTo>
                <a:cubicBezTo>
                  <a:pt x="53" y="458"/>
                  <a:pt x="62" y="492"/>
                  <a:pt x="67" y="507"/>
                </a:cubicBezTo>
                <a:cubicBezTo>
                  <a:pt x="72" y="522"/>
                  <a:pt x="75" y="539"/>
                  <a:pt x="78" y="566"/>
                </a:cubicBezTo>
                <a:cubicBezTo>
                  <a:pt x="81" y="594"/>
                  <a:pt x="77" y="633"/>
                  <a:pt x="77" y="637"/>
                </a:cubicBezTo>
                <a:cubicBezTo>
                  <a:pt x="76" y="642"/>
                  <a:pt x="75" y="648"/>
                  <a:pt x="76" y="651"/>
                </a:cubicBezTo>
                <a:cubicBezTo>
                  <a:pt x="77" y="654"/>
                  <a:pt x="81" y="657"/>
                  <a:pt x="81" y="657"/>
                </a:cubicBezTo>
                <a:cubicBezTo>
                  <a:pt x="81" y="657"/>
                  <a:pt x="80" y="659"/>
                  <a:pt x="75" y="672"/>
                </a:cubicBezTo>
                <a:cubicBezTo>
                  <a:pt x="70" y="685"/>
                  <a:pt x="68" y="703"/>
                  <a:pt x="68" y="718"/>
                </a:cubicBezTo>
                <a:cubicBezTo>
                  <a:pt x="68" y="733"/>
                  <a:pt x="69" y="754"/>
                  <a:pt x="70" y="758"/>
                </a:cubicBezTo>
                <a:cubicBezTo>
                  <a:pt x="70" y="762"/>
                  <a:pt x="72" y="788"/>
                  <a:pt x="72" y="792"/>
                </a:cubicBezTo>
                <a:cubicBezTo>
                  <a:pt x="72" y="796"/>
                  <a:pt x="71" y="799"/>
                  <a:pt x="71" y="799"/>
                </a:cubicBezTo>
                <a:cubicBezTo>
                  <a:pt x="71" y="799"/>
                  <a:pt x="70" y="799"/>
                  <a:pt x="69" y="800"/>
                </a:cubicBezTo>
                <a:cubicBezTo>
                  <a:pt x="68" y="800"/>
                  <a:pt x="65" y="803"/>
                  <a:pt x="63" y="805"/>
                </a:cubicBezTo>
                <a:cubicBezTo>
                  <a:pt x="61" y="807"/>
                  <a:pt x="58" y="811"/>
                  <a:pt x="56" y="816"/>
                </a:cubicBezTo>
                <a:cubicBezTo>
                  <a:pt x="55" y="821"/>
                  <a:pt x="56" y="827"/>
                  <a:pt x="57" y="830"/>
                </a:cubicBezTo>
                <a:cubicBezTo>
                  <a:pt x="57" y="833"/>
                  <a:pt x="61" y="845"/>
                  <a:pt x="62" y="853"/>
                </a:cubicBezTo>
                <a:cubicBezTo>
                  <a:pt x="64" y="860"/>
                  <a:pt x="63" y="862"/>
                  <a:pt x="63" y="863"/>
                </a:cubicBezTo>
                <a:cubicBezTo>
                  <a:pt x="63" y="863"/>
                  <a:pt x="63" y="865"/>
                  <a:pt x="64" y="865"/>
                </a:cubicBezTo>
                <a:cubicBezTo>
                  <a:pt x="64" y="866"/>
                  <a:pt x="65" y="866"/>
                  <a:pt x="65" y="866"/>
                </a:cubicBezTo>
                <a:cubicBezTo>
                  <a:pt x="65" y="866"/>
                  <a:pt x="66" y="868"/>
                  <a:pt x="66" y="868"/>
                </a:cubicBezTo>
                <a:cubicBezTo>
                  <a:pt x="66" y="869"/>
                  <a:pt x="66" y="879"/>
                  <a:pt x="67" y="885"/>
                </a:cubicBezTo>
                <a:cubicBezTo>
                  <a:pt x="68" y="892"/>
                  <a:pt x="76" y="897"/>
                  <a:pt x="86" y="904"/>
                </a:cubicBezTo>
                <a:cubicBezTo>
                  <a:pt x="96" y="911"/>
                  <a:pt x="106" y="914"/>
                  <a:pt x="112" y="911"/>
                </a:cubicBezTo>
                <a:cubicBezTo>
                  <a:pt x="117" y="909"/>
                  <a:pt x="115" y="902"/>
                  <a:pt x="115" y="897"/>
                </a:cubicBezTo>
                <a:cubicBezTo>
                  <a:pt x="115" y="893"/>
                  <a:pt x="113" y="887"/>
                  <a:pt x="112" y="883"/>
                </a:cubicBezTo>
                <a:cubicBezTo>
                  <a:pt x="111" y="880"/>
                  <a:pt x="104" y="863"/>
                  <a:pt x="103" y="860"/>
                </a:cubicBezTo>
                <a:cubicBezTo>
                  <a:pt x="102" y="857"/>
                  <a:pt x="102" y="848"/>
                  <a:pt x="102" y="845"/>
                </a:cubicBezTo>
                <a:cubicBezTo>
                  <a:pt x="102" y="841"/>
                  <a:pt x="101" y="831"/>
                  <a:pt x="100" y="830"/>
                </a:cubicBezTo>
                <a:cubicBezTo>
                  <a:pt x="100" y="828"/>
                  <a:pt x="100" y="824"/>
                  <a:pt x="100" y="822"/>
                </a:cubicBezTo>
                <a:cubicBezTo>
                  <a:pt x="100" y="820"/>
                  <a:pt x="102" y="816"/>
                  <a:pt x="102" y="812"/>
                </a:cubicBezTo>
                <a:cubicBezTo>
                  <a:pt x="101" y="808"/>
                  <a:pt x="100" y="802"/>
                  <a:pt x="100" y="802"/>
                </a:cubicBezTo>
                <a:cubicBezTo>
                  <a:pt x="100" y="802"/>
                  <a:pt x="102" y="804"/>
                  <a:pt x="105" y="806"/>
                </a:cubicBezTo>
                <a:cubicBezTo>
                  <a:pt x="107" y="808"/>
                  <a:pt x="117" y="821"/>
                  <a:pt x="119" y="825"/>
                </a:cubicBezTo>
                <a:cubicBezTo>
                  <a:pt x="121" y="830"/>
                  <a:pt x="122" y="837"/>
                  <a:pt x="125" y="839"/>
                </a:cubicBezTo>
                <a:cubicBezTo>
                  <a:pt x="128" y="841"/>
                  <a:pt x="152" y="843"/>
                  <a:pt x="157" y="844"/>
                </a:cubicBezTo>
                <a:cubicBezTo>
                  <a:pt x="163" y="845"/>
                  <a:pt x="169" y="842"/>
                  <a:pt x="171" y="841"/>
                </a:cubicBezTo>
                <a:cubicBezTo>
                  <a:pt x="173" y="840"/>
                  <a:pt x="174" y="836"/>
                  <a:pt x="172" y="834"/>
                </a:cubicBezTo>
                <a:cubicBezTo>
                  <a:pt x="171" y="831"/>
                  <a:pt x="166" y="829"/>
                  <a:pt x="164" y="827"/>
                </a:cubicBezTo>
                <a:cubicBezTo>
                  <a:pt x="161" y="826"/>
                  <a:pt x="153" y="819"/>
                  <a:pt x="150" y="816"/>
                </a:cubicBezTo>
                <a:cubicBezTo>
                  <a:pt x="147" y="814"/>
                  <a:pt x="140" y="808"/>
                  <a:pt x="138" y="807"/>
                </a:cubicBezTo>
                <a:cubicBezTo>
                  <a:pt x="137" y="805"/>
                  <a:pt x="135" y="803"/>
                  <a:pt x="135" y="801"/>
                </a:cubicBezTo>
                <a:cubicBezTo>
                  <a:pt x="135" y="800"/>
                  <a:pt x="129" y="788"/>
                  <a:pt x="128" y="785"/>
                </a:cubicBezTo>
                <a:cubicBezTo>
                  <a:pt x="127" y="782"/>
                  <a:pt x="127" y="776"/>
                  <a:pt x="127" y="771"/>
                </a:cubicBezTo>
                <a:cubicBezTo>
                  <a:pt x="128" y="767"/>
                  <a:pt x="127" y="760"/>
                  <a:pt x="127" y="755"/>
                </a:cubicBezTo>
                <a:cubicBezTo>
                  <a:pt x="127" y="750"/>
                  <a:pt x="128" y="743"/>
                  <a:pt x="129" y="737"/>
                </a:cubicBezTo>
                <a:cubicBezTo>
                  <a:pt x="131" y="730"/>
                  <a:pt x="137" y="702"/>
                  <a:pt x="140" y="689"/>
                </a:cubicBezTo>
                <a:cubicBezTo>
                  <a:pt x="143" y="677"/>
                  <a:pt x="145" y="661"/>
                  <a:pt x="145" y="661"/>
                </a:cubicBezTo>
                <a:cubicBezTo>
                  <a:pt x="151" y="658"/>
                  <a:pt x="153" y="651"/>
                  <a:pt x="156" y="642"/>
                </a:cubicBezTo>
                <a:cubicBezTo>
                  <a:pt x="159" y="633"/>
                  <a:pt x="166" y="589"/>
                  <a:pt x="168" y="581"/>
                </a:cubicBezTo>
                <a:cubicBezTo>
                  <a:pt x="169" y="573"/>
                  <a:pt x="176" y="526"/>
                  <a:pt x="178" y="490"/>
                </a:cubicBezTo>
                <a:cubicBezTo>
                  <a:pt x="181" y="454"/>
                  <a:pt x="178" y="424"/>
                  <a:pt x="178" y="424"/>
                </a:cubicBezTo>
                <a:cubicBezTo>
                  <a:pt x="184" y="420"/>
                  <a:pt x="184" y="420"/>
                  <a:pt x="184" y="420"/>
                </a:cubicBezTo>
                <a:cubicBezTo>
                  <a:pt x="184" y="420"/>
                  <a:pt x="183" y="407"/>
                  <a:pt x="181" y="401"/>
                </a:cubicBezTo>
                <a:cubicBezTo>
                  <a:pt x="179" y="394"/>
                  <a:pt x="177" y="379"/>
                  <a:pt x="176" y="372"/>
                </a:cubicBezTo>
                <a:cubicBezTo>
                  <a:pt x="175" y="365"/>
                  <a:pt x="174" y="348"/>
                  <a:pt x="174" y="348"/>
                </a:cubicBezTo>
                <a:cubicBezTo>
                  <a:pt x="179" y="349"/>
                  <a:pt x="179" y="349"/>
                  <a:pt x="179" y="349"/>
                </a:cubicBezTo>
                <a:cubicBezTo>
                  <a:pt x="188" y="351"/>
                  <a:pt x="188" y="351"/>
                  <a:pt x="188" y="351"/>
                </a:cubicBezTo>
                <a:cubicBezTo>
                  <a:pt x="188" y="351"/>
                  <a:pt x="191" y="347"/>
                  <a:pt x="191" y="345"/>
                </a:cubicBezTo>
                <a:cubicBezTo>
                  <a:pt x="192" y="343"/>
                  <a:pt x="193" y="341"/>
                  <a:pt x="194" y="339"/>
                </a:cubicBezTo>
                <a:cubicBezTo>
                  <a:pt x="195" y="336"/>
                  <a:pt x="196" y="330"/>
                  <a:pt x="196" y="330"/>
                </a:cubicBezTo>
                <a:cubicBezTo>
                  <a:pt x="196" y="330"/>
                  <a:pt x="198" y="328"/>
                  <a:pt x="199" y="327"/>
                </a:cubicBezTo>
                <a:cubicBezTo>
                  <a:pt x="199" y="327"/>
                  <a:pt x="200" y="324"/>
                  <a:pt x="201" y="323"/>
                </a:cubicBezTo>
                <a:cubicBezTo>
                  <a:pt x="201" y="322"/>
                  <a:pt x="202" y="321"/>
                  <a:pt x="203" y="320"/>
                </a:cubicBezTo>
                <a:cubicBezTo>
                  <a:pt x="295" y="293"/>
                  <a:pt x="295" y="293"/>
                  <a:pt x="295" y="293"/>
                </a:cubicBezTo>
                <a:cubicBezTo>
                  <a:pt x="295" y="292"/>
                  <a:pt x="295" y="292"/>
                  <a:pt x="295" y="292"/>
                </a:cubicBezTo>
                <a:cubicBezTo>
                  <a:pt x="296" y="290"/>
                  <a:pt x="296" y="290"/>
                  <a:pt x="296" y="290"/>
                </a:cubicBezTo>
                <a:cubicBezTo>
                  <a:pt x="291" y="275"/>
                  <a:pt x="289" y="257"/>
                  <a:pt x="289" y="245"/>
                </a:cubicBezTo>
                <a:cubicBezTo>
                  <a:pt x="288" y="233"/>
                  <a:pt x="293" y="212"/>
                  <a:pt x="293" y="212"/>
                </a:cubicBezTo>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028738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n-GB">
                <a:solidFill>
                  <a:srgbClr val="455560"/>
                </a:solidFill>
              </a:rPr>
              <a:t>Torino Process 2016-17</a:t>
            </a:r>
            <a:endParaRPr lang="en-GB" dirty="0">
              <a:solidFill>
                <a:srgbClr val="455560"/>
              </a:solidFill>
            </a:endParaRPr>
          </a:p>
        </p:txBody>
      </p:sp>
      <p:sp>
        <p:nvSpPr>
          <p:cNvPr id="7" name="Slide Number Placeholder 6"/>
          <p:cNvSpPr>
            <a:spLocks noGrp="1"/>
          </p:cNvSpPr>
          <p:nvPr>
            <p:ph type="sldNum" sz="quarter" idx="12"/>
          </p:nvPr>
        </p:nvSpPr>
        <p:spPr/>
        <p:txBody>
          <a:bodyPr/>
          <a:lstStyle/>
          <a:p>
            <a:fld id="{4E406AB4-22D1-4ABB-99CF-8A54ADA954A2}" type="slidenum">
              <a:rPr lang="en-GB" smtClean="0">
                <a:solidFill>
                  <a:srgbClr val="455560"/>
                </a:solidFill>
              </a:rPr>
              <a:pPr/>
              <a:t>‹#›</a:t>
            </a:fld>
            <a:endParaRPr lang="en-GB" dirty="0">
              <a:solidFill>
                <a:srgbClr val="455560"/>
              </a:solidFill>
            </a:endParaRPr>
          </a:p>
        </p:txBody>
      </p:sp>
      <p:sp>
        <p:nvSpPr>
          <p:cNvPr id="10" name="Content Placeholder 2"/>
          <p:cNvSpPr>
            <a:spLocks noGrp="1"/>
          </p:cNvSpPr>
          <p:nvPr>
            <p:ph sz="half" idx="1" hasCustomPrompt="1"/>
          </p:nvPr>
        </p:nvSpPr>
        <p:spPr>
          <a:xfrm>
            <a:off x="277832" y="1492250"/>
            <a:ext cx="4171950" cy="2951163"/>
          </a:xfrm>
        </p:spPr>
        <p:txBody>
          <a:bodyPr/>
          <a:lstStyle>
            <a:lvl1pPr>
              <a:defRPr baseline="0">
                <a:solidFill>
                  <a:schemeClr val="bg2"/>
                </a:solidFill>
              </a:defRPr>
            </a:lvl1pPr>
            <a:lvl2pPr>
              <a:buClr>
                <a:schemeClr val="bg2"/>
              </a:buClr>
              <a:defRPr/>
            </a:lvl2pPr>
            <a:lvl3pPr>
              <a:buClr>
                <a:schemeClr val="bg2"/>
              </a:buClr>
              <a:defRPr/>
            </a:lvl3pPr>
            <a:lvl4pPr>
              <a:buClr>
                <a:schemeClr val="bg2"/>
              </a:buClr>
              <a:defRPr/>
            </a:lvl4pPr>
            <a:lvl5pPr>
              <a:buClr>
                <a:schemeClr val="bg2"/>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Content Placeholder 3"/>
          <p:cNvSpPr>
            <a:spLocks noGrp="1"/>
          </p:cNvSpPr>
          <p:nvPr>
            <p:ph sz="half" idx="2" hasCustomPrompt="1"/>
          </p:nvPr>
        </p:nvSpPr>
        <p:spPr>
          <a:xfrm>
            <a:off x="4600386" y="1492250"/>
            <a:ext cx="4171950" cy="2951163"/>
          </a:xfrm>
        </p:spPr>
        <p:txBody>
          <a:bodyPr/>
          <a:lstStyle>
            <a:lvl1pPr>
              <a:defRPr>
                <a:solidFill>
                  <a:schemeClr val="bg2"/>
                </a:solidFill>
              </a:defRPr>
            </a:lvl1pPr>
            <a:lvl2pPr>
              <a:buClr>
                <a:schemeClr val="bg2"/>
              </a:buClr>
              <a:defRPr/>
            </a:lvl2pPr>
            <a:lvl3pPr>
              <a:buClr>
                <a:schemeClr val="bg2"/>
              </a:buClr>
              <a:defRPr/>
            </a:lvl3pPr>
            <a:lvl4pPr>
              <a:buClr>
                <a:schemeClr val="bg2"/>
              </a:buClr>
              <a:defRPr/>
            </a:lvl4pPr>
            <a:lvl5pPr>
              <a:buClr>
                <a:schemeClr val="bg2"/>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714579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Content and Image">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n-GB">
                <a:solidFill>
                  <a:srgbClr val="455560"/>
                </a:solidFill>
              </a:rPr>
              <a:t>Torino Process 2016-17</a:t>
            </a:r>
            <a:endParaRPr lang="en-GB" dirty="0">
              <a:solidFill>
                <a:srgbClr val="455560"/>
              </a:solidFill>
            </a:endParaRPr>
          </a:p>
        </p:txBody>
      </p:sp>
      <p:sp>
        <p:nvSpPr>
          <p:cNvPr id="7" name="Slide Number Placeholder 6"/>
          <p:cNvSpPr>
            <a:spLocks noGrp="1"/>
          </p:cNvSpPr>
          <p:nvPr>
            <p:ph type="sldNum" sz="quarter" idx="12"/>
          </p:nvPr>
        </p:nvSpPr>
        <p:spPr/>
        <p:txBody>
          <a:bodyPr/>
          <a:lstStyle/>
          <a:p>
            <a:fld id="{4E406AB4-22D1-4ABB-99CF-8A54ADA954A2}" type="slidenum">
              <a:rPr lang="en-GB" smtClean="0">
                <a:solidFill>
                  <a:srgbClr val="455560"/>
                </a:solidFill>
              </a:rPr>
              <a:pPr/>
              <a:t>‹#›</a:t>
            </a:fld>
            <a:endParaRPr lang="en-GB" dirty="0">
              <a:solidFill>
                <a:srgbClr val="455560"/>
              </a:solidFill>
            </a:endParaRPr>
          </a:p>
        </p:txBody>
      </p:sp>
      <p:sp>
        <p:nvSpPr>
          <p:cNvPr id="8" name="Picture Placeholder 7"/>
          <p:cNvSpPr>
            <a:spLocks noGrp="1"/>
          </p:cNvSpPr>
          <p:nvPr>
            <p:ph type="pic" sz="quarter" idx="13"/>
          </p:nvPr>
        </p:nvSpPr>
        <p:spPr>
          <a:xfrm>
            <a:off x="4629026" y="1492251"/>
            <a:ext cx="4278438" cy="2951162"/>
          </a:xfrm>
        </p:spPr>
        <p:txBody>
          <a:bodyPr/>
          <a:lstStyle/>
          <a:p>
            <a:r>
              <a:rPr lang="en-US" dirty="0"/>
              <a:t>Click icon to add picture</a:t>
            </a:r>
            <a:endParaRPr lang="en-GB" dirty="0"/>
          </a:p>
        </p:txBody>
      </p:sp>
      <p:sp>
        <p:nvSpPr>
          <p:cNvPr id="9" name="Content Placeholder 2"/>
          <p:cNvSpPr>
            <a:spLocks noGrp="1"/>
          </p:cNvSpPr>
          <p:nvPr>
            <p:ph sz="half" idx="1" hasCustomPrompt="1"/>
          </p:nvPr>
        </p:nvSpPr>
        <p:spPr>
          <a:xfrm>
            <a:off x="277832" y="1492250"/>
            <a:ext cx="4171950" cy="2951163"/>
          </a:xfrm>
        </p:spPr>
        <p:txBody>
          <a:bodyPr/>
          <a:lstStyle>
            <a:lvl1pPr>
              <a:defRPr baseline="0">
                <a:solidFill>
                  <a:schemeClr val="bg2"/>
                </a:solidFill>
              </a:defRPr>
            </a:lvl1pPr>
            <a:lvl2pPr>
              <a:buClr>
                <a:schemeClr val="bg2"/>
              </a:buClr>
              <a:defRPr/>
            </a:lvl2pPr>
            <a:lvl3pPr>
              <a:buClr>
                <a:schemeClr val="bg2"/>
              </a:buClr>
              <a:defRPr/>
            </a:lvl3pPr>
            <a:lvl4pPr>
              <a:buClr>
                <a:schemeClr val="bg2"/>
              </a:buClr>
              <a:defRPr/>
            </a:lvl4pPr>
            <a:lvl5pPr>
              <a:buClr>
                <a:schemeClr val="bg2"/>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547507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a:solidFill>
                  <a:srgbClr val="455560"/>
                </a:solidFill>
              </a:rPr>
              <a:t>Torino Process 2016-17</a:t>
            </a:r>
            <a:endParaRPr lang="en-GB" dirty="0">
              <a:solidFill>
                <a:srgbClr val="455560"/>
              </a:solidFill>
            </a:endParaRPr>
          </a:p>
        </p:txBody>
      </p:sp>
      <p:sp>
        <p:nvSpPr>
          <p:cNvPr id="5" name="Slide Number Placeholder 4"/>
          <p:cNvSpPr>
            <a:spLocks noGrp="1"/>
          </p:cNvSpPr>
          <p:nvPr>
            <p:ph type="sldNum" sz="quarter" idx="12"/>
          </p:nvPr>
        </p:nvSpPr>
        <p:spPr/>
        <p:txBody>
          <a:bodyPr/>
          <a:lstStyle/>
          <a:p>
            <a:fld id="{4E406AB4-22D1-4ABB-99CF-8A54ADA954A2}" type="slidenum">
              <a:rPr lang="en-GB" smtClean="0">
                <a:solidFill>
                  <a:srgbClr val="455560"/>
                </a:solidFill>
              </a:rPr>
              <a:pPr/>
              <a:t>‹#›</a:t>
            </a:fld>
            <a:endParaRPr lang="en-GB" dirty="0">
              <a:solidFill>
                <a:srgbClr val="455560"/>
              </a:solidFill>
            </a:endParaRPr>
          </a:p>
        </p:txBody>
      </p:sp>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253779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GB">
                <a:solidFill>
                  <a:srgbClr val="455560"/>
                </a:solidFill>
              </a:rPr>
              <a:t>Torino Process 2016-17</a:t>
            </a:r>
            <a:endParaRPr lang="en-GB" dirty="0">
              <a:solidFill>
                <a:srgbClr val="455560"/>
              </a:solidFill>
            </a:endParaRPr>
          </a:p>
        </p:txBody>
      </p:sp>
      <p:sp>
        <p:nvSpPr>
          <p:cNvPr id="4" name="Slide Number Placeholder 3"/>
          <p:cNvSpPr>
            <a:spLocks noGrp="1"/>
          </p:cNvSpPr>
          <p:nvPr>
            <p:ph type="sldNum" sz="quarter" idx="11"/>
          </p:nvPr>
        </p:nvSpPr>
        <p:spPr/>
        <p:txBody>
          <a:bodyPr/>
          <a:lstStyle/>
          <a:p>
            <a:fld id="{4E406AB4-22D1-4ABB-99CF-8A54ADA954A2}" type="slidenum">
              <a:rPr lang="en-GB" smtClean="0">
                <a:solidFill>
                  <a:srgbClr val="455560"/>
                </a:solidFill>
              </a:rPr>
              <a:pPr/>
              <a:t>‹#›</a:t>
            </a:fld>
            <a:endParaRPr lang="en-GB" dirty="0">
              <a:solidFill>
                <a:srgbClr val="455560"/>
              </a:solidFill>
            </a:endParaRPr>
          </a:p>
        </p:txBody>
      </p:sp>
    </p:spTree>
    <p:extLst>
      <p:ext uri="{BB962C8B-B14F-4D97-AF65-F5344CB8AC3E}">
        <p14:creationId xmlns:p14="http://schemas.microsoft.com/office/powerpoint/2010/main" val="1050099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277832" y="1370013"/>
            <a:ext cx="4171950" cy="3073400"/>
          </a:xfrm>
        </p:spPr>
        <p:txBody>
          <a:bodyPr/>
          <a:lstStyle>
            <a:lvl1pPr>
              <a:defRPr cap="none" baseline="0">
                <a:solidFill>
                  <a:schemeClr val="bg2"/>
                </a:solidFill>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E406AB4-22D1-4ABB-99CF-8A54ADA954A2}" type="slidenum">
              <a:rPr lang="en-GB" smtClean="0"/>
              <a:t>‹#›</a:t>
            </a:fld>
            <a:endParaRPr lang="en-GB"/>
          </a:p>
        </p:txBody>
      </p:sp>
      <p:sp>
        <p:nvSpPr>
          <p:cNvPr id="8" name="Picture Placeholder 7"/>
          <p:cNvSpPr>
            <a:spLocks noGrp="1"/>
          </p:cNvSpPr>
          <p:nvPr>
            <p:ph type="pic" sz="quarter" idx="13" hasCustomPrompt="1"/>
          </p:nvPr>
        </p:nvSpPr>
        <p:spPr>
          <a:xfrm>
            <a:off x="4629026" y="1459996"/>
            <a:ext cx="4278438" cy="2788731"/>
          </a:xfrm>
        </p:spPr>
        <p:txBody>
          <a:bodyPr/>
          <a:lstStyle>
            <a:lvl1pPr>
              <a:defRPr cap="none" baseline="0"/>
            </a:lvl1pPr>
          </a:lstStyle>
          <a:p>
            <a:r>
              <a:rPr lang="en-GB" dirty="0"/>
              <a:t>Picture</a:t>
            </a:r>
          </a:p>
        </p:txBody>
      </p:sp>
      <p:sp>
        <p:nvSpPr>
          <p:cNvPr id="4" name="Title 3"/>
          <p:cNvSpPr>
            <a:spLocks noGrp="1"/>
          </p:cNvSpPr>
          <p:nvPr>
            <p:ph type="title"/>
          </p:nvPr>
        </p:nvSpPr>
        <p:spPr>
          <a:xfrm>
            <a:off x="277832" y="117018"/>
            <a:ext cx="8494504" cy="891939"/>
          </a:xfrm>
        </p:spPr>
        <p:txBody>
          <a:bodyPr/>
          <a:lstStyle>
            <a:lvl1pPr>
              <a:defRPr>
                <a:latin typeface="+mj-lt"/>
              </a:defRPr>
            </a:lvl1pPr>
          </a:lstStyle>
          <a:p>
            <a:r>
              <a:rPr lang="en-US" dirty="0"/>
              <a:t>Click to edit Master title style</a:t>
            </a:r>
            <a:endParaRPr lang="en-GB" dirty="0"/>
          </a:p>
        </p:txBody>
      </p:sp>
    </p:spTree>
    <p:extLst>
      <p:ext uri="{BB962C8B-B14F-4D97-AF65-F5344CB8AC3E}">
        <p14:creationId xmlns:p14="http://schemas.microsoft.com/office/powerpoint/2010/main" val="1313445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E406AB4-22D1-4ABB-99CF-8A54ADA954A2}" type="slidenum">
              <a:rPr lang="en-GB" smtClean="0"/>
              <a:t>‹#›</a:t>
            </a:fld>
            <a:endParaRPr lang="en-GB"/>
          </a:p>
        </p:txBody>
      </p:sp>
      <p:sp>
        <p:nvSpPr>
          <p:cNvPr id="2" name="Title 1"/>
          <p:cNvSpPr>
            <a:spLocks noGrp="1"/>
          </p:cNvSpPr>
          <p:nvPr>
            <p:ph type="title"/>
          </p:nvPr>
        </p:nvSpPr>
        <p:spPr/>
        <p:txBody>
          <a:bodyPr/>
          <a:lstStyle>
            <a:lvl1pPr>
              <a:defRPr>
                <a:latin typeface="+mj-lt"/>
              </a:defRPr>
            </a:lvl1pPr>
          </a:lstStyle>
          <a:p>
            <a:r>
              <a:rPr lang="en-US" dirty="0"/>
              <a:t>Click to edit Master title style</a:t>
            </a:r>
            <a:endParaRPr lang="en-GB" dirty="0"/>
          </a:p>
        </p:txBody>
      </p:sp>
    </p:spTree>
    <p:extLst>
      <p:ext uri="{BB962C8B-B14F-4D97-AF65-F5344CB8AC3E}">
        <p14:creationId xmlns:p14="http://schemas.microsoft.com/office/powerpoint/2010/main" val="550882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4E406AB4-22D1-4ABB-99CF-8A54ADA954A2}" type="slidenum">
              <a:rPr lang="en-GB" smtClean="0"/>
              <a:t>‹#›</a:t>
            </a:fld>
            <a:endParaRPr lang="en-GB"/>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0046" y="4629817"/>
            <a:ext cx="717862" cy="308167"/>
          </a:xfrm>
          <a:prstGeom prst="rect">
            <a:avLst/>
          </a:prstGeom>
        </p:spPr>
      </p:pic>
      <p:cxnSp>
        <p:nvCxnSpPr>
          <p:cNvPr id="6" name="Straight Connector 5"/>
          <p:cNvCxnSpPr/>
          <p:nvPr userDrawn="1"/>
        </p:nvCxnSpPr>
        <p:spPr>
          <a:xfrm>
            <a:off x="233069" y="4500563"/>
            <a:ext cx="8668543" cy="0"/>
          </a:xfrm>
          <a:prstGeom prst="line">
            <a:avLst/>
          </a:prstGeom>
          <a:ln w="22225">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1290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Title only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169E82A-EBDC-4143-BED1-5468603366A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40047" y="4629818"/>
            <a:ext cx="717862" cy="308167"/>
          </a:xfrm>
          <a:prstGeom prst="rect">
            <a:avLst/>
          </a:prstGeom>
        </p:spPr>
      </p:pic>
    </p:spTree>
    <p:custDataLst>
      <p:tags r:id="rId1"/>
    </p:custDataLst>
    <p:extLst>
      <p:ext uri="{BB962C8B-B14F-4D97-AF65-F5344CB8AC3E}">
        <p14:creationId xmlns:p14="http://schemas.microsoft.com/office/powerpoint/2010/main" val="1260785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5" name="Group 4"/>
          <p:cNvGrpSpPr/>
          <p:nvPr userDrawn="1"/>
        </p:nvGrpSpPr>
        <p:grpSpPr>
          <a:xfrm>
            <a:off x="233068" y="223340"/>
            <a:ext cx="8668544" cy="3309218"/>
            <a:chOff x="233068" y="223340"/>
            <a:chExt cx="8668544" cy="3309218"/>
          </a:xfrm>
          <a:solidFill>
            <a:schemeClr val="accent3"/>
          </a:solidFill>
        </p:grpSpPr>
        <p:grpSp>
          <p:nvGrpSpPr>
            <p:cNvPr id="4" name="Group 3"/>
            <p:cNvGrpSpPr/>
            <p:nvPr userDrawn="1"/>
          </p:nvGrpSpPr>
          <p:grpSpPr>
            <a:xfrm>
              <a:off x="233068" y="328397"/>
              <a:ext cx="8666165" cy="3204161"/>
              <a:chOff x="483143" y="-875596"/>
              <a:chExt cx="8666165" cy="3204161"/>
            </a:xfrm>
            <a:grpFill/>
          </p:grpSpPr>
          <p:grpSp>
            <p:nvGrpSpPr>
              <p:cNvPr id="19" name="Group 18"/>
              <p:cNvGrpSpPr/>
              <p:nvPr userDrawn="1"/>
            </p:nvGrpSpPr>
            <p:grpSpPr>
              <a:xfrm>
                <a:off x="483143" y="-875596"/>
                <a:ext cx="8666165" cy="3204161"/>
                <a:chOff x="9900590" y="-1642946"/>
                <a:chExt cx="8666164" cy="6464062"/>
              </a:xfrm>
              <a:grpFill/>
            </p:grpSpPr>
            <p:sp>
              <p:nvSpPr>
                <p:cNvPr id="20" name="Rounded Rectangle 19"/>
                <p:cNvSpPr/>
                <p:nvPr userDrawn="1"/>
              </p:nvSpPr>
              <p:spPr>
                <a:xfrm flipH="1">
                  <a:off x="9900593" y="123478"/>
                  <a:ext cx="8666161" cy="4697638"/>
                </a:xfrm>
                <a:prstGeom prst="roundRect">
                  <a:avLst>
                    <a:gd name="adj" fmla="val 397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Diagonal Corner Rectangle 20"/>
                <p:cNvSpPr/>
                <p:nvPr userDrawn="1"/>
              </p:nvSpPr>
              <p:spPr>
                <a:xfrm flipH="1">
                  <a:off x="9900590" y="-1642946"/>
                  <a:ext cx="8005490" cy="5982508"/>
                </a:xfrm>
                <a:prstGeom prst="round2DiagRect">
                  <a:avLst>
                    <a:gd name="adj1" fmla="val 5433"/>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 name="Round Diagonal Corner Rectangle 7"/>
              <p:cNvSpPr/>
              <p:nvPr userDrawn="1"/>
            </p:nvSpPr>
            <p:spPr>
              <a:xfrm flipH="1">
                <a:off x="755574" y="-808515"/>
                <a:ext cx="8393734" cy="2957517"/>
              </a:xfrm>
              <a:prstGeom prst="round2DiagRect">
                <a:avLst>
                  <a:gd name="adj1" fmla="val 0"/>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8" name="Freeform 57"/>
            <p:cNvSpPr>
              <a:spLocks/>
            </p:cNvSpPr>
            <p:nvPr userDrawn="1"/>
          </p:nvSpPr>
          <p:spPr bwMode="auto">
            <a:xfrm>
              <a:off x="233069" y="223340"/>
              <a:ext cx="8668543"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sp>
          <p:nvSpPr>
            <p:cNvPr id="59" name="Freeform 58"/>
            <p:cNvSpPr>
              <a:spLocks/>
            </p:cNvSpPr>
            <p:nvPr userDrawn="1"/>
          </p:nvSpPr>
          <p:spPr bwMode="auto">
            <a:xfrm>
              <a:off x="236538" y="3089646"/>
              <a:ext cx="8662695"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grpSp>
      <p:grpSp>
        <p:nvGrpSpPr>
          <p:cNvPr id="10" name="Group 9"/>
          <p:cNvGrpSpPr/>
          <p:nvPr userDrawn="1"/>
        </p:nvGrpSpPr>
        <p:grpSpPr>
          <a:xfrm>
            <a:off x="519385" y="467841"/>
            <a:ext cx="1680381" cy="724662"/>
            <a:chOff x="2639403" y="1492269"/>
            <a:chExt cx="3556026" cy="1533532"/>
          </a:xfrm>
        </p:grpSpPr>
        <p:sp>
          <p:nvSpPr>
            <p:cNvPr id="12" name="AutoShape 7"/>
            <p:cNvSpPr>
              <a:spLocks noChangeAspect="1" noChangeArrowheads="1" noTextEdit="1"/>
            </p:cNvSpPr>
            <p:nvPr userDrawn="1"/>
          </p:nvSpPr>
          <p:spPr bwMode="auto">
            <a:xfrm>
              <a:off x="2639403" y="1492269"/>
              <a:ext cx="3556026" cy="1530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Freeform 9"/>
            <p:cNvSpPr>
              <a:spLocks/>
            </p:cNvSpPr>
            <p:nvPr userDrawn="1"/>
          </p:nvSpPr>
          <p:spPr bwMode="auto">
            <a:xfrm>
              <a:off x="3109306" y="1855808"/>
              <a:ext cx="238127" cy="225426"/>
            </a:xfrm>
            <a:custGeom>
              <a:avLst/>
              <a:gdLst>
                <a:gd name="T0" fmla="*/ 76 w 150"/>
                <a:gd name="T1" fmla="*/ 109 h 142"/>
                <a:gd name="T2" fmla="*/ 29 w 150"/>
                <a:gd name="T3" fmla="*/ 142 h 142"/>
                <a:gd name="T4" fmla="*/ 45 w 150"/>
                <a:gd name="T5" fmla="*/ 88 h 142"/>
                <a:gd name="T6" fmla="*/ 0 w 150"/>
                <a:gd name="T7" fmla="*/ 54 h 142"/>
                <a:gd name="T8" fmla="*/ 57 w 150"/>
                <a:gd name="T9" fmla="*/ 54 h 142"/>
                <a:gd name="T10" fmla="*/ 76 w 150"/>
                <a:gd name="T11" fmla="*/ 0 h 142"/>
                <a:gd name="T12" fmla="*/ 93 w 150"/>
                <a:gd name="T13" fmla="*/ 54 h 142"/>
                <a:gd name="T14" fmla="*/ 150 w 150"/>
                <a:gd name="T15" fmla="*/ 54 h 142"/>
                <a:gd name="T16" fmla="*/ 105 w 150"/>
                <a:gd name="T17" fmla="*/ 88 h 142"/>
                <a:gd name="T18" fmla="*/ 121 w 150"/>
                <a:gd name="T19" fmla="*/ 142 h 142"/>
                <a:gd name="T20" fmla="*/ 76 w 150"/>
                <a:gd name="T21" fmla="*/ 10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0" h="142">
                  <a:moveTo>
                    <a:pt x="76" y="109"/>
                  </a:moveTo>
                  <a:lnTo>
                    <a:pt x="29" y="142"/>
                  </a:lnTo>
                  <a:lnTo>
                    <a:pt x="45" y="88"/>
                  </a:lnTo>
                  <a:lnTo>
                    <a:pt x="0" y="54"/>
                  </a:lnTo>
                  <a:lnTo>
                    <a:pt x="57" y="54"/>
                  </a:lnTo>
                  <a:lnTo>
                    <a:pt x="76" y="0"/>
                  </a:lnTo>
                  <a:lnTo>
                    <a:pt x="93" y="54"/>
                  </a:lnTo>
                  <a:lnTo>
                    <a:pt x="150" y="54"/>
                  </a:lnTo>
                  <a:lnTo>
                    <a:pt x="105" y="88"/>
                  </a:lnTo>
                  <a:lnTo>
                    <a:pt x="121" y="142"/>
                  </a:lnTo>
                  <a:lnTo>
                    <a:pt x="76" y="1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4" name="Freeform 10"/>
            <p:cNvSpPr>
              <a:spLocks/>
            </p:cNvSpPr>
            <p:nvPr userDrawn="1"/>
          </p:nvSpPr>
          <p:spPr bwMode="auto">
            <a:xfrm>
              <a:off x="3383946" y="1601807"/>
              <a:ext cx="241302" cy="227014"/>
            </a:xfrm>
            <a:custGeom>
              <a:avLst/>
              <a:gdLst>
                <a:gd name="T0" fmla="*/ 76 w 152"/>
                <a:gd name="T1" fmla="*/ 110 h 143"/>
                <a:gd name="T2" fmla="*/ 29 w 152"/>
                <a:gd name="T3" fmla="*/ 143 h 143"/>
                <a:gd name="T4" fmla="*/ 48 w 152"/>
                <a:gd name="T5" fmla="*/ 88 h 143"/>
                <a:gd name="T6" fmla="*/ 0 w 152"/>
                <a:gd name="T7" fmla="*/ 55 h 143"/>
                <a:gd name="T8" fmla="*/ 57 w 152"/>
                <a:gd name="T9" fmla="*/ 55 h 143"/>
                <a:gd name="T10" fmla="*/ 76 w 152"/>
                <a:gd name="T11" fmla="*/ 0 h 143"/>
                <a:gd name="T12" fmla="*/ 95 w 152"/>
                <a:gd name="T13" fmla="*/ 55 h 143"/>
                <a:gd name="T14" fmla="*/ 152 w 152"/>
                <a:gd name="T15" fmla="*/ 55 h 143"/>
                <a:gd name="T16" fmla="*/ 105 w 152"/>
                <a:gd name="T17" fmla="*/ 88 h 143"/>
                <a:gd name="T18" fmla="*/ 124 w 152"/>
                <a:gd name="T19" fmla="*/ 143 h 143"/>
                <a:gd name="T20" fmla="*/ 76 w 152"/>
                <a:gd name="T21" fmla="*/ 11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2" h="143">
                  <a:moveTo>
                    <a:pt x="76" y="110"/>
                  </a:moveTo>
                  <a:lnTo>
                    <a:pt x="29" y="143"/>
                  </a:lnTo>
                  <a:lnTo>
                    <a:pt x="48" y="88"/>
                  </a:lnTo>
                  <a:lnTo>
                    <a:pt x="0" y="55"/>
                  </a:lnTo>
                  <a:lnTo>
                    <a:pt x="57" y="55"/>
                  </a:lnTo>
                  <a:lnTo>
                    <a:pt x="76" y="0"/>
                  </a:lnTo>
                  <a:lnTo>
                    <a:pt x="95" y="55"/>
                  </a:lnTo>
                  <a:lnTo>
                    <a:pt x="152" y="55"/>
                  </a:lnTo>
                  <a:lnTo>
                    <a:pt x="105" y="88"/>
                  </a:lnTo>
                  <a:lnTo>
                    <a:pt x="124" y="143"/>
                  </a:lnTo>
                  <a:lnTo>
                    <a:pt x="76" y="1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5" name="Freeform 11"/>
            <p:cNvSpPr>
              <a:spLocks/>
            </p:cNvSpPr>
            <p:nvPr userDrawn="1"/>
          </p:nvSpPr>
          <p:spPr bwMode="auto">
            <a:xfrm>
              <a:off x="3742724" y="1495444"/>
              <a:ext cx="239714" cy="227014"/>
            </a:xfrm>
            <a:custGeom>
              <a:avLst/>
              <a:gdLst>
                <a:gd name="T0" fmla="*/ 75 w 151"/>
                <a:gd name="T1" fmla="*/ 110 h 143"/>
                <a:gd name="T2" fmla="*/ 28 w 151"/>
                <a:gd name="T3" fmla="*/ 143 h 143"/>
                <a:gd name="T4" fmla="*/ 47 w 151"/>
                <a:gd name="T5" fmla="*/ 89 h 143"/>
                <a:gd name="T6" fmla="*/ 0 w 151"/>
                <a:gd name="T7" fmla="*/ 55 h 143"/>
                <a:gd name="T8" fmla="*/ 56 w 151"/>
                <a:gd name="T9" fmla="*/ 55 h 143"/>
                <a:gd name="T10" fmla="*/ 75 w 151"/>
                <a:gd name="T11" fmla="*/ 0 h 143"/>
                <a:gd name="T12" fmla="*/ 92 w 151"/>
                <a:gd name="T13" fmla="*/ 55 h 143"/>
                <a:gd name="T14" fmla="*/ 151 w 151"/>
                <a:gd name="T15" fmla="*/ 55 h 143"/>
                <a:gd name="T16" fmla="*/ 104 w 151"/>
                <a:gd name="T17" fmla="*/ 89 h 143"/>
                <a:gd name="T18" fmla="*/ 123 w 151"/>
                <a:gd name="T19" fmla="*/ 143 h 143"/>
                <a:gd name="T20" fmla="*/ 75 w 151"/>
                <a:gd name="T21" fmla="*/ 11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1" h="143">
                  <a:moveTo>
                    <a:pt x="75" y="110"/>
                  </a:moveTo>
                  <a:lnTo>
                    <a:pt x="28" y="143"/>
                  </a:lnTo>
                  <a:lnTo>
                    <a:pt x="47" y="89"/>
                  </a:lnTo>
                  <a:lnTo>
                    <a:pt x="0" y="55"/>
                  </a:lnTo>
                  <a:lnTo>
                    <a:pt x="56" y="55"/>
                  </a:lnTo>
                  <a:lnTo>
                    <a:pt x="75" y="0"/>
                  </a:lnTo>
                  <a:lnTo>
                    <a:pt x="92" y="55"/>
                  </a:lnTo>
                  <a:lnTo>
                    <a:pt x="151" y="55"/>
                  </a:lnTo>
                  <a:lnTo>
                    <a:pt x="104" y="89"/>
                  </a:lnTo>
                  <a:lnTo>
                    <a:pt x="123" y="143"/>
                  </a:lnTo>
                  <a:lnTo>
                    <a:pt x="75" y="1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6" name="Freeform 12"/>
            <p:cNvSpPr>
              <a:spLocks/>
            </p:cNvSpPr>
            <p:nvPr userDrawn="1"/>
          </p:nvSpPr>
          <p:spPr bwMode="auto">
            <a:xfrm>
              <a:off x="4111026" y="1557357"/>
              <a:ext cx="236539" cy="225426"/>
            </a:xfrm>
            <a:custGeom>
              <a:avLst/>
              <a:gdLst>
                <a:gd name="T0" fmla="*/ 76 w 149"/>
                <a:gd name="T1" fmla="*/ 109 h 142"/>
                <a:gd name="T2" fmla="*/ 28 w 149"/>
                <a:gd name="T3" fmla="*/ 142 h 142"/>
                <a:gd name="T4" fmla="*/ 45 w 149"/>
                <a:gd name="T5" fmla="*/ 88 h 142"/>
                <a:gd name="T6" fmla="*/ 0 w 149"/>
                <a:gd name="T7" fmla="*/ 54 h 142"/>
                <a:gd name="T8" fmla="*/ 57 w 149"/>
                <a:gd name="T9" fmla="*/ 54 h 142"/>
                <a:gd name="T10" fmla="*/ 76 w 149"/>
                <a:gd name="T11" fmla="*/ 0 h 142"/>
                <a:gd name="T12" fmla="*/ 92 w 149"/>
                <a:gd name="T13" fmla="*/ 54 h 142"/>
                <a:gd name="T14" fmla="*/ 149 w 149"/>
                <a:gd name="T15" fmla="*/ 54 h 142"/>
                <a:gd name="T16" fmla="*/ 104 w 149"/>
                <a:gd name="T17" fmla="*/ 88 h 142"/>
                <a:gd name="T18" fmla="*/ 121 w 149"/>
                <a:gd name="T19" fmla="*/ 142 h 142"/>
                <a:gd name="T20" fmla="*/ 76 w 149"/>
                <a:gd name="T21" fmla="*/ 10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 h="142">
                  <a:moveTo>
                    <a:pt x="76" y="109"/>
                  </a:moveTo>
                  <a:lnTo>
                    <a:pt x="28" y="142"/>
                  </a:lnTo>
                  <a:lnTo>
                    <a:pt x="45" y="88"/>
                  </a:lnTo>
                  <a:lnTo>
                    <a:pt x="0" y="54"/>
                  </a:lnTo>
                  <a:lnTo>
                    <a:pt x="57" y="54"/>
                  </a:lnTo>
                  <a:lnTo>
                    <a:pt x="76" y="0"/>
                  </a:lnTo>
                  <a:lnTo>
                    <a:pt x="92" y="54"/>
                  </a:lnTo>
                  <a:lnTo>
                    <a:pt x="149" y="54"/>
                  </a:lnTo>
                  <a:lnTo>
                    <a:pt x="104" y="88"/>
                  </a:lnTo>
                  <a:lnTo>
                    <a:pt x="121" y="142"/>
                  </a:lnTo>
                  <a:lnTo>
                    <a:pt x="76" y="1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7" name="Freeform 13"/>
            <p:cNvSpPr>
              <a:spLocks/>
            </p:cNvSpPr>
            <p:nvPr userDrawn="1"/>
          </p:nvSpPr>
          <p:spPr bwMode="auto">
            <a:xfrm>
              <a:off x="4415828" y="1763733"/>
              <a:ext cx="236539" cy="227014"/>
            </a:xfrm>
            <a:custGeom>
              <a:avLst/>
              <a:gdLst>
                <a:gd name="T0" fmla="*/ 76 w 149"/>
                <a:gd name="T1" fmla="*/ 110 h 143"/>
                <a:gd name="T2" fmla="*/ 28 w 149"/>
                <a:gd name="T3" fmla="*/ 143 h 143"/>
                <a:gd name="T4" fmla="*/ 45 w 149"/>
                <a:gd name="T5" fmla="*/ 89 h 143"/>
                <a:gd name="T6" fmla="*/ 0 w 149"/>
                <a:gd name="T7" fmla="*/ 55 h 143"/>
                <a:gd name="T8" fmla="*/ 57 w 149"/>
                <a:gd name="T9" fmla="*/ 55 h 143"/>
                <a:gd name="T10" fmla="*/ 76 w 149"/>
                <a:gd name="T11" fmla="*/ 0 h 143"/>
                <a:gd name="T12" fmla="*/ 92 w 149"/>
                <a:gd name="T13" fmla="*/ 55 h 143"/>
                <a:gd name="T14" fmla="*/ 149 w 149"/>
                <a:gd name="T15" fmla="*/ 55 h 143"/>
                <a:gd name="T16" fmla="*/ 104 w 149"/>
                <a:gd name="T17" fmla="*/ 89 h 143"/>
                <a:gd name="T18" fmla="*/ 121 w 149"/>
                <a:gd name="T19" fmla="*/ 143 h 143"/>
                <a:gd name="T20" fmla="*/ 76 w 149"/>
                <a:gd name="T21" fmla="*/ 11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 h="143">
                  <a:moveTo>
                    <a:pt x="76" y="110"/>
                  </a:moveTo>
                  <a:lnTo>
                    <a:pt x="28" y="143"/>
                  </a:lnTo>
                  <a:lnTo>
                    <a:pt x="45" y="89"/>
                  </a:lnTo>
                  <a:lnTo>
                    <a:pt x="0" y="55"/>
                  </a:lnTo>
                  <a:lnTo>
                    <a:pt x="57" y="55"/>
                  </a:lnTo>
                  <a:lnTo>
                    <a:pt x="76" y="0"/>
                  </a:lnTo>
                  <a:lnTo>
                    <a:pt x="92" y="55"/>
                  </a:lnTo>
                  <a:lnTo>
                    <a:pt x="149" y="55"/>
                  </a:lnTo>
                  <a:lnTo>
                    <a:pt x="104" y="89"/>
                  </a:lnTo>
                  <a:lnTo>
                    <a:pt x="121" y="143"/>
                  </a:lnTo>
                  <a:lnTo>
                    <a:pt x="76" y="1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8" name="Freeform 14"/>
            <p:cNvSpPr>
              <a:spLocks/>
            </p:cNvSpPr>
            <p:nvPr userDrawn="1"/>
          </p:nvSpPr>
          <p:spPr bwMode="auto">
            <a:xfrm>
              <a:off x="4561880" y="2105047"/>
              <a:ext cx="241302" cy="225426"/>
            </a:xfrm>
            <a:custGeom>
              <a:avLst/>
              <a:gdLst>
                <a:gd name="T0" fmla="*/ 76 w 152"/>
                <a:gd name="T1" fmla="*/ 109 h 142"/>
                <a:gd name="T2" fmla="*/ 29 w 152"/>
                <a:gd name="T3" fmla="*/ 142 h 142"/>
                <a:gd name="T4" fmla="*/ 45 w 152"/>
                <a:gd name="T5" fmla="*/ 88 h 142"/>
                <a:gd name="T6" fmla="*/ 0 w 152"/>
                <a:gd name="T7" fmla="*/ 54 h 142"/>
                <a:gd name="T8" fmla="*/ 57 w 152"/>
                <a:gd name="T9" fmla="*/ 54 h 142"/>
                <a:gd name="T10" fmla="*/ 76 w 152"/>
                <a:gd name="T11" fmla="*/ 0 h 142"/>
                <a:gd name="T12" fmla="*/ 93 w 152"/>
                <a:gd name="T13" fmla="*/ 54 h 142"/>
                <a:gd name="T14" fmla="*/ 152 w 152"/>
                <a:gd name="T15" fmla="*/ 54 h 142"/>
                <a:gd name="T16" fmla="*/ 105 w 152"/>
                <a:gd name="T17" fmla="*/ 88 h 142"/>
                <a:gd name="T18" fmla="*/ 121 w 152"/>
                <a:gd name="T19" fmla="*/ 142 h 142"/>
                <a:gd name="T20" fmla="*/ 76 w 152"/>
                <a:gd name="T21" fmla="*/ 10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2" h="142">
                  <a:moveTo>
                    <a:pt x="76" y="109"/>
                  </a:moveTo>
                  <a:lnTo>
                    <a:pt x="29" y="142"/>
                  </a:lnTo>
                  <a:lnTo>
                    <a:pt x="45" y="88"/>
                  </a:lnTo>
                  <a:lnTo>
                    <a:pt x="0" y="54"/>
                  </a:lnTo>
                  <a:lnTo>
                    <a:pt x="57" y="54"/>
                  </a:lnTo>
                  <a:lnTo>
                    <a:pt x="76" y="0"/>
                  </a:lnTo>
                  <a:lnTo>
                    <a:pt x="93" y="54"/>
                  </a:lnTo>
                  <a:lnTo>
                    <a:pt x="152" y="54"/>
                  </a:lnTo>
                  <a:lnTo>
                    <a:pt x="105" y="88"/>
                  </a:lnTo>
                  <a:lnTo>
                    <a:pt x="121" y="142"/>
                  </a:lnTo>
                  <a:lnTo>
                    <a:pt x="76" y="1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2" name="Freeform 15"/>
            <p:cNvSpPr>
              <a:spLocks/>
            </p:cNvSpPr>
            <p:nvPr userDrawn="1"/>
          </p:nvSpPr>
          <p:spPr bwMode="auto">
            <a:xfrm>
              <a:off x="3937987" y="2190772"/>
              <a:ext cx="544516" cy="798516"/>
            </a:xfrm>
            <a:custGeom>
              <a:avLst/>
              <a:gdLst>
                <a:gd name="T0" fmla="*/ 0 w 343"/>
                <a:gd name="T1" fmla="*/ 0 h 503"/>
                <a:gd name="T2" fmla="*/ 0 w 343"/>
                <a:gd name="T3" fmla="*/ 503 h 503"/>
                <a:gd name="T4" fmla="*/ 142 w 343"/>
                <a:gd name="T5" fmla="*/ 503 h 503"/>
                <a:gd name="T6" fmla="*/ 142 w 343"/>
                <a:gd name="T7" fmla="*/ 310 h 503"/>
                <a:gd name="T8" fmla="*/ 324 w 343"/>
                <a:gd name="T9" fmla="*/ 310 h 503"/>
                <a:gd name="T10" fmla="*/ 324 w 343"/>
                <a:gd name="T11" fmla="*/ 196 h 503"/>
                <a:gd name="T12" fmla="*/ 142 w 343"/>
                <a:gd name="T13" fmla="*/ 196 h 503"/>
                <a:gd name="T14" fmla="*/ 142 w 343"/>
                <a:gd name="T15" fmla="*/ 115 h 503"/>
                <a:gd name="T16" fmla="*/ 343 w 343"/>
                <a:gd name="T17" fmla="*/ 115 h 503"/>
                <a:gd name="T18" fmla="*/ 343 w 343"/>
                <a:gd name="T19" fmla="*/ 0 h 503"/>
                <a:gd name="T20" fmla="*/ 0 w 343"/>
                <a:gd name="T21" fmla="*/ 0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503">
                  <a:moveTo>
                    <a:pt x="0" y="0"/>
                  </a:moveTo>
                  <a:lnTo>
                    <a:pt x="0" y="503"/>
                  </a:lnTo>
                  <a:lnTo>
                    <a:pt x="142" y="503"/>
                  </a:lnTo>
                  <a:lnTo>
                    <a:pt x="142" y="310"/>
                  </a:lnTo>
                  <a:lnTo>
                    <a:pt x="324" y="310"/>
                  </a:lnTo>
                  <a:lnTo>
                    <a:pt x="324" y="196"/>
                  </a:lnTo>
                  <a:lnTo>
                    <a:pt x="142" y="196"/>
                  </a:lnTo>
                  <a:lnTo>
                    <a:pt x="142" y="115"/>
                  </a:lnTo>
                  <a:lnTo>
                    <a:pt x="343" y="115"/>
                  </a:lnTo>
                  <a:lnTo>
                    <a:pt x="343" y="0"/>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3" name="Freeform 16"/>
            <p:cNvSpPr>
              <a:spLocks/>
            </p:cNvSpPr>
            <p:nvPr userDrawn="1"/>
          </p:nvSpPr>
          <p:spPr bwMode="auto">
            <a:xfrm>
              <a:off x="3268058" y="2190772"/>
              <a:ext cx="598492" cy="798516"/>
            </a:xfrm>
            <a:custGeom>
              <a:avLst/>
              <a:gdLst>
                <a:gd name="T0" fmla="*/ 377 w 377"/>
                <a:gd name="T1" fmla="*/ 0 h 503"/>
                <a:gd name="T2" fmla="*/ 0 w 377"/>
                <a:gd name="T3" fmla="*/ 0 h 503"/>
                <a:gd name="T4" fmla="*/ 0 w 377"/>
                <a:gd name="T5" fmla="*/ 115 h 503"/>
                <a:gd name="T6" fmla="*/ 118 w 377"/>
                <a:gd name="T7" fmla="*/ 115 h 503"/>
                <a:gd name="T8" fmla="*/ 118 w 377"/>
                <a:gd name="T9" fmla="*/ 503 h 503"/>
                <a:gd name="T10" fmla="*/ 261 w 377"/>
                <a:gd name="T11" fmla="*/ 503 h 503"/>
                <a:gd name="T12" fmla="*/ 261 w 377"/>
                <a:gd name="T13" fmla="*/ 115 h 503"/>
                <a:gd name="T14" fmla="*/ 377 w 377"/>
                <a:gd name="T15" fmla="*/ 115 h 503"/>
                <a:gd name="T16" fmla="*/ 377 w 377"/>
                <a:gd name="T17" fmla="*/ 0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7" h="503">
                  <a:moveTo>
                    <a:pt x="377" y="0"/>
                  </a:moveTo>
                  <a:lnTo>
                    <a:pt x="0" y="0"/>
                  </a:lnTo>
                  <a:lnTo>
                    <a:pt x="0" y="115"/>
                  </a:lnTo>
                  <a:lnTo>
                    <a:pt x="118" y="115"/>
                  </a:lnTo>
                  <a:lnTo>
                    <a:pt x="118" y="503"/>
                  </a:lnTo>
                  <a:lnTo>
                    <a:pt x="261" y="503"/>
                  </a:lnTo>
                  <a:lnTo>
                    <a:pt x="261" y="115"/>
                  </a:lnTo>
                  <a:lnTo>
                    <a:pt x="377" y="115"/>
                  </a:lnTo>
                  <a:lnTo>
                    <a:pt x="377"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4" name="Freeform 17"/>
            <p:cNvSpPr>
              <a:spLocks/>
            </p:cNvSpPr>
            <p:nvPr userDrawn="1"/>
          </p:nvSpPr>
          <p:spPr bwMode="auto">
            <a:xfrm>
              <a:off x="2642578" y="2190772"/>
              <a:ext cx="546104" cy="798516"/>
            </a:xfrm>
            <a:custGeom>
              <a:avLst/>
              <a:gdLst>
                <a:gd name="T0" fmla="*/ 344 w 344"/>
                <a:gd name="T1" fmla="*/ 115 h 503"/>
                <a:gd name="T2" fmla="*/ 344 w 344"/>
                <a:gd name="T3" fmla="*/ 0 h 503"/>
                <a:gd name="T4" fmla="*/ 0 w 344"/>
                <a:gd name="T5" fmla="*/ 0 h 503"/>
                <a:gd name="T6" fmla="*/ 0 w 344"/>
                <a:gd name="T7" fmla="*/ 503 h 503"/>
                <a:gd name="T8" fmla="*/ 344 w 344"/>
                <a:gd name="T9" fmla="*/ 503 h 503"/>
                <a:gd name="T10" fmla="*/ 344 w 344"/>
                <a:gd name="T11" fmla="*/ 388 h 503"/>
                <a:gd name="T12" fmla="*/ 143 w 344"/>
                <a:gd name="T13" fmla="*/ 388 h 503"/>
                <a:gd name="T14" fmla="*/ 143 w 344"/>
                <a:gd name="T15" fmla="*/ 310 h 503"/>
                <a:gd name="T16" fmla="*/ 325 w 344"/>
                <a:gd name="T17" fmla="*/ 310 h 503"/>
                <a:gd name="T18" fmla="*/ 325 w 344"/>
                <a:gd name="T19" fmla="*/ 196 h 503"/>
                <a:gd name="T20" fmla="*/ 143 w 344"/>
                <a:gd name="T21" fmla="*/ 196 h 503"/>
                <a:gd name="T22" fmla="*/ 143 w 344"/>
                <a:gd name="T23" fmla="*/ 115 h 503"/>
                <a:gd name="T24" fmla="*/ 344 w 344"/>
                <a:gd name="T25" fmla="*/ 115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4" h="503">
                  <a:moveTo>
                    <a:pt x="344" y="115"/>
                  </a:moveTo>
                  <a:lnTo>
                    <a:pt x="344" y="0"/>
                  </a:lnTo>
                  <a:lnTo>
                    <a:pt x="0" y="0"/>
                  </a:lnTo>
                  <a:lnTo>
                    <a:pt x="0" y="503"/>
                  </a:lnTo>
                  <a:lnTo>
                    <a:pt x="344" y="503"/>
                  </a:lnTo>
                  <a:lnTo>
                    <a:pt x="344" y="388"/>
                  </a:lnTo>
                  <a:lnTo>
                    <a:pt x="143" y="388"/>
                  </a:lnTo>
                  <a:lnTo>
                    <a:pt x="143" y="310"/>
                  </a:lnTo>
                  <a:lnTo>
                    <a:pt x="325" y="310"/>
                  </a:lnTo>
                  <a:lnTo>
                    <a:pt x="325" y="196"/>
                  </a:lnTo>
                  <a:lnTo>
                    <a:pt x="143" y="196"/>
                  </a:lnTo>
                  <a:lnTo>
                    <a:pt x="143" y="115"/>
                  </a:lnTo>
                  <a:lnTo>
                    <a:pt x="344" y="11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5" name="Freeform 18"/>
            <p:cNvSpPr>
              <a:spLocks/>
            </p:cNvSpPr>
            <p:nvPr userDrawn="1"/>
          </p:nvSpPr>
          <p:spPr bwMode="auto">
            <a:xfrm>
              <a:off x="4596805" y="2581299"/>
              <a:ext cx="179389" cy="146051"/>
            </a:xfrm>
            <a:custGeom>
              <a:avLst/>
              <a:gdLst>
                <a:gd name="T0" fmla="*/ 0 w 113"/>
                <a:gd name="T1" fmla="*/ 0 h 92"/>
                <a:gd name="T2" fmla="*/ 16 w 113"/>
                <a:gd name="T3" fmla="*/ 0 h 92"/>
                <a:gd name="T4" fmla="*/ 33 w 113"/>
                <a:gd name="T5" fmla="*/ 71 h 92"/>
                <a:gd name="T6" fmla="*/ 52 w 113"/>
                <a:gd name="T7" fmla="*/ 0 h 92"/>
                <a:gd name="T8" fmla="*/ 66 w 113"/>
                <a:gd name="T9" fmla="*/ 0 h 92"/>
                <a:gd name="T10" fmla="*/ 83 w 113"/>
                <a:gd name="T11" fmla="*/ 71 h 92"/>
                <a:gd name="T12" fmla="*/ 101 w 113"/>
                <a:gd name="T13" fmla="*/ 0 h 92"/>
                <a:gd name="T14" fmla="*/ 113 w 113"/>
                <a:gd name="T15" fmla="*/ 0 h 92"/>
                <a:gd name="T16" fmla="*/ 90 w 113"/>
                <a:gd name="T17" fmla="*/ 92 h 92"/>
                <a:gd name="T18" fmla="*/ 75 w 113"/>
                <a:gd name="T19" fmla="*/ 92 h 92"/>
                <a:gd name="T20" fmla="*/ 56 w 113"/>
                <a:gd name="T21" fmla="*/ 26 h 92"/>
                <a:gd name="T22" fmla="*/ 40 w 113"/>
                <a:gd name="T23" fmla="*/ 92 h 92"/>
                <a:gd name="T24" fmla="*/ 23 w 113"/>
                <a:gd name="T25" fmla="*/ 92 h 92"/>
                <a:gd name="T26" fmla="*/ 0 w 113"/>
                <a:gd name="T27"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3" h="92">
                  <a:moveTo>
                    <a:pt x="0" y="0"/>
                  </a:moveTo>
                  <a:lnTo>
                    <a:pt x="16" y="0"/>
                  </a:lnTo>
                  <a:lnTo>
                    <a:pt x="33" y="71"/>
                  </a:lnTo>
                  <a:lnTo>
                    <a:pt x="52" y="0"/>
                  </a:lnTo>
                  <a:lnTo>
                    <a:pt x="66" y="0"/>
                  </a:lnTo>
                  <a:lnTo>
                    <a:pt x="83" y="71"/>
                  </a:lnTo>
                  <a:lnTo>
                    <a:pt x="101" y="0"/>
                  </a:lnTo>
                  <a:lnTo>
                    <a:pt x="113" y="0"/>
                  </a:lnTo>
                  <a:lnTo>
                    <a:pt x="90" y="92"/>
                  </a:lnTo>
                  <a:lnTo>
                    <a:pt x="75" y="92"/>
                  </a:lnTo>
                  <a:lnTo>
                    <a:pt x="56" y="26"/>
                  </a:lnTo>
                  <a:lnTo>
                    <a:pt x="40" y="92"/>
                  </a:lnTo>
                  <a:lnTo>
                    <a:pt x="23" y="92"/>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6" name="Freeform 19"/>
            <p:cNvSpPr>
              <a:spLocks noEditPoints="1"/>
            </p:cNvSpPr>
            <p:nvPr userDrawn="1"/>
          </p:nvSpPr>
          <p:spPr bwMode="auto">
            <a:xfrm>
              <a:off x="4776194" y="2614637"/>
              <a:ext cx="106363" cy="117476"/>
            </a:xfrm>
            <a:custGeom>
              <a:avLst/>
              <a:gdLst>
                <a:gd name="T0" fmla="*/ 28 w 28"/>
                <a:gd name="T1" fmla="*/ 16 h 31"/>
                <a:gd name="T2" fmla="*/ 14 w 28"/>
                <a:gd name="T3" fmla="*/ 31 h 31"/>
                <a:gd name="T4" fmla="*/ 0 w 28"/>
                <a:gd name="T5" fmla="*/ 16 h 31"/>
                <a:gd name="T6" fmla="*/ 14 w 28"/>
                <a:gd name="T7" fmla="*/ 0 h 31"/>
                <a:gd name="T8" fmla="*/ 28 w 28"/>
                <a:gd name="T9" fmla="*/ 16 h 31"/>
                <a:gd name="T10" fmla="*/ 7 w 28"/>
                <a:gd name="T11" fmla="*/ 16 h 31"/>
                <a:gd name="T12" fmla="*/ 14 w 28"/>
                <a:gd name="T13" fmla="*/ 26 h 31"/>
                <a:gd name="T14" fmla="*/ 21 w 28"/>
                <a:gd name="T15" fmla="*/ 16 h 31"/>
                <a:gd name="T16" fmla="*/ 14 w 28"/>
                <a:gd name="T17" fmla="*/ 5 h 31"/>
                <a:gd name="T18" fmla="*/ 7 w 28"/>
                <a:gd name="T1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1">
                  <a:moveTo>
                    <a:pt x="28" y="16"/>
                  </a:moveTo>
                  <a:cubicBezTo>
                    <a:pt x="28" y="25"/>
                    <a:pt x="22" y="31"/>
                    <a:pt x="14" y="31"/>
                  </a:cubicBezTo>
                  <a:cubicBezTo>
                    <a:pt x="6" y="31"/>
                    <a:pt x="0" y="25"/>
                    <a:pt x="0" y="16"/>
                  </a:cubicBezTo>
                  <a:cubicBezTo>
                    <a:pt x="0" y="6"/>
                    <a:pt x="6" y="0"/>
                    <a:pt x="14" y="0"/>
                  </a:cubicBezTo>
                  <a:cubicBezTo>
                    <a:pt x="22" y="0"/>
                    <a:pt x="28" y="6"/>
                    <a:pt x="28" y="16"/>
                  </a:cubicBezTo>
                  <a:moveTo>
                    <a:pt x="7" y="16"/>
                  </a:moveTo>
                  <a:cubicBezTo>
                    <a:pt x="7" y="23"/>
                    <a:pt x="10" y="26"/>
                    <a:pt x="14" y="26"/>
                  </a:cubicBezTo>
                  <a:cubicBezTo>
                    <a:pt x="18" y="26"/>
                    <a:pt x="21" y="23"/>
                    <a:pt x="21" y="16"/>
                  </a:cubicBezTo>
                  <a:cubicBezTo>
                    <a:pt x="21" y="9"/>
                    <a:pt x="18" y="5"/>
                    <a:pt x="14" y="5"/>
                  </a:cubicBezTo>
                  <a:cubicBezTo>
                    <a:pt x="10" y="5"/>
                    <a:pt x="7" y="9"/>
                    <a:pt x="7" y="16"/>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7" name="Freeform 20"/>
            <p:cNvSpPr>
              <a:spLocks/>
            </p:cNvSpPr>
            <p:nvPr userDrawn="1"/>
          </p:nvSpPr>
          <p:spPr bwMode="auto">
            <a:xfrm>
              <a:off x="4901607" y="2614637"/>
              <a:ext cx="58738" cy="112713"/>
            </a:xfrm>
            <a:custGeom>
              <a:avLst/>
              <a:gdLst>
                <a:gd name="T0" fmla="*/ 16 w 16"/>
                <a:gd name="T1" fmla="*/ 7 h 30"/>
                <a:gd name="T2" fmla="*/ 14 w 16"/>
                <a:gd name="T3" fmla="*/ 7 h 30"/>
                <a:gd name="T4" fmla="*/ 6 w 16"/>
                <a:gd name="T5" fmla="*/ 16 h 30"/>
                <a:gd name="T6" fmla="*/ 6 w 16"/>
                <a:gd name="T7" fmla="*/ 30 h 30"/>
                <a:gd name="T8" fmla="*/ 0 w 16"/>
                <a:gd name="T9" fmla="*/ 30 h 30"/>
                <a:gd name="T10" fmla="*/ 0 w 16"/>
                <a:gd name="T11" fmla="*/ 1 h 30"/>
                <a:gd name="T12" fmla="*/ 6 w 16"/>
                <a:gd name="T13" fmla="*/ 1 h 30"/>
                <a:gd name="T14" fmla="*/ 6 w 16"/>
                <a:gd name="T15" fmla="*/ 8 h 30"/>
                <a:gd name="T16" fmla="*/ 14 w 16"/>
                <a:gd name="T17" fmla="*/ 0 h 30"/>
                <a:gd name="T18" fmla="*/ 16 w 16"/>
                <a:gd name="T19" fmla="*/ 1 h 30"/>
                <a:gd name="T20" fmla="*/ 16 w 16"/>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0">
                  <a:moveTo>
                    <a:pt x="16" y="7"/>
                  </a:moveTo>
                  <a:cubicBezTo>
                    <a:pt x="15" y="7"/>
                    <a:pt x="14" y="7"/>
                    <a:pt x="14" y="7"/>
                  </a:cubicBezTo>
                  <a:cubicBezTo>
                    <a:pt x="9" y="7"/>
                    <a:pt x="6" y="10"/>
                    <a:pt x="6" y="16"/>
                  </a:cubicBezTo>
                  <a:cubicBezTo>
                    <a:pt x="6" y="30"/>
                    <a:pt x="6" y="30"/>
                    <a:pt x="6" y="30"/>
                  </a:cubicBezTo>
                  <a:cubicBezTo>
                    <a:pt x="0" y="30"/>
                    <a:pt x="0" y="30"/>
                    <a:pt x="0" y="30"/>
                  </a:cubicBezTo>
                  <a:cubicBezTo>
                    <a:pt x="0" y="1"/>
                    <a:pt x="0" y="1"/>
                    <a:pt x="0" y="1"/>
                  </a:cubicBezTo>
                  <a:cubicBezTo>
                    <a:pt x="6" y="1"/>
                    <a:pt x="6" y="1"/>
                    <a:pt x="6" y="1"/>
                  </a:cubicBezTo>
                  <a:cubicBezTo>
                    <a:pt x="6" y="8"/>
                    <a:pt x="6" y="8"/>
                    <a:pt x="6" y="8"/>
                  </a:cubicBezTo>
                  <a:cubicBezTo>
                    <a:pt x="7" y="3"/>
                    <a:pt x="10" y="0"/>
                    <a:pt x="14" y="0"/>
                  </a:cubicBezTo>
                  <a:cubicBezTo>
                    <a:pt x="14" y="0"/>
                    <a:pt x="15" y="0"/>
                    <a:pt x="16" y="1"/>
                  </a:cubicBezTo>
                  <a:lnTo>
                    <a:pt x="16"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8" name="Freeform 21"/>
            <p:cNvSpPr>
              <a:spLocks/>
            </p:cNvSpPr>
            <p:nvPr userDrawn="1"/>
          </p:nvSpPr>
          <p:spPr bwMode="auto">
            <a:xfrm>
              <a:off x="4973045" y="2581299"/>
              <a:ext cx="96838" cy="146051"/>
            </a:xfrm>
            <a:custGeom>
              <a:avLst/>
              <a:gdLst>
                <a:gd name="T0" fmla="*/ 14 w 61"/>
                <a:gd name="T1" fmla="*/ 0 h 92"/>
                <a:gd name="T2" fmla="*/ 14 w 61"/>
                <a:gd name="T3" fmla="*/ 57 h 92"/>
                <a:gd name="T4" fmla="*/ 42 w 61"/>
                <a:gd name="T5" fmla="*/ 23 h 92"/>
                <a:gd name="T6" fmla="*/ 59 w 61"/>
                <a:gd name="T7" fmla="*/ 23 h 92"/>
                <a:gd name="T8" fmla="*/ 38 w 61"/>
                <a:gd name="T9" fmla="*/ 47 h 92"/>
                <a:gd name="T10" fmla="*/ 61 w 61"/>
                <a:gd name="T11" fmla="*/ 92 h 92"/>
                <a:gd name="T12" fmla="*/ 45 w 61"/>
                <a:gd name="T13" fmla="*/ 92 h 92"/>
                <a:gd name="T14" fmla="*/ 26 w 61"/>
                <a:gd name="T15" fmla="*/ 57 h 92"/>
                <a:gd name="T16" fmla="*/ 14 w 61"/>
                <a:gd name="T17" fmla="*/ 71 h 92"/>
                <a:gd name="T18" fmla="*/ 14 w 61"/>
                <a:gd name="T19" fmla="*/ 92 h 92"/>
                <a:gd name="T20" fmla="*/ 0 w 61"/>
                <a:gd name="T21" fmla="*/ 92 h 92"/>
                <a:gd name="T22" fmla="*/ 0 w 61"/>
                <a:gd name="T23" fmla="*/ 0 h 92"/>
                <a:gd name="T24" fmla="*/ 14 w 61"/>
                <a:gd name="T25"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92">
                  <a:moveTo>
                    <a:pt x="14" y="0"/>
                  </a:moveTo>
                  <a:lnTo>
                    <a:pt x="14" y="57"/>
                  </a:lnTo>
                  <a:lnTo>
                    <a:pt x="42" y="23"/>
                  </a:lnTo>
                  <a:lnTo>
                    <a:pt x="59" y="23"/>
                  </a:lnTo>
                  <a:lnTo>
                    <a:pt x="38" y="47"/>
                  </a:lnTo>
                  <a:lnTo>
                    <a:pt x="61" y="92"/>
                  </a:lnTo>
                  <a:lnTo>
                    <a:pt x="45" y="92"/>
                  </a:lnTo>
                  <a:lnTo>
                    <a:pt x="26" y="57"/>
                  </a:lnTo>
                  <a:lnTo>
                    <a:pt x="14" y="71"/>
                  </a:lnTo>
                  <a:lnTo>
                    <a:pt x="14" y="92"/>
                  </a:lnTo>
                  <a:lnTo>
                    <a:pt x="0" y="92"/>
                  </a:lnTo>
                  <a:lnTo>
                    <a:pt x="0" y="0"/>
                  </a:lnTo>
                  <a:lnTo>
                    <a:pt x="14"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9" name="Freeform 22"/>
            <p:cNvSpPr>
              <a:spLocks noEditPoints="1"/>
            </p:cNvSpPr>
            <p:nvPr userDrawn="1"/>
          </p:nvSpPr>
          <p:spPr bwMode="auto">
            <a:xfrm>
              <a:off x="5080996" y="2581299"/>
              <a:ext cx="26988" cy="146051"/>
            </a:xfrm>
            <a:custGeom>
              <a:avLst/>
              <a:gdLst>
                <a:gd name="T0" fmla="*/ 17 w 17"/>
                <a:gd name="T1" fmla="*/ 14 h 92"/>
                <a:gd name="T2" fmla="*/ 0 w 17"/>
                <a:gd name="T3" fmla="*/ 14 h 92"/>
                <a:gd name="T4" fmla="*/ 0 w 17"/>
                <a:gd name="T5" fmla="*/ 0 h 92"/>
                <a:gd name="T6" fmla="*/ 17 w 17"/>
                <a:gd name="T7" fmla="*/ 0 h 92"/>
                <a:gd name="T8" fmla="*/ 17 w 17"/>
                <a:gd name="T9" fmla="*/ 14 h 92"/>
                <a:gd name="T10" fmla="*/ 17 w 17"/>
                <a:gd name="T11" fmla="*/ 92 h 92"/>
                <a:gd name="T12" fmla="*/ 0 w 17"/>
                <a:gd name="T13" fmla="*/ 92 h 92"/>
                <a:gd name="T14" fmla="*/ 0 w 17"/>
                <a:gd name="T15" fmla="*/ 23 h 92"/>
                <a:gd name="T16" fmla="*/ 17 w 17"/>
                <a:gd name="T17" fmla="*/ 23 h 92"/>
                <a:gd name="T18" fmla="*/ 17 w 17"/>
                <a:gd name="T19"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92">
                  <a:moveTo>
                    <a:pt x="17" y="14"/>
                  </a:moveTo>
                  <a:lnTo>
                    <a:pt x="0" y="14"/>
                  </a:lnTo>
                  <a:lnTo>
                    <a:pt x="0" y="0"/>
                  </a:lnTo>
                  <a:lnTo>
                    <a:pt x="17" y="0"/>
                  </a:lnTo>
                  <a:lnTo>
                    <a:pt x="17" y="14"/>
                  </a:lnTo>
                  <a:close/>
                  <a:moveTo>
                    <a:pt x="17" y="92"/>
                  </a:moveTo>
                  <a:lnTo>
                    <a:pt x="0" y="92"/>
                  </a:lnTo>
                  <a:lnTo>
                    <a:pt x="0" y="23"/>
                  </a:lnTo>
                  <a:lnTo>
                    <a:pt x="17" y="23"/>
                  </a:lnTo>
                  <a:lnTo>
                    <a:pt x="17" y="9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0" name="Freeform 23"/>
            <p:cNvSpPr>
              <a:spLocks/>
            </p:cNvSpPr>
            <p:nvPr userDrawn="1"/>
          </p:nvSpPr>
          <p:spPr bwMode="auto">
            <a:xfrm>
              <a:off x="5130209" y="2614637"/>
              <a:ext cx="90488" cy="112713"/>
            </a:xfrm>
            <a:custGeom>
              <a:avLst/>
              <a:gdLst>
                <a:gd name="T0" fmla="*/ 6 w 24"/>
                <a:gd name="T1" fmla="*/ 1 h 30"/>
                <a:gd name="T2" fmla="*/ 6 w 24"/>
                <a:gd name="T3" fmla="*/ 6 h 30"/>
                <a:gd name="T4" fmla="*/ 15 w 24"/>
                <a:gd name="T5" fmla="*/ 0 h 30"/>
                <a:gd name="T6" fmla="*/ 24 w 24"/>
                <a:gd name="T7" fmla="*/ 12 h 30"/>
                <a:gd name="T8" fmla="*/ 24 w 24"/>
                <a:gd name="T9" fmla="*/ 30 h 30"/>
                <a:gd name="T10" fmla="*/ 18 w 24"/>
                <a:gd name="T11" fmla="*/ 30 h 30"/>
                <a:gd name="T12" fmla="*/ 18 w 24"/>
                <a:gd name="T13" fmla="*/ 12 h 30"/>
                <a:gd name="T14" fmla="*/ 13 w 24"/>
                <a:gd name="T15" fmla="*/ 5 h 30"/>
                <a:gd name="T16" fmla="*/ 6 w 24"/>
                <a:gd name="T17" fmla="*/ 14 h 30"/>
                <a:gd name="T18" fmla="*/ 6 w 24"/>
                <a:gd name="T19" fmla="*/ 30 h 30"/>
                <a:gd name="T20" fmla="*/ 0 w 24"/>
                <a:gd name="T21" fmla="*/ 30 h 30"/>
                <a:gd name="T22" fmla="*/ 0 w 24"/>
                <a:gd name="T23" fmla="*/ 1 h 30"/>
                <a:gd name="T24" fmla="*/ 6 w 24"/>
                <a:gd name="T25"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0">
                  <a:moveTo>
                    <a:pt x="6" y="1"/>
                  </a:moveTo>
                  <a:cubicBezTo>
                    <a:pt x="6" y="6"/>
                    <a:pt x="6" y="6"/>
                    <a:pt x="6" y="6"/>
                  </a:cubicBezTo>
                  <a:cubicBezTo>
                    <a:pt x="8" y="2"/>
                    <a:pt x="11" y="0"/>
                    <a:pt x="15" y="0"/>
                  </a:cubicBezTo>
                  <a:cubicBezTo>
                    <a:pt x="21" y="0"/>
                    <a:pt x="24" y="4"/>
                    <a:pt x="24" y="12"/>
                  </a:cubicBezTo>
                  <a:cubicBezTo>
                    <a:pt x="24" y="30"/>
                    <a:pt x="24" y="30"/>
                    <a:pt x="24" y="30"/>
                  </a:cubicBezTo>
                  <a:cubicBezTo>
                    <a:pt x="18" y="30"/>
                    <a:pt x="18" y="30"/>
                    <a:pt x="18" y="30"/>
                  </a:cubicBezTo>
                  <a:cubicBezTo>
                    <a:pt x="18" y="12"/>
                    <a:pt x="18" y="12"/>
                    <a:pt x="18" y="12"/>
                  </a:cubicBezTo>
                  <a:cubicBezTo>
                    <a:pt x="18" y="8"/>
                    <a:pt x="16" y="5"/>
                    <a:pt x="13" y="5"/>
                  </a:cubicBezTo>
                  <a:cubicBezTo>
                    <a:pt x="9" y="5"/>
                    <a:pt x="6" y="9"/>
                    <a:pt x="6" y="14"/>
                  </a:cubicBezTo>
                  <a:cubicBezTo>
                    <a:pt x="6" y="30"/>
                    <a:pt x="6" y="30"/>
                    <a:pt x="6" y="30"/>
                  </a:cubicBezTo>
                  <a:cubicBezTo>
                    <a:pt x="0" y="30"/>
                    <a:pt x="0" y="30"/>
                    <a:pt x="0" y="30"/>
                  </a:cubicBezTo>
                  <a:cubicBezTo>
                    <a:pt x="0" y="1"/>
                    <a:pt x="0" y="1"/>
                    <a:pt x="0" y="1"/>
                  </a:cubicBezTo>
                  <a:lnTo>
                    <a:pt x="6"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1" name="Freeform 24"/>
            <p:cNvSpPr>
              <a:spLocks noEditPoints="1"/>
            </p:cNvSpPr>
            <p:nvPr userDrawn="1"/>
          </p:nvSpPr>
          <p:spPr bwMode="auto">
            <a:xfrm>
              <a:off x="5236572" y="2598762"/>
              <a:ext cx="107951" cy="171451"/>
            </a:xfrm>
            <a:custGeom>
              <a:avLst/>
              <a:gdLst>
                <a:gd name="T0" fmla="*/ 29 w 29"/>
                <a:gd name="T1" fmla="*/ 5 h 45"/>
                <a:gd name="T2" fmla="*/ 27 w 29"/>
                <a:gd name="T3" fmla="*/ 5 h 45"/>
                <a:gd name="T4" fmla="*/ 23 w 29"/>
                <a:gd name="T5" fmla="*/ 8 h 45"/>
                <a:gd name="T6" fmla="*/ 26 w 29"/>
                <a:gd name="T7" fmla="*/ 14 h 45"/>
                <a:gd name="T8" fmla="*/ 14 w 29"/>
                <a:gd name="T9" fmla="*/ 24 h 45"/>
                <a:gd name="T10" fmla="*/ 10 w 29"/>
                <a:gd name="T11" fmla="*/ 23 h 45"/>
                <a:gd name="T12" fmla="*/ 7 w 29"/>
                <a:gd name="T13" fmla="*/ 26 h 45"/>
                <a:gd name="T14" fmla="*/ 11 w 29"/>
                <a:gd name="T15" fmla="*/ 28 h 45"/>
                <a:gd name="T16" fmla="*/ 20 w 29"/>
                <a:gd name="T17" fmla="*/ 29 h 45"/>
                <a:gd name="T18" fmla="*/ 29 w 29"/>
                <a:gd name="T19" fmla="*/ 36 h 45"/>
                <a:gd name="T20" fmla="*/ 15 w 29"/>
                <a:gd name="T21" fmla="*/ 45 h 45"/>
                <a:gd name="T22" fmla="*/ 0 w 29"/>
                <a:gd name="T23" fmla="*/ 37 h 45"/>
                <a:gd name="T24" fmla="*/ 4 w 29"/>
                <a:gd name="T25" fmla="*/ 32 h 45"/>
                <a:gd name="T26" fmla="*/ 1 w 29"/>
                <a:gd name="T27" fmla="*/ 27 h 45"/>
                <a:gd name="T28" fmla="*/ 6 w 29"/>
                <a:gd name="T29" fmla="*/ 22 h 45"/>
                <a:gd name="T30" fmla="*/ 2 w 29"/>
                <a:gd name="T31" fmla="*/ 14 h 45"/>
                <a:gd name="T32" fmla="*/ 14 w 29"/>
                <a:gd name="T33" fmla="*/ 5 h 45"/>
                <a:gd name="T34" fmla="*/ 20 w 29"/>
                <a:gd name="T35" fmla="*/ 6 h 45"/>
                <a:gd name="T36" fmla="*/ 27 w 29"/>
                <a:gd name="T37" fmla="*/ 0 h 45"/>
                <a:gd name="T38" fmla="*/ 29 w 29"/>
                <a:gd name="T39" fmla="*/ 0 h 45"/>
                <a:gd name="T40" fmla="*/ 29 w 29"/>
                <a:gd name="T41" fmla="*/ 5 h 45"/>
                <a:gd name="T42" fmla="*/ 6 w 29"/>
                <a:gd name="T43" fmla="*/ 37 h 45"/>
                <a:gd name="T44" fmla="*/ 15 w 29"/>
                <a:gd name="T45" fmla="*/ 41 h 45"/>
                <a:gd name="T46" fmla="*/ 23 w 29"/>
                <a:gd name="T47" fmla="*/ 37 h 45"/>
                <a:gd name="T48" fmla="*/ 18 w 29"/>
                <a:gd name="T49" fmla="*/ 34 h 45"/>
                <a:gd name="T50" fmla="*/ 8 w 29"/>
                <a:gd name="T51" fmla="*/ 33 h 45"/>
                <a:gd name="T52" fmla="*/ 6 w 29"/>
                <a:gd name="T53" fmla="*/ 37 h 45"/>
                <a:gd name="T54" fmla="*/ 9 w 29"/>
                <a:gd name="T55" fmla="*/ 14 h 45"/>
                <a:gd name="T56" fmla="*/ 14 w 29"/>
                <a:gd name="T57" fmla="*/ 20 h 45"/>
                <a:gd name="T58" fmla="*/ 20 w 29"/>
                <a:gd name="T59" fmla="*/ 14 h 45"/>
                <a:gd name="T60" fmla="*/ 14 w 29"/>
                <a:gd name="T61" fmla="*/ 9 h 45"/>
                <a:gd name="T62" fmla="*/ 9 w 29"/>
                <a:gd name="T63"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 h="45">
                  <a:moveTo>
                    <a:pt x="29" y="5"/>
                  </a:moveTo>
                  <a:cubicBezTo>
                    <a:pt x="28" y="5"/>
                    <a:pt x="28" y="5"/>
                    <a:pt x="27" y="5"/>
                  </a:cubicBezTo>
                  <a:cubicBezTo>
                    <a:pt x="25" y="5"/>
                    <a:pt x="23" y="6"/>
                    <a:pt x="23" y="8"/>
                  </a:cubicBezTo>
                  <a:cubicBezTo>
                    <a:pt x="25" y="10"/>
                    <a:pt x="26" y="12"/>
                    <a:pt x="26" y="14"/>
                  </a:cubicBezTo>
                  <a:cubicBezTo>
                    <a:pt x="26" y="20"/>
                    <a:pt x="22" y="24"/>
                    <a:pt x="14" y="24"/>
                  </a:cubicBezTo>
                  <a:cubicBezTo>
                    <a:pt x="13" y="24"/>
                    <a:pt x="11" y="24"/>
                    <a:pt x="10" y="23"/>
                  </a:cubicBezTo>
                  <a:cubicBezTo>
                    <a:pt x="8" y="24"/>
                    <a:pt x="7" y="25"/>
                    <a:pt x="7" y="26"/>
                  </a:cubicBezTo>
                  <a:cubicBezTo>
                    <a:pt x="7" y="27"/>
                    <a:pt x="8" y="28"/>
                    <a:pt x="11" y="28"/>
                  </a:cubicBezTo>
                  <a:cubicBezTo>
                    <a:pt x="20" y="29"/>
                    <a:pt x="20" y="29"/>
                    <a:pt x="20" y="29"/>
                  </a:cubicBezTo>
                  <a:cubicBezTo>
                    <a:pt x="26" y="29"/>
                    <a:pt x="29" y="32"/>
                    <a:pt x="29" y="36"/>
                  </a:cubicBezTo>
                  <a:cubicBezTo>
                    <a:pt x="29" y="42"/>
                    <a:pt x="24" y="45"/>
                    <a:pt x="15" y="45"/>
                  </a:cubicBezTo>
                  <a:cubicBezTo>
                    <a:pt x="5" y="45"/>
                    <a:pt x="0" y="42"/>
                    <a:pt x="0" y="37"/>
                  </a:cubicBezTo>
                  <a:cubicBezTo>
                    <a:pt x="0" y="35"/>
                    <a:pt x="2" y="33"/>
                    <a:pt x="4" y="32"/>
                  </a:cubicBezTo>
                  <a:cubicBezTo>
                    <a:pt x="2" y="31"/>
                    <a:pt x="1" y="29"/>
                    <a:pt x="1" y="27"/>
                  </a:cubicBezTo>
                  <a:cubicBezTo>
                    <a:pt x="1" y="25"/>
                    <a:pt x="3" y="23"/>
                    <a:pt x="6" y="22"/>
                  </a:cubicBezTo>
                  <a:cubicBezTo>
                    <a:pt x="4" y="20"/>
                    <a:pt x="2" y="17"/>
                    <a:pt x="2" y="14"/>
                  </a:cubicBezTo>
                  <a:cubicBezTo>
                    <a:pt x="2" y="9"/>
                    <a:pt x="7" y="5"/>
                    <a:pt x="14" y="5"/>
                  </a:cubicBezTo>
                  <a:cubicBezTo>
                    <a:pt x="16" y="5"/>
                    <a:pt x="18" y="5"/>
                    <a:pt x="20" y="6"/>
                  </a:cubicBezTo>
                  <a:cubicBezTo>
                    <a:pt x="21" y="2"/>
                    <a:pt x="23" y="0"/>
                    <a:pt x="27" y="0"/>
                  </a:cubicBezTo>
                  <a:cubicBezTo>
                    <a:pt x="27" y="0"/>
                    <a:pt x="28" y="0"/>
                    <a:pt x="29" y="0"/>
                  </a:cubicBezTo>
                  <a:lnTo>
                    <a:pt x="29" y="5"/>
                  </a:lnTo>
                  <a:close/>
                  <a:moveTo>
                    <a:pt x="6" y="37"/>
                  </a:moveTo>
                  <a:cubicBezTo>
                    <a:pt x="6" y="40"/>
                    <a:pt x="9" y="41"/>
                    <a:pt x="15" y="41"/>
                  </a:cubicBezTo>
                  <a:cubicBezTo>
                    <a:pt x="21" y="41"/>
                    <a:pt x="23" y="40"/>
                    <a:pt x="23" y="37"/>
                  </a:cubicBezTo>
                  <a:cubicBezTo>
                    <a:pt x="23" y="35"/>
                    <a:pt x="22" y="34"/>
                    <a:pt x="18" y="34"/>
                  </a:cubicBezTo>
                  <a:cubicBezTo>
                    <a:pt x="8" y="33"/>
                    <a:pt x="8" y="33"/>
                    <a:pt x="8" y="33"/>
                  </a:cubicBezTo>
                  <a:cubicBezTo>
                    <a:pt x="7" y="34"/>
                    <a:pt x="6" y="35"/>
                    <a:pt x="6" y="37"/>
                  </a:cubicBezTo>
                  <a:moveTo>
                    <a:pt x="9" y="14"/>
                  </a:moveTo>
                  <a:cubicBezTo>
                    <a:pt x="9" y="18"/>
                    <a:pt x="11" y="20"/>
                    <a:pt x="14" y="20"/>
                  </a:cubicBezTo>
                  <a:cubicBezTo>
                    <a:pt x="18" y="20"/>
                    <a:pt x="20" y="18"/>
                    <a:pt x="20" y="14"/>
                  </a:cubicBezTo>
                  <a:cubicBezTo>
                    <a:pt x="20" y="11"/>
                    <a:pt x="17" y="9"/>
                    <a:pt x="14" y="9"/>
                  </a:cubicBezTo>
                  <a:cubicBezTo>
                    <a:pt x="11" y="9"/>
                    <a:pt x="9" y="11"/>
                    <a:pt x="9" y="1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2" name="Freeform 25"/>
            <p:cNvSpPr>
              <a:spLocks/>
            </p:cNvSpPr>
            <p:nvPr userDrawn="1"/>
          </p:nvSpPr>
          <p:spPr bwMode="auto">
            <a:xfrm>
              <a:off x="5409611" y="2587649"/>
              <a:ext cx="66675" cy="144463"/>
            </a:xfrm>
            <a:custGeom>
              <a:avLst/>
              <a:gdLst>
                <a:gd name="T0" fmla="*/ 11 w 18"/>
                <a:gd name="T1" fmla="*/ 8 h 38"/>
                <a:gd name="T2" fmla="*/ 18 w 18"/>
                <a:gd name="T3" fmla="*/ 8 h 38"/>
                <a:gd name="T4" fmla="*/ 18 w 18"/>
                <a:gd name="T5" fmla="*/ 13 h 38"/>
                <a:gd name="T6" fmla="*/ 11 w 18"/>
                <a:gd name="T7" fmla="*/ 13 h 38"/>
                <a:gd name="T8" fmla="*/ 11 w 18"/>
                <a:gd name="T9" fmla="*/ 27 h 38"/>
                <a:gd name="T10" fmla="*/ 15 w 18"/>
                <a:gd name="T11" fmla="*/ 33 h 38"/>
                <a:gd name="T12" fmla="*/ 18 w 18"/>
                <a:gd name="T13" fmla="*/ 33 h 38"/>
                <a:gd name="T14" fmla="*/ 18 w 18"/>
                <a:gd name="T15" fmla="*/ 38 h 38"/>
                <a:gd name="T16" fmla="*/ 14 w 18"/>
                <a:gd name="T17" fmla="*/ 38 h 38"/>
                <a:gd name="T18" fmla="*/ 5 w 18"/>
                <a:gd name="T19" fmla="*/ 27 h 38"/>
                <a:gd name="T20" fmla="*/ 5 w 18"/>
                <a:gd name="T21" fmla="*/ 13 h 38"/>
                <a:gd name="T22" fmla="*/ 0 w 18"/>
                <a:gd name="T23" fmla="*/ 13 h 38"/>
                <a:gd name="T24" fmla="*/ 0 w 18"/>
                <a:gd name="T25" fmla="*/ 8 h 38"/>
                <a:gd name="T26" fmla="*/ 5 w 18"/>
                <a:gd name="T27" fmla="*/ 8 h 38"/>
                <a:gd name="T28" fmla="*/ 5 w 18"/>
                <a:gd name="T29" fmla="*/ 1 h 38"/>
                <a:gd name="T30" fmla="*/ 11 w 18"/>
                <a:gd name="T31" fmla="*/ 0 h 38"/>
                <a:gd name="T32" fmla="*/ 11 w 18"/>
                <a:gd name="T33"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 h="38">
                  <a:moveTo>
                    <a:pt x="11" y="8"/>
                  </a:moveTo>
                  <a:cubicBezTo>
                    <a:pt x="18" y="8"/>
                    <a:pt x="18" y="8"/>
                    <a:pt x="18" y="8"/>
                  </a:cubicBezTo>
                  <a:cubicBezTo>
                    <a:pt x="18" y="13"/>
                    <a:pt x="18" y="13"/>
                    <a:pt x="18" y="13"/>
                  </a:cubicBezTo>
                  <a:cubicBezTo>
                    <a:pt x="11" y="13"/>
                    <a:pt x="11" y="13"/>
                    <a:pt x="11" y="13"/>
                  </a:cubicBezTo>
                  <a:cubicBezTo>
                    <a:pt x="11" y="27"/>
                    <a:pt x="11" y="27"/>
                    <a:pt x="11" y="27"/>
                  </a:cubicBezTo>
                  <a:cubicBezTo>
                    <a:pt x="11" y="31"/>
                    <a:pt x="12" y="33"/>
                    <a:pt x="15" y="33"/>
                  </a:cubicBezTo>
                  <a:cubicBezTo>
                    <a:pt x="16" y="33"/>
                    <a:pt x="17" y="33"/>
                    <a:pt x="18" y="33"/>
                  </a:cubicBezTo>
                  <a:cubicBezTo>
                    <a:pt x="18" y="38"/>
                    <a:pt x="18" y="38"/>
                    <a:pt x="18" y="38"/>
                  </a:cubicBezTo>
                  <a:cubicBezTo>
                    <a:pt x="17" y="38"/>
                    <a:pt x="15" y="38"/>
                    <a:pt x="14" y="38"/>
                  </a:cubicBezTo>
                  <a:cubicBezTo>
                    <a:pt x="7" y="38"/>
                    <a:pt x="5" y="35"/>
                    <a:pt x="5" y="27"/>
                  </a:cubicBezTo>
                  <a:cubicBezTo>
                    <a:pt x="5" y="13"/>
                    <a:pt x="5" y="13"/>
                    <a:pt x="5" y="13"/>
                  </a:cubicBezTo>
                  <a:cubicBezTo>
                    <a:pt x="0" y="13"/>
                    <a:pt x="0" y="13"/>
                    <a:pt x="0" y="13"/>
                  </a:cubicBezTo>
                  <a:cubicBezTo>
                    <a:pt x="0" y="8"/>
                    <a:pt x="0" y="8"/>
                    <a:pt x="0" y="8"/>
                  </a:cubicBezTo>
                  <a:cubicBezTo>
                    <a:pt x="5" y="8"/>
                    <a:pt x="5" y="8"/>
                    <a:pt x="5" y="8"/>
                  </a:cubicBezTo>
                  <a:cubicBezTo>
                    <a:pt x="5" y="1"/>
                    <a:pt x="5" y="1"/>
                    <a:pt x="5" y="1"/>
                  </a:cubicBezTo>
                  <a:cubicBezTo>
                    <a:pt x="11" y="0"/>
                    <a:pt x="11" y="0"/>
                    <a:pt x="11" y="0"/>
                  </a:cubicBezTo>
                  <a:lnTo>
                    <a:pt x="1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3" name="Freeform 26"/>
            <p:cNvSpPr>
              <a:spLocks noEditPoints="1"/>
            </p:cNvSpPr>
            <p:nvPr userDrawn="1"/>
          </p:nvSpPr>
          <p:spPr bwMode="auto">
            <a:xfrm>
              <a:off x="5484224" y="2614637"/>
              <a:ext cx="104776" cy="117476"/>
            </a:xfrm>
            <a:custGeom>
              <a:avLst/>
              <a:gdLst>
                <a:gd name="T0" fmla="*/ 28 w 28"/>
                <a:gd name="T1" fmla="*/ 16 h 31"/>
                <a:gd name="T2" fmla="*/ 14 w 28"/>
                <a:gd name="T3" fmla="*/ 31 h 31"/>
                <a:gd name="T4" fmla="*/ 0 w 28"/>
                <a:gd name="T5" fmla="*/ 16 h 31"/>
                <a:gd name="T6" fmla="*/ 14 w 28"/>
                <a:gd name="T7" fmla="*/ 0 h 31"/>
                <a:gd name="T8" fmla="*/ 28 w 28"/>
                <a:gd name="T9" fmla="*/ 16 h 31"/>
                <a:gd name="T10" fmla="*/ 7 w 28"/>
                <a:gd name="T11" fmla="*/ 16 h 31"/>
                <a:gd name="T12" fmla="*/ 14 w 28"/>
                <a:gd name="T13" fmla="*/ 26 h 31"/>
                <a:gd name="T14" fmla="*/ 21 w 28"/>
                <a:gd name="T15" fmla="*/ 16 h 31"/>
                <a:gd name="T16" fmla="*/ 14 w 28"/>
                <a:gd name="T17" fmla="*/ 5 h 31"/>
                <a:gd name="T18" fmla="*/ 7 w 28"/>
                <a:gd name="T1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1">
                  <a:moveTo>
                    <a:pt x="28" y="16"/>
                  </a:moveTo>
                  <a:cubicBezTo>
                    <a:pt x="28" y="25"/>
                    <a:pt x="22" y="31"/>
                    <a:pt x="14" y="31"/>
                  </a:cubicBezTo>
                  <a:cubicBezTo>
                    <a:pt x="6" y="31"/>
                    <a:pt x="0" y="25"/>
                    <a:pt x="0" y="16"/>
                  </a:cubicBezTo>
                  <a:cubicBezTo>
                    <a:pt x="0" y="6"/>
                    <a:pt x="6" y="0"/>
                    <a:pt x="14" y="0"/>
                  </a:cubicBezTo>
                  <a:cubicBezTo>
                    <a:pt x="22" y="0"/>
                    <a:pt x="28" y="6"/>
                    <a:pt x="28" y="16"/>
                  </a:cubicBezTo>
                  <a:moveTo>
                    <a:pt x="7" y="16"/>
                  </a:moveTo>
                  <a:cubicBezTo>
                    <a:pt x="7" y="23"/>
                    <a:pt x="9" y="26"/>
                    <a:pt x="14" y="26"/>
                  </a:cubicBezTo>
                  <a:cubicBezTo>
                    <a:pt x="18" y="26"/>
                    <a:pt x="21" y="23"/>
                    <a:pt x="21" y="16"/>
                  </a:cubicBezTo>
                  <a:cubicBezTo>
                    <a:pt x="21" y="9"/>
                    <a:pt x="18" y="5"/>
                    <a:pt x="14" y="5"/>
                  </a:cubicBezTo>
                  <a:cubicBezTo>
                    <a:pt x="9" y="5"/>
                    <a:pt x="7" y="9"/>
                    <a:pt x="7" y="16"/>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4" name="Freeform 27"/>
            <p:cNvSpPr>
              <a:spLocks noEditPoints="1"/>
            </p:cNvSpPr>
            <p:nvPr userDrawn="1"/>
          </p:nvSpPr>
          <p:spPr bwMode="auto">
            <a:xfrm>
              <a:off x="5596937" y="2598762"/>
              <a:ext cx="109538" cy="171451"/>
            </a:xfrm>
            <a:custGeom>
              <a:avLst/>
              <a:gdLst>
                <a:gd name="T0" fmla="*/ 29 w 29"/>
                <a:gd name="T1" fmla="*/ 5 h 45"/>
                <a:gd name="T2" fmla="*/ 27 w 29"/>
                <a:gd name="T3" fmla="*/ 5 h 45"/>
                <a:gd name="T4" fmla="*/ 23 w 29"/>
                <a:gd name="T5" fmla="*/ 8 h 45"/>
                <a:gd name="T6" fmla="*/ 26 w 29"/>
                <a:gd name="T7" fmla="*/ 14 h 45"/>
                <a:gd name="T8" fmla="*/ 14 w 29"/>
                <a:gd name="T9" fmla="*/ 24 h 45"/>
                <a:gd name="T10" fmla="*/ 10 w 29"/>
                <a:gd name="T11" fmla="*/ 23 h 45"/>
                <a:gd name="T12" fmla="*/ 7 w 29"/>
                <a:gd name="T13" fmla="*/ 26 h 45"/>
                <a:gd name="T14" fmla="*/ 11 w 29"/>
                <a:gd name="T15" fmla="*/ 28 h 45"/>
                <a:gd name="T16" fmla="*/ 19 w 29"/>
                <a:gd name="T17" fmla="*/ 29 h 45"/>
                <a:gd name="T18" fmla="*/ 29 w 29"/>
                <a:gd name="T19" fmla="*/ 36 h 45"/>
                <a:gd name="T20" fmla="*/ 14 w 29"/>
                <a:gd name="T21" fmla="*/ 45 h 45"/>
                <a:gd name="T22" fmla="*/ 0 w 29"/>
                <a:gd name="T23" fmla="*/ 37 h 45"/>
                <a:gd name="T24" fmla="*/ 4 w 29"/>
                <a:gd name="T25" fmla="*/ 32 h 45"/>
                <a:gd name="T26" fmla="*/ 1 w 29"/>
                <a:gd name="T27" fmla="*/ 27 h 45"/>
                <a:gd name="T28" fmla="*/ 6 w 29"/>
                <a:gd name="T29" fmla="*/ 22 h 45"/>
                <a:gd name="T30" fmla="*/ 2 w 29"/>
                <a:gd name="T31" fmla="*/ 14 h 45"/>
                <a:gd name="T32" fmla="*/ 14 w 29"/>
                <a:gd name="T33" fmla="*/ 5 h 45"/>
                <a:gd name="T34" fmla="*/ 20 w 29"/>
                <a:gd name="T35" fmla="*/ 6 h 45"/>
                <a:gd name="T36" fmla="*/ 26 w 29"/>
                <a:gd name="T37" fmla="*/ 0 h 45"/>
                <a:gd name="T38" fmla="*/ 29 w 29"/>
                <a:gd name="T39" fmla="*/ 0 h 45"/>
                <a:gd name="T40" fmla="*/ 29 w 29"/>
                <a:gd name="T41" fmla="*/ 5 h 45"/>
                <a:gd name="T42" fmla="*/ 6 w 29"/>
                <a:gd name="T43" fmla="*/ 37 h 45"/>
                <a:gd name="T44" fmla="*/ 15 w 29"/>
                <a:gd name="T45" fmla="*/ 41 h 45"/>
                <a:gd name="T46" fmla="*/ 23 w 29"/>
                <a:gd name="T47" fmla="*/ 37 h 45"/>
                <a:gd name="T48" fmla="*/ 18 w 29"/>
                <a:gd name="T49" fmla="*/ 34 h 45"/>
                <a:gd name="T50" fmla="*/ 8 w 29"/>
                <a:gd name="T51" fmla="*/ 33 h 45"/>
                <a:gd name="T52" fmla="*/ 6 w 29"/>
                <a:gd name="T53" fmla="*/ 37 h 45"/>
                <a:gd name="T54" fmla="*/ 8 w 29"/>
                <a:gd name="T55" fmla="*/ 14 h 45"/>
                <a:gd name="T56" fmla="*/ 14 w 29"/>
                <a:gd name="T57" fmla="*/ 20 h 45"/>
                <a:gd name="T58" fmla="*/ 19 w 29"/>
                <a:gd name="T59" fmla="*/ 14 h 45"/>
                <a:gd name="T60" fmla="*/ 14 w 29"/>
                <a:gd name="T61" fmla="*/ 9 h 45"/>
                <a:gd name="T62" fmla="*/ 8 w 29"/>
                <a:gd name="T63"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 h="45">
                  <a:moveTo>
                    <a:pt x="29" y="5"/>
                  </a:moveTo>
                  <a:cubicBezTo>
                    <a:pt x="28" y="5"/>
                    <a:pt x="27" y="5"/>
                    <a:pt x="27" y="5"/>
                  </a:cubicBezTo>
                  <a:cubicBezTo>
                    <a:pt x="25" y="5"/>
                    <a:pt x="23" y="6"/>
                    <a:pt x="23" y="8"/>
                  </a:cubicBezTo>
                  <a:cubicBezTo>
                    <a:pt x="25" y="10"/>
                    <a:pt x="26" y="12"/>
                    <a:pt x="26" y="14"/>
                  </a:cubicBezTo>
                  <a:cubicBezTo>
                    <a:pt x="26" y="20"/>
                    <a:pt x="21" y="24"/>
                    <a:pt x="14" y="24"/>
                  </a:cubicBezTo>
                  <a:cubicBezTo>
                    <a:pt x="13" y="24"/>
                    <a:pt x="11" y="24"/>
                    <a:pt x="10" y="23"/>
                  </a:cubicBezTo>
                  <a:cubicBezTo>
                    <a:pt x="8" y="24"/>
                    <a:pt x="7" y="25"/>
                    <a:pt x="7" y="26"/>
                  </a:cubicBezTo>
                  <a:cubicBezTo>
                    <a:pt x="7" y="27"/>
                    <a:pt x="8" y="28"/>
                    <a:pt x="11" y="28"/>
                  </a:cubicBezTo>
                  <a:cubicBezTo>
                    <a:pt x="19" y="29"/>
                    <a:pt x="19" y="29"/>
                    <a:pt x="19" y="29"/>
                  </a:cubicBezTo>
                  <a:cubicBezTo>
                    <a:pt x="26" y="29"/>
                    <a:pt x="29" y="32"/>
                    <a:pt x="29" y="36"/>
                  </a:cubicBezTo>
                  <a:cubicBezTo>
                    <a:pt x="29" y="42"/>
                    <a:pt x="24" y="45"/>
                    <a:pt x="14" y="45"/>
                  </a:cubicBezTo>
                  <a:cubicBezTo>
                    <a:pt x="5" y="45"/>
                    <a:pt x="0" y="42"/>
                    <a:pt x="0" y="37"/>
                  </a:cubicBezTo>
                  <a:cubicBezTo>
                    <a:pt x="0" y="35"/>
                    <a:pt x="1" y="33"/>
                    <a:pt x="4" y="32"/>
                  </a:cubicBezTo>
                  <a:cubicBezTo>
                    <a:pt x="2" y="31"/>
                    <a:pt x="1" y="29"/>
                    <a:pt x="1" y="27"/>
                  </a:cubicBezTo>
                  <a:cubicBezTo>
                    <a:pt x="1" y="25"/>
                    <a:pt x="3" y="23"/>
                    <a:pt x="6" y="22"/>
                  </a:cubicBezTo>
                  <a:cubicBezTo>
                    <a:pt x="3" y="20"/>
                    <a:pt x="2" y="17"/>
                    <a:pt x="2" y="14"/>
                  </a:cubicBezTo>
                  <a:cubicBezTo>
                    <a:pt x="2" y="9"/>
                    <a:pt x="7" y="5"/>
                    <a:pt x="14" y="5"/>
                  </a:cubicBezTo>
                  <a:cubicBezTo>
                    <a:pt x="16" y="5"/>
                    <a:pt x="18" y="5"/>
                    <a:pt x="20" y="6"/>
                  </a:cubicBezTo>
                  <a:cubicBezTo>
                    <a:pt x="20" y="2"/>
                    <a:pt x="23" y="0"/>
                    <a:pt x="26" y="0"/>
                  </a:cubicBezTo>
                  <a:cubicBezTo>
                    <a:pt x="27" y="0"/>
                    <a:pt x="28" y="0"/>
                    <a:pt x="29" y="0"/>
                  </a:cubicBezTo>
                  <a:lnTo>
                    <a:pt x="29" y="5"/>
                  </a:lnTo>
                  <a:close/>
                  <a:moveTo>
                    <a:pt x="6" y="37"/>
                  </a:moveTo>
                  <a:cubicBezTo>
                    <a:pt x="6" y="40"/>
                    <a:pt x="9" y="41"/>
                    <a:pt x="15" y="41"/>
                  </a:cubicBezTo>
                  <a:cubicBezTo>
                    <a:pt x="20" y="41"/>
                    <a:pt x="23" y="40"/>
                    <a:pt x="23" y="37"/>
                  </a:cubicBezTo>
                  <a:cubicBezTo>
                    <a:pt x="23" y="35"/>
                    <a:pt x="21" y="34"/>
                    <a:pt x="18" y="34"/>
                  </a:cubicBezTo>
                  <a:cubicBezTo>
                    <a:pt x="8" y="33"/>
                    <a:pt x="8" y="33"/>
                    <a:pt x="8" y="33"/>
                  </a:cubicBezTo>
                  <a:cubicBezTo>
                    <a:pt x="6" y="34"/>
                    <a:pt x="6" y="35"/>
                    <a:pt x="6" y="37"/>
                  </a:cubicBezTo>
                  <a:moveTo>
                    <a:pt x="8" y="14"/>
                  </a:moveTo>
                  <a:cubicBezTo>
                    <a:pt x="8" y="18"/>
                    <a:pt x="11" y="20"/>
                    <a:pt x="14" y="20"/>
                  </a:cubicBezTo>
                  <a:cubicBezTo>
                    <a:pt x="17" y="20"/>
                    <a:pt x="19" y="18"/>
                    <a:pt x="19" y="14"/>
                  </a:cubicBezTo>
                  <a:cubicBezTo>
                    <a:pt x="19" y="11"/>
                    <a:pt x="17" y="9"/>
                    <a:pt x="14" y="9"/>
                  </a:cubicBezTo>
                  <a:cubicBezTo>
                    <a:pt x="11" y="9"/>
                    <a:pt x="8" y="11"/>
                    <a:pt x="8" y="1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5" name="Freeform 28"/>
            <p:cNvSpPr>
              <a:spLocks noEditPoints="1"/>
            </p:cNvSpPr>
            <p:nvPr userDrawn="1"/>
          </p:nvSpPr>
          <p:spPr bwMode="auto">
            <a:xfrm>
              <a:off x="5706475" y="2614637"/>
              <a:ext cx="104776" cy="117476"/>
            </a:xfrm>
            <a:custGeom>
              <a:avLst/>
              <a:gdLst>
                <a:gd name="T0" fmla="*/ 7 w 28"/>
                <a:gd name="T1" fmla="*/ 17 h 31"/>
                <a:gd name="T2" fmla="*/ 15 w 28"/>
                <a:gd name="T3" fmla="*/ 26 h 31"/>
                <a:gd name="T4" fmla="*/ 22 w 28"/>
                <a:gd name="T5" fmla="*/ 21 h 31"/>
                <a:gd name="T6" fmla="*/ 28 w 28"/>
                <a:gd name="T7" fmla="*/ 22 h 31"/>
                <a:gd name="T8" fmla="*/ 14 w 28"/>
                <a:gd name="T9" fmla="*/ 31 h 31"/>
                <a:gd name="T10" fmla="*/ 0 w 28"/>
                <a:gd name="T11" fmla="*/ 16 h 31"/>
                <a:gd name="T12" fmla="*/ 14 w 28"/>
                <a:gd name="T13" fmla="*/ 0 h 31"/>
                <a:gd name="T14" fmla="*/ 28 w 28"/>
                <a:gd name="T15" fmla="*/ 16 h 31"/>
                <a:gd name="T16" fmla="*/ 28 w 28"/>
                <a:gd name="T17" fmla="*/ 17 h 31"/>
                <a:gd name="T18" fmla="*/ 7 w 28"/>
                <a:gd name="T19" fmla="*/ 17 h 31"/>
                <a:gd name="T20" fmla="*/ 21 w 28"/>
                <a:gd name="T21" fmla="*/ 13 h 31"/>
                <a:gd name="T22" fmla="*/ 14 w 28"/>
                <a:gd name="T23" fmla="*/ 5 h 31"/>
                <a:gd name="T24" fmla="*/ 7 w 28"/>
                <a:gd name="T25" fmla="*/ 13 h 31"/>
                <a:gd name="T26" fmla="*/ 21 w 28"/>
                <a:gd name="T27" fmla="*/ 1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31">
                  <a:moveTo>
                    <a:pt x="7" y="17"/>
                  </a:moveTo>
                  <a:cubicBezTo>
                    <a:pt x="7" y="23"/>
                    <a:pt x="10" y="26"/>
                    <a:pt x="15" y="26"/>
                  </a:cubicBezTo>
                  <a:cubicBezTo>
                    <a:pt x="18" y="26"/>
                    <a:pt x="20" y="24"/>
                    <a:pt x="22" y="21"/>
                  </a:cubicBezTo>
                  <a:cubicBezTo>
                    <a:pt x="28" y="22"/>
                    <a:pt x="28" y="22"/>
                    <a:pt x="28" y="22"/>
                  </a:cubicBezTo>
                  <a:cubicBezTo>
                    <a:pt x="26" y="28"/>
                    <a:pt x="21" y="31"/>
                    <a:pt x="14" y="31"/>
                  </a:cubicBezTo>
                  <a:cubicBezTo>
                    <a:pt x="6" y="31"/>
                    <a:pt x="0" y="25"/>
                    <a:pt x="0" y="16"/>
                  </a:cubicBezTo>
                  <a:cubicBezTo>
                    <a:pt x="0" y="7"/>
                    <a:pt x="6" y="0"/>
                    <a:pt x="14" y="0"/>
                  </a:cubicBezTo>
                  <a:cubicBezTo>
                    <a:pt x="23" y="0"/>
                    <a:pt x="28" y="6"/>
                    <a:pt x="28" y="16"/>
                  </a:cubicBezTo>
                  <a:cubicBezTo>
                    <a:pt x="28" y="17"/>
                    <a:pt x="28" y="17"/>
                    <a:pt x="28" y="17"/>
                  </a:cubicBezTo>
                  <a:cubicBezTo>
                    <a:pt x="7" y="17"/>
                    <a:pt x="7" y="17"/>
                    <a:pt x="7" y="17"/>
                  </a:cubicBezTo>
                  <a:close/>
                  <a:moveTo>
                    <a:pt x="21" y="13"/>
                  </a:moveTo>
                  <a:cubicBezTo>
                    <a:pt x="21" y="8"/>
                    <a:pt x="19" y="5"/>
                    <a:pt x="14" y="5"/>
                  </a:cubicBezTo>
                  <a:cubicBezTo>
                    <a:pt x="10" y="5"/>
                    <a:pt x="8" y="8"/>
                    <a:pt x="7" y="13"/>
                  </a:cubicBezTo>
                  <a:lnTo>
                    <a:pt x="21" y="1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6" name="Freeform 29"/>
            <p:cNvSpPr>
              <a:spLocks/>
            </p:cNvSpPr>
            <p:nvPr userDrawn="1"/>
          </p:nvSpPr>
          <p:spPr bwMode="auto">
            <a:xfrm>
              <a:off x="5816014" y="2587649"/>
              <a:ext cx="71438" cy="144463"/>
            </a:xfrm>
            <a:custGeom>
              <a:avLst/>
              <a:gdLst>
                <a:gd name="T0" fmla="*/ 12 w 19"/>
                <a:gd name="T1" fmla="*/ 8 h 38"/>
                <a:gd name="T2" fmla="*/ 18 w 19"/>
                <a:gd name="T3" fmla="*/ 8 h 38"/>
                <a:gd name="T4" fmla="*/ 18 w 19"/>
                <a:gd name="T5" fmla="*/ 13 h 38"/>
                <a:gd name="T6" fmla="*/ 12 w 19"/>
                <a:gd name="T7" fmla="*/ 13 h 38"/>
                <a:gd name="T8" fmla="*/ 12 w 19"/>
                <a:gd name="T9" fmla="*/ 27 h 38"/>
                <a:gd name="T10" fmla="*/ 16 w 19"/>
                <a:gd name="T11" fmla="*/ 33 h 38"/>
                <a:gd name="T12" fmla="*/ 19 w 19"/>
                <a:gd name="T13" fmla="*/ 33 h 38"/>
                <a:gd name="T14" fmla="*/ 19 w 19"/>
                <a:gd name="T15" fmla="*/ 38 h 38"/>
                <a:gd name="T16" fmla="*/ 14 w 19"/>
                <a:gd name="T17" fmla="*/ 38 h 38"/>
                <a:gd name="T18" fmla="*/ 5 w 19"/>
                <a:gd name="T19" fmla="*/ 27 h 38"/>
                <a:gd name="T20" fmla="*/ 5 w 19"/>
                <a:gd name="T21" fmla="*/ 13 h 38"/>
                <a:gd name="T22" fmla="*/ 0 w 19"/>
                <a:gd name="T23" fmla="*/ 13 h 38"/>
                <a:gd name="T24" fmla="*/ 0 w 19"/>
                <a:gd name="T25" fmla="*/ 8 h 38"/>
                <a:gd name="T26" fmla="*/ 5 w 19"/>
                <a:gd name="T27" fmla="*/ 8 h 38"/>
                <a:gd name="T28" fmla="*/ 6 w 19"/>
                <a:gd name="T29" fmla="*/ 1 h 38"/>
                <a:gd name="T30" fmla="*/ 12 w 19"/>
                <a:gd name="T31" fmla="*/ 0 h 38"/>
                <a:gd name="T32" fmla="*/ 12 w 19"/>
                <a:gd name="T33"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38">
                  <a:moveTo>
                    <a:pt x="12" y="8"/>
                  </a:moveTo>
                  <a:cubicBezTo>
                    <a:pt x="18" y="8"/>
                    <a:pt x="18" y="8"/>
                    <a:pt x="18" y="8"/>
                  </a:cubicBezTo>
                  <a:cubicBezTo>
                    <a:pt x="18" y="13"/>
                    <a:pt x="18" y="13"/>
                    <a:pt x="18" y="13"/>
                  </a:cubicBezTo>
                  <a:cubicBezTo>
                    <a:pt x="12" y="13"/>
                    <a:pt x="12" y="13"/>
                    <a:pt x="12" y="13"/>
                  </a:cubicBezTo>
                  <a:cubicBezTo>
                    <a:pt x="12" y="27"/>
                    <a:pt x="12" y="27"/>
                    <a:pt x="12" y="27"/>
                  </a:cubicBezTo>
                  <a:cubicBezTo>
                    <a:pt x="12" y="31"/>
                    <a:pt x="12" y="33"/>
                    <a:pt x="16" y="33"/>
                  </a:cubicBezTo>
                  <a:cubicBezTo>
                    <a:pt x="17" y="33"/>
                    <a:pt x="18" y="33"/>
                    <a:pt x="19" y="33"/>
                  </a:cubicBezTo>
                  <a:cubicBezTo>
                    <a:pt x="19" y="38"/>
                    <a:pt x="19" y="38"/>
                    <a:pt x="19" y="38"/>
                  </a:cubicBezTo>
                  <a:cubicBezTo>
                    <a:pt x="18" y="38"/>
                    <a:pt x="16" y="38"/>
                    <a:pt x="14" y="38"/>
                  </a:cubicBezTo>
                  <a:cubicBezTo>
                    <a:pt x="8" y="38"/>
                    <a:pt x="5" y="35"/>
                    <a:pt x="5" y="27"/>
                  </a:cubicBezTo>
                  <a:cubicBezTo>
                    <a:pt x="5" y="13"/>
                    <a:pt x="5" y="13"/>
                    <a:pt x="5" y="13"/>
                  </a:cubicBezTo>
                  <a:cubicBezTo>
                    <a:pt x="0" y="13"/>
                    <a:pt x="0" y="13"/>
                    <a:pt x="0" y="13"/>
                  </a:cubicBezTo>
                  <a:cubicBezTo>
                    <a:pt x="0" y="8"/>
                    <a:pt x="0" y="8"/>
                    <a:pt x="0" y="8"/>
                  </a:cubicBezTo>
                  <a:cubicBezTo>
                    <a:pt x="5" y="8"/>
                    <a:pt x="5" y="8"/>
                    <a:pt x="5" y="8"/>
                  </a:cubicBezTo>
                  <a:cubicBezTo>
                    <a:pt x="6" y="1"/>
                    <a:pt x="6" y="1"/>
                    <a:pt x="6" y="1"/>
                  </a:cubicBezTo>
                  <a:cubicBezTo>
                    <a:pt x="12" y="0"/>
                    <a:pt x="12" y="0"/>
                    <a:pt x="12" y="0"/>
                  </a:cubicBezTo>
                  <a:lnTo>
                    <a:pt x="12"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7" name="Freeform 30"/>
            <p:cNvSpPr>
              <a:spLocks/>
            </p:cNvSpPr>
            <p:nvPr userDrawn="1"/>
          </p:nvSpPr>
          <p:spPr bwMode="auto">
            <a:xfrm>
              <a:off x="5901739" y="2581299"/>
              <a:ext cx="90488" cy="146051"/>
            </a:xfrm>
            <a:custGeom>
              <a:avLst/>
              <a:gdLst>
                <a:gd name="T0" fmla="*/ 6 w 24"/>
                <a:gd name="T1" fmla="*/ 0 h 39"/>
                <a:gd name="T2" fmla="*/ 6 w 24"/>
                <a:gd name="T3" fmla="*/ 15 h 39"/>
                <a:gd name="T4" fmla="*/ 15 w 24"/>
                <a:gd name="T5" fmla="*/ 9 h 39"/>
                <a:gd name="T6" fmla="*/ 24 w 24"/>
                <a:gd name="T7" fmla="*/ 21 h 39"/>
                <a:gd name="T8" fmla="*/ 24 w 24"/>
                <a:gd name="T9" fmla="*/ 39 h 39"/>
                <a:gd name="T10" fmla="*/ 18 w 24"/>
                <a:gd name="T11" fmla="*/ 39 h 39"/>
                <a:gd name="T12" fmla="*/ 18 w 24"/>
                <a:gd name="T13" fmla="*/ 21 h 39"/>
                <a:gd name="T14" fmla="*/ 13 w 24"/>
                <a:gd name="T15" fmla="*/ 14 h 39"/>
                <a:gd name="T16" fmla="*/ 6 w 24"/>
                <a:gd name="T17" fmla="*/ 23 h 39"/>
                <a:gd name="T18" fmla="*/ 6 w 24"/>
                <a:gd name="T19" fmla="*/ 39 h 39"/>
                <a:gd name="T20" fmla="*/ 0 w 24"/>
                <a:gd name="T21" fmla="*/ 39 h 39"/>
                <a:gd name="T22" fmla="*/ 0 w 24"/>
                <a:gd name="T23" fmla="*/ 0 h 39"/>
                <a:gd name="T24" fmla="*/ 6 w 24"/>
                <a:gd name="T25"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9">
                  <a:moveTo>
                    <a:pt x="6" y="0"/>
                  </a:moveTo>
                  <a:cubicBezTo>
                    <a:pt x="6" y="15"/>
                    <a:pt x="6" y="15"/>
                    <a:pt x="6" y="15"/>
                  </a:cubicBezTo>
                  <a:cubicBezTo>
                    <a:pt x="8" y="11"/>
                    <a:pt x="11" y="9"/>
                    <a:pt x="15" y="9"/>
                  </a:cubicBezTo>
                  <a:cubicBezTo>
                    <a:pt x="21" y="9"/>
                    <a:pt x="24" y="13"/>
                    <a:pt x="24" y="21"/>
                  </a:cubicBezTo>
                  <a:cubicBezTo>
                    <a:pt x="24" y="39"/>
                    <a:pt x="24" y="39"/>
                    <a:pt x="24" y="39"/>
                  </a:cubicBezTo>
                  <a:cubicBezTo>
                    <a:pt x="18" y="39"/>
                    <a:pt x="18" y="39"/>
                    <a:pt x="18" y="39"/>
                  </a:cubicBezTo>
                  <a:cubicBezTo>
                    <a:pt x="18" y="21"/>
                    <a:pt x="18" y="21"/>
                    <a:pt x="18" y="21"/>
                  </a:cubicBezTo>
                  <a:cubicBezTo>
                    <a:pt x="18" y="17"/>
                    <a:pt x="16" y="14"/>
                    <a:pt x="13" y="14"/>
                  </a:cubicBezTo>
                  <a:cubicBezTo>
                    <a:pt x="9" y="14"/>
                    <a:pt x="6" y="18"/>
                    <a:pt x="6" y="23"/>
                  </a:cubicBezTo>
                  <a:cubicBezTo>
                    <a:pt x="6" y="39"/>
                    <a:pt x="6" y="39"/>
                    <a:pt x="6" y="39"/>
                  </a:cubicBezTo>
                  <a:cubicBezTo>
                    <a:pt x="0" y="39"/>
                    <a:pt x="0" y="39"/>
                    <a:pt x="0" y="39"/>
                  </a:cubicBezTo>
                  <a:cubicBezTo>
                    <a:pt x="0" y="0"/>
                    <a:pt x="0" y="0"/>
                    <a:pt x="0" y="0"/>
                  </a:cubicBezTo>
                  <a:lnTo>
                    <a:pt x="6"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8" name="Freeform 31"/>
            <p:cNvSpPr>
              <a:spLocks noEditPoints="1"/>
            </p:cNvSpPr>
            <p:nvPr userDrawn="1"/>
          </p:nvSpPr>
          <p:spPr bwMode="auto">
            <a:xfrm>
              <a:off x="6011278" y="2614637"/>
              <a:ext cx="101601" cy="117476"/>
            </a:xfrm>
            <a:custGeom>
              <a:avLst/>
              <a:gdLst>
                <a:gd name="T0" fmla="*/ 7 w 27"/>
                <a:gd name="T1" fmla="*/ 17 h 31"/>
                <a:gd name="T2" fmla="*/ 14 w 27"/>
                <a:gd name="T3" fmla="*/ 26 h 31"/>
                <a:gd name="T4" fmla="*/ 21 w 27"/>
                <a:gd name="T5" fmla="*/ 21 h 31"/>
                <a:gd name="T6" fmla="*/ 27 w 27"/>
                <a:gd name="T7" fmla="*/ 22 h 31"/>
                <a:gd name="T8" fmla="*/ 14 w 27"/>
                <a:gd name="T9" fmla="*/ 31 h 31"/>
                <a:gd name="T10" fmla="*/ 0 w 27"/>
                <a:gd name="T11" fmla="*/ 16 h 31"/>
                <a:gd name="T12" fmla="*/ 14 w 27"/>
                <a:gd name="T13" fmla="*/ 0 h 31"/>
                <a:gd name="T14" fmla="*/ 27 w 27"/>
                <a:gd name="T15" fmla="*/ 16 h 31"/>
                <a:gd name="T16" fmla="*/ 27 w 27"/>
                <a:gd name="T17" fmla="*/ 17 h 31"/>
                <a:gd name="T18" fmla="*/ 7 w 27"/>
                <a:gd name="T19" fmla="*/ 17 h 31"/>
                <a:gd name="T20" fmla="*/ 21 w 27"/>
                <a:gd name="T21" fmla="*/ 13 h 31"/>
                <a:gd name="T22" fmla="*/ 14 w 27"/>
                <a:gd name="T23" fmla="*/ 5 h 31"/>
                <a:gd name="T24" fmla="*/ 7 w 27"/>
                <a:gd name="T25" fmla="*/ 13 h 31"/>
                <a:gd name="T26" fmla="*/ 21 w 27"/>
                <a:gd name="T27" fmla="*/ 1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31">
                  <a:moveTo>
                    <a:pt x="7" y="17"/>
                  </a:moveTo>
                  <a:cubicBezTo>
                    <a:pt x="7" y="23"/>
                    <a:pt x="10" y="26"/>
                    <a:pt x="14" y="26"/>
                  </a:cubicBezTo>
                  <a:cubicBezTo>
                    <a:pt x="17" y="26"/>
                    <a:pt x="20" y="24"/>
                    <a:pt x="21" y="21"/>
                  </a:cubicBezTo>
                  <a:cubicBezTo>
                    <a:pt x="27" y="22"/>
                    <a:pt x="27" y="22"/>
                    <a:pt x="27" y="22"/>
                  </a:cubicBezTo>
                  <a:cubicBezTo>
                    <a:pt x="25" y="28"/>
                    <a:pt x="20" y="31"/>
                    <a:pt x="14" y="31"/>
                  </a:cubicBezTo>
                  <a:cubicBezTo>
                    <a:pt x="5" y="31"/>
                    <a:pt x="0" y="25"/>
                    <a:pt x="0" y="16"/>
                  </a:cubicBezTo>
                  <a:cubicBezTo>
                    <a:pt x="0" y="7"/>
                    <a:pt x="5" y="0"/>
                    <a:pt x="14" y="0"/>
                  </a:cubicBezTo>
                  <a:cubicBezTo>
                    <a:pt x="22" y="0"/>
                    <a:pt x="27" y="6"/>
                    <a:pt x="27" y="16"/>
                  </a:cubicBezTo>
                  <a:cubicBezTo>
                    <a:pt x="27" y="17"/>
                    <a:pt x="27" y="17"/>
                    <a:pt x="27" y="17"/>
                  </a:cubicBezTo>
                  <a:cubicBezTo>
                    <a:pt x="7" y="17"/>
                    <a:pt x="7" y="17"/>
                    <a:pt x="7" y="17"/>
                  </a:cubicBezTo>
                  <a:close/>
                  <a:moveTo>
                    <a:pt x="21" y="13"/>
                  </a:moveTo>
                  <a:cubicBezTo>
                    <a:pt x="20" y="8"/>
                    <a:pt x="18" y="5"/>
                    <a:pt x="14" y="5"/>
                  </a:cubicBezTo>
                  <a:cubicBezTo>
                    <a:pt x="10" y="5"/>
                    <a:pt x="7" y="8"/>
                    <a:pt x="7" y="13"/>
                  </a:cubicBezTo>
                  <a:lnTo>
                    <a:pt x="21" y="1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9" name="Freeform 32"/>
            <p:cNvSpPr>
              <a:spLocks/>
            </p:cNvSpPr>
            <p:nvPr userDrawn="1"/>
          </p:nvSpPr>
          <p:spPr bwMode="auto">
            <a:xfrm>
              <a:off x="6131929" y="2614637"/>
              <a:ext cx="60325" cy="112713"/>
            </a:xfrm>
            <a:custGeom>
              <a:avLst/>
              <a:gdLst>
                <a:gd name="T0" fmla="*/ 16 w 16"/>
                <a:gd name="T1" fmla="*/ 7 h 30"/>
                <a:gd name="T2" fmla="*/ 15 w 16"/>
                <a:gd name="T3" fmla="*/ 7 h 30"/>
                <a:gd name="T4" fmla="*/ 7 w 16"/>
                <a:gd name="T5" fmla="*/ 16 h 30"/>
                <a:gd name="T6" fmla="*/ 7 w 16"/>
                <a:gd name="T7" fmla="*/ 30 h 30"/>
                <a:gd name="T8" fmla="*/ 0 w 16"/>
                <a:gd name="T9" fmla="*/ 30 h 30"/>
                <a:gd name="T10" fmla="*/ 0 w 16"/>
                <a:gd name="T11" fmla="*/ 1 h 30"/>
                <a:gd name="T12" fmla="*/ 6 w 16"/>
                <a:gd name="T13" fmla="*/ 1 h 30"/>
                <a:gd name="T14" fmla="*/ 6 w 16"/>
                <a:gd name="T15" fmla="*/ 8 h 30"/>
                <a:gd name="T16" fmla="*/ 14 w 16"/>
                <a:gd name="T17" fmla="*/ 0 h 30"/>
                <a:gd name="T18" fmla="*/ 16 w 16"/>
                <a:gd name="T19" fmla="*/ 1 h 30"/>
                <a:gd name="T20" fmla="*/ 16 w 16"/>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0">
                  <a:moveTo>
                    <a:pt x="16" y="7"/>
                  </a:moveTo>
                  <a:cubicBezTo>
                    <a:pt x="15" y="7"/>
                    <a:pt x="15" y="7"/>
                    <a:pt x="15" y="7"/>
                  </a:cubicBezTo>
                  <a:cubicBezTo>
                    <a:pt x="10" y="7"/>
                    <a:pt x="7" y="10"/>
                    <a:pt x="7" y="16"/>
                  </a:cubicBezTo>
                  <a:cubicBezTo>
                    <a:pt x="7" y="30"/>
                    <a:pt x="7" y="30"/>
                    <a:pt x="7" y="30"/>
                  </a:cubicBezTo>
                  <a:cubicBezTo>
                    <a:pt x="0" y="30"/>
                    <a:pt x="0" y="30"/>
                    <a:pt x="0" y="30"/>
                  </a:cubicBezTo>
                  <a:cubicBezTo>
                    <a:pt x="0" y="1"/>
                    <a:pt x="0" y="1"/>
                    <a:pt x="0" y="1"/>
                  </a:cubicBezTo>
                  <a:cubicBezTo>
                    <a:pt x="6" y="1"/>
                    <a:pt x="6" y="1"/>
                    <a:pt x="6" y="1"/>
                  </a:cubicBezTo>
                  <a:cubicBezTo>
                    <a:pt x="6" y="8"/>
                    <a:pt x="6" y="8"/>
                    <a:pt x="6" y="8"/>
                  </a:cubicBezTo>
                  <a:cubicBezTo>
                    <a:pt x="8" y="3"/>
                    <a:pt x="10" y="0"/>
                    <a:pt x="14" y="0"/>
                  </a:cubicBezTo>
                  <a:cubicBezTo>
                    <a:pt x="15" y="0"/>
                    <a:pt x="15" y="0"/>
                    <a:pt x="16" y="1"/>
                  </a:cubicBezTo>
                  <a:lnTo>
                    <a:pt x="16"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0" name="Freeform 33"/>
            <p:cNvSpPr>
              <a:spLocks/>
            </p:cNvSpPr>
            <p:nvPr userDrawn="1"/>
          </p:nvSpPr>
          <p:spPr bwMode="auto">
            <a:xfrm>
              <a:off x="4603155" y="2836888"/>
              <a:ext cx="95251" cy="147638"/>
            </a:xfrm>
            <a:custGeom>
              <a:avLst/>
              <a:gdLst>
                <a:gd name="T0" fmla="*/ 17 w 60"/>
                <a:gd name="T1" fmla="*/ 0 h 93"/>
                <a:gd name="T2" fmla="*/ 17 w 60"/>
                <a:gd name="T3" fmla="*/ 79 h 93"/>
                <a:gd name="T4" fmla="*/ 60 w 60"/>
                <a:gd name="T5" fmla="*/ 79 h 93"/>
                <a:gd name="T6" fmla="*/ 60 w 60"/>
                <a:gd name="T7" fmla="*/ 93 h 93"/>
                <a:gd name="T8" fmla="*/ 0 w 60"/>
                <a:gd name="T9" fmla="*/ 93 h 93"/>
                <a:gd name="T10" fmla="*/ 0 w 60"/>
                <a:gd name="T11" fmla="*/ 0 h 93"/>
                <a:gd name="T12" fmla="*/ 17 w 60"/>
                <a:gd name="T13" fmla="*/ 0 h 93"/>
              </a:gdLst>
              <a:ahLst/>
              <a:cxnLst>
                <a:cxn ang="0">
                  <a:pos x="T0" y="T1"/>
                </a:cxn>
                <a:cxn ang="0">
                  <a:pos x="T2" y="T3"/>
                </a:cxn>
                <a:cxn ang="0">
                  <a:pos x="T4" y="T5"/>
                </a:cxn>
                <a:cxn ang="0">
                  <a:pos x="T6" y="T7"/>
                </a:cxn>
                <a:cxn ang="0">
                  <a:pos x="T8" y="T9"/>
                </a:cxn>
                <a:cxn ang="0">
                  <a:pos x="T10" y="T11"/>
                </a:cxn>
                <a:cxn ang="0">
                  <a:pos x="T12" y="T13"/>
                </a:cxn>
              </a:cxnLst>
              <a:rect l="0" t="0" r="r" b="b"/>
              <a:pathLst>
                <a:path w="60" h="93">
                  <a:moveTo>
                    <a:pt x="17" y="0"/>
                  </a:moveTo>
                  <a:lnTo>
                    <a:pt x="17" y="79"/>
                  </a:lnTo>
                  <a:lnTo>
                    <a:pt x="60" y="79"/>
                  </a:lnTo>
                  <a:lnTo>
                    <a:pt x="60" y="93"/>
                  </a:lnTo>
                  <a:lnTo>
                    <a:pt x="0" y="93"/>
                  </a:lnTo>
                  <a:lnTo>
                    <a:pt x="0" y="0"/>
                  </a:lnTo>
                  <a:lnTo>
                    <a:pt x="17"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1" name="Freeform 34"/>
            <p:cNvSpPr>
              <a:spLocks noEditPoints="1"/>
            </p:cNvSpPr>
            <p:nvPr userDrawn="1"/>
          </p:nvSpPr>
          <p:spPr bwMode="auto">
            <a:xfrm>
              <a:off x="4701581" y="2871813"/>
              <a:ext cx="104776" cy="117476"/>
            </a:xfrm>
            <a:custGeom>
              <a:avLst/>
              <a:gdLst>
                <a:gd name="T0" fmla="*/ 7 w 28"/>
                <a:gd name="T1" fmla="*/ 17 h 31"/>
                <a:gd name="T2" fmla="*/ 14 w 28"/>
                <a:gd name="T3" fmla="*/ 26 h 31"/>
                <a:gd name="T4" fmla="*/ 21 w 28"/>
                <a:gd name="T5" fmla="*/ 21 h 31"/>
                <a:gd name="T6" fmla="*/ 27 w 28"/>
                <a:gd name="T7" fmla="*/ 22 h 31"/>
                <a:gd name="T8" fmla="*/ 14 w 28"/>
                <a:gd name="T9" fmla="*/ 31 h 31"/>
                <a:gd name="T10" fmla="*/ 0 w 28"/>
                <a:gd name="T11" fmla="*/ 16 h 31"/>
                <a:gd name="T12" fmla="*/ 14 w 28"/>
                <a:gd name="T13" fmla="*/ 0 h 31"/>
                <a:gd name="T14" fmla="*/ 28 w 28"/>
                <a:gd name="T15" fmla="*/ 15 h 31"/>
                <a:gd name="T16" fmla="*/ 28 w 28"/>
                <a:gd name="T17" fmla="*/ 17 h 31"/>
                <a:gd name="T18" fmla="*/ 7 w 28"/>
                <a:gd name="T19" fmla="*/ 17 h 31"/>
                <a:gd name="T20" fmla="*/ 21 w 28"/>
                <a:gd name="T21" fmla="*/ 12 h 31"/>
                <a:gd name="T22" fmla="*/ 14 w 28"/>
                <a:gd name="T23" fmla="*/ 5 h 31"/>
                <a:gd name="T24" fmla="*/ 7 w 28"/>
                <a:gd name="T25" fmla="*/ 12 h 31"/>
                <a:gd name="T26" fmla="*/ 21 w 28"/>
                <a:gd name="T27" fmla="*/ 1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31">
                  <a:moveTo>
                    <a:pt x="7" y="17"/>
                  </a:moveTo>
                  <a:cubicBezTo>
                    <a:pt x="7" y="23"/>
                    <a:pt x="10" y="26"/>
                    <a:pt x="14" y="26"/>
                  </a:cubicBezTo>
                  <a:cubicBezTo>
                    <a:pt x="17" y="26"/>
                    <a:pt x="20" y="24"/>
                    <a:pt x="21" y="21"/>
                  </a:cubicBezTo>
                  <a:cubicBezTo>
                    <a:pt x="27" y="22"/>
                    <a:pt x="27" y="22"/>
                    <a:pt x="27" y="22"/>
                  </a:cubicBezTo>
                  <a:cubicBezTo>
                    <a:pt x="25" y="28"/>
                    <a:pt x="21" y="31"/>
                    <a:pt x="14" y="31"/>
                  </a:cubicBezTo>
                  <a:cubicBezTo>
                    <a:pt x="5" y="31"/>
                    <a:pt x="0" y="25"/>
                    <a:pt x="0" y="16"/>
                  </a:cubicBezTo>
                  <a:cubicBezTo>
                    <a:pt x="0" y="6"/>
                    <a:pt x="6" y="0"/>
                    <a:pt x="14" y="0"/>
                  </a:cubicBezTo>
                  <a:cubicBezTo>
                    <a:pt x="22" y="0"/>
                    <a:pt x="28" y="6"/>
                    <a:pt x="28" y="15"/>
                  </a:cubicBezTo>
                  <a:cubicBezTo>
                    <a:pt x="28" y="17"/>
                    <a:pt x="28" y="17"/>
                    <a:pt x="28" y="17"/>
                  </a:cubicBezTo>
                  <a:cubicBezTo>
                    <a:pt x="7" y="17"/>
                    <a:pt x="7" y="17"/>
                    <a:pt x="7" y="17"/>
                  </a:cubicBezTo>
                  <a:close/>
                  <a:moveTo>
                    <a:pt x="21" y="12"/>
                  </a:moveTo>
                  <a:cubicBezTo>
                    <a:pt x="21" y="7"/>
                    <a:pt x="18" y="5"/>
                    <a:pt x="14" y="5"/>
                  </a:cubicBezTo>
                  <a:cubicBezTo>
                    <a:pt x="10" y="5"/>
                    <a:pt x="7" y="8"/>
                    <a:pt x="7" y="12"/>
                  </a:cubicBezTo>
                  <a:lnTo>
                    <a:pt x="21"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2" name="Freeform 35"/>
            <p:cNvSpPr>
              <a:spLocks noEditPoints="1"/>
            </p:cNvSpPr>
            <p:nvPr userDrawn="1"/>
          </p:nvSpPr>
          <p:spPr bwMode="auto">
            <a:xfrm>
              <a:off x="4817469" y="2871813"/>
              <a:ext cx="101601" cy="117476"/>
            </a:xfrm>
            <a:custGeom>
              <a:avLst/>
              <a:gdLst>
                <a:gd name="T0" fmla="*/ 14 w 27"/>
                <a:gd name="T1" fmla="*/ 0 h 31"/>
                <a:gd name="T2" fmla="*/ 26 w 27"/>
                <a:gd name="T3" fmla="*/ 12 h 31"/>
                <a:gd name="T4" fmla="*/ 26 w 27"/>
                <a:gd name="T5" fmla="*/ 24 h 31"/>
                <a:gd name="T6" fmla="*/ 27 w 27"/>
                <a:gd name="T7" fmla="*/ 30 h 31"/>
                <a:gd name="T8" fmla="*/ 20 w 27"/>
                <a:gd name="T9" fmla="*/ 30 h 31"/>
                <a:gd name="T10" fmla="*/ 20 w 27"/>
                <a:gd name="T11" fmla="*/ 25 h 31"/>
                <a:gd name="T12" fmla="*/ 10 w 27"/>
                <a:gd name="T13" fmla="*/ 31 h 31"/>
                <a:gd name="T14" fmla="*/ 0 w 27"/>
                <a:gd name="T15" fmla="*/ 22 h 31"/>
                <a:gd name="T16" fmla="*/ 19 w 27"/>
                <a:gd name="T17" fmla="*/ 12 h 31"/>
                <a:gd name="T18" fmla="*/ 20 w 27"/>
                <a:gd name="T19" fmla="*/ 12 h 31"/>
                <a:gd name="T20" fmla="*/ 20 w 27"/>
                <a:gd name="T21" fmla="*/ 10 h 31"/>
                <a:gd name="T22" fmla="*/ 13 w 27"/>
                <a:gd name="T23" fmla="*/ 5 h 31"/>
                <a:gd name="T24" fmla="*/ 7 w 27"/>
                <a:gd name="T25" fmla="*/ 9 h 31"/>
                <a:gd name="T26" fmla="*/ 1 w 27"/>
                <a:gd name="T27" fmla="*/ 9 h 31"/>
                <a:gd name="T28" fmla="*/ 14 w 27"/>
                <a:gd name="T29" fmla="*/ 0 h 31"/>
                <a:gd name="T30" fmla="*/ 18 w 27"/>
                <a:gd name="T31" fmla="*/ 16 h 31"/>
                <a:gd name="T32" fmla="*/ 7 w 27"/>
                <a:gd name="T33" fmla="*/ 22 h 31"/>
                <a:gd name="T34" fmla="*/ 12 w 27"/>
                <a:gd name="T35" fmla="*/ 26 h 31"/>
                <a:gd name="T36" fmla="*/ 20 w 27"/>
                <a:gd name="T37" fmla="*/ 18 h 31"/>
                <a:gd name="T38" fmla="*/ 20 w 27"/>
                <a:gd name="T39" fmla="*/ 16 h 31"/>
                <a:gd name="T40" fmla="*/ 18 w 27"/>
                <a:gd name="T41"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7" h="31">
                  <a:moveTo>
                    <a:pt x="14" y="0"/>
                  </a:moveTo>
                  <a:cubicBezTo>
                    <a:pt x="23" y="0"/>
                    <a:pt x="26" y="4"/>
                    <a:pt x="26" y="12"/>
                  </a:cubicBezTo>
                  <a:cubicBezTo>
                    <a:pt x="26" y="24"/>
                    <a:pt x="26" y="24"/>
                    <a:pt x="26" y="24"/>
                  </a:cubicBezTo>
                  <a:cubicBezTo>
                    <a:pt x="26" y="27"/>
                    <a:pt x="26" y="29"/>
                    <a:pt x="27" y="30"/>
                  </a:cubicBezTo>
                  <a:cubicBezTo>
                    <a:pt x="20" y="30"/>
                    <a:pt x="20" y="30"/>
                    <a:pt x="20" y="30"/>
                  </a:cubicBezTo>
                  <a:cubicBezTo>
                    <a:pt x="20" y="29"/>
                    <a:pt x="20" y="27"/>
                    <a:pt x="20" y="25"/>
                  </a:cubicBezTo>
                  <a:cubicBezTo>
                    <a:pt x="18" y="29"/>
                    <a:pt x="14" y="31"/>
                    <a:pt x="10" y="31"/>
                  </a:cubicBezTo>
                  <a:cubicBezTo>
                    <a:pt x="4" y="31"/>
                    <a:pt x="0" y="27"/>
                    <a:pt x="0" y="22"/>
                  </a:cubicBezTo>
                  <a:cubicBezTo>
                    <a:pt x="0" y="15"/>
                    <a:pt x="6" y="12"/>
                    <a:pt x="19" y="12"/>
                  </a:cubicBezTo>
                  <a:cubicBezTo>
                    <a:pt x="20" y="12"/>
                    <a:pt x="20" y="12"/>
                    <a:pt x="20" y="12"/>
                  </a:cubicBezTo>
                  <a:cubicBezTo>
                    <a:pt x="20" y="10"/>
                    <a:pt x="20" y="10"/>
                    <a:pt x="20" y="10"/>
                  </a:cubicBezTo>
                  <a:cubicBezTo>
                    <a:pt x="20" y="7"/>
                    <a:pt x="18" y="5"/>
                    <a:pt x="13" y="5"/>
                  </a:cubicBezTo>
                  <a:cubicBezTo>
                    <a:pt x="10" y="5"/>
                    <a:pt x="7" y="6"/>
                    <a:pt x="7" y="9"/>
                  </a:cubicBezTo>
                  <a:cubicBezTo>
                    <a:pt x="1" y="9"/>
                    <a:pt x="1" y="9"/>
                    <a:pt x="1" y="9"/>
                  </a:cubicBezTo>
                  <a:cubicBezTo>
                    <a:pt x="2" y="3"/>
                    <a:pt x="6" y="0"/>
                    <a:pt x="14" y="0"/>
                  </a:cubicBezTo>
                  <a:moveTo>
                    <a:pt x="18" y="16"/>
                  </a:moveTo>
                  <a:cubicBezTo>
                    <a:pt x="10" y="16"/>
                    <a:pt x="7" y="18"/>
                    <a:pt x="7" y="22"/>
                  </a:cubicBezTo>
                  <a:cubicBezTo>
                    <a:pt x="7" y="24"/>
                    <a:pt x="9" y="26"/>
                    <a:pt x="12" y="26"/>
                  </a:cubicBezTo>
                  <a:cubicBezTo>
                    <a:pt x="16" y="26"/>
                    <a:pt x="20" y="22"/>
                    <a:pt x="20" y="18"/>
                  </a:cubicBezTo>
                  <a:cubicBezTo>
                    <a:pt x="20" y="16"/>
                    <a:pt x="20" y="16"/>
                    <a:pt x="20" y="16"/>
                  </a:cubicBezTo>
                  <a:lnTo>
                    <a:pt x="18"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3" name="Freeform 36"/>
            <p:cNvSpPr>
              <a:spLocks/>
            </p:cNvSpPr>
            <p:nvPr userDrawn="1"/>
          </p:nvSpPr>
          <p:spPr bwMode="auto">
            <a:xfrm>
              <a:off x="4938120" y="2871813"/>
              <a:ext cx="60325" cy="112713"/>
            </a:xfrm>
            <a:custGeom>
              <a:avLst/>
              <a:gdLst>
                <a:gd name="T0" fmla="*/ 16 w 16"/>
                <a:gd name="T1" fmla="*/ 7 h 30"/>
                <a:gd name="T2" fmla="*/ 14 w 16"/>
                <a:gd name="T3" fmla="*/ 7 h 30"/>
                <a:gd name="T4" fmla="*/ 7 w 16"/>
                <a:gd name="T5" fmla="*/ 16 h 30"/>
                <a:gd name="T6" fmla="*/ 7 w 16"/>
                <a:gd name="T7" fmla="*/ 30 h 30"/>
                <a:gd name="T8" fmla="*/ 0 w 16"/>
                <a:gd name="T9" fmla="*/ 30 h 30"/>
                <a:gd name="T10" fmla="*/ 0 w 16"/>
                <a:gd name="T11" fmla="*/ 1 h 30"/>
                <a:gd name="T12" fmla="*/ 6 w 16"/>
                <a:gd name="T13" fmla="*/ 1 h 30"/>
                <a:gd name="T14" fmla="*/ 6 w 16"/>
                <a:gd name="T15" fmla="*/ 7 h 30"/>
                <a:gd name="T16" fmla="*/ 14 w 16"/>
                <a:gd name="T17" fmla="*/ 0 h 30"/>
                <a:gd name="T18" fmla="*/ 16 w 16"/>
                <a:gd name="T19" fmla="*/ 0 h 30"/>
                <a:gd name="T20" fmla="*/ 16 w 16"/>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0">
                  <a:moveTo>
                    <a:pt x="16" y="7"/>
                  </a:moveTo>
                  <a:cubicBezTo>
                    <a:pt x="15" y="7"/>
                    <a:pt x="15" y="7"/>
                    <a:pt x="14" y="7"/>
                  </a:cubicBezTo>
                  <a:cubicBezTo>
                    <a:pt x="10" y="7"/>
                    <a:pt x="7" y="10"/>
                    <a:pt x="7" y="16"/>
                  </a:cubicBezTo>
                  <a:cubicBezTo>
                    <a:pt x="7" y="30"/>
                    <a:pt x="7" y="30"/>
                    <a:pt x="7" y="30"/>
                  </a:cubicBezTo>
                  <a:cubicBezTo>
                    <a:pt x="0" y="30"/>
                    <a:pt x="0" y="30"/>
                    <a:pt x="0" y="30"/>
                  </a:cubicBezTo>
                  <a:cubicBezTo>
                    <a:pt x="0" y="1"/>
                    <a:pt x="0" y="1"/>
                    <a:pt x="0" y="1"/>
                  </a:cubicBezTo>
                  <a:cubicBezTo>
                    <a:pt x="6" y="1"/>
                    <a:pt x="6" y="1"/>
                    <a:pt x="6" y="1"/>
                  </a:cubicBezTo>
                  <a:cubicBezTo>
                    <a:pt x="6" y="7"/>
                    <a:pt x="6" y="7"/>
                    <a:pt x="6" y="7"/>
                  </a:cubicBezTo>
                  <a:cubicBezTo>
                    <a:pt x="8" y="3"/>
                    <a:pt x="10" y="0"/>
                    <a:pt x="14" y="0"/>
                  </a:cubicBezTo>
                  <a:cubicBezTo>
                    <a:pt x="15" y="0"/>
                    <a:pt x="15" y="0"/>
                    <a:pt x="16" y="0"/>
                  </a:cubicBezTo>
                  <a:lnTo>
                    <a:pt x="16"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4" name="Freeform 37"/>
            <p:cNvSpPr>
              <a:spLocks/>
            </p:cNvSpPr>
            <p:nvPr userDrawn="1"/>
          </p:nvSpPr>
          <p:spPr bwMode="auto">
            <a:xfrm>
              <a:off x="5009558" y="2871813"/>
              <a:ext cx="90488" cy="112713"/>
            </a:xfrm>
            <a:custGeom>
              <a:avLst/>
              <a:gdLst>
                <a:gd name="T0" fmla="*/ 6 w 24"/>
                <a:gd name="T1" fmla="*/ 1 h 30"/>
                <a:gd name="T2" fmla="*/ 6 w 24"/>
                <a:gd name="T3" fmla="*/ 6 h 30"/>
                <a:gd name="T4" fmla="*/ 15 w 24"/>
                <a:gd name="T5" fmla="*/ 0 h 30"/>
                <a:gd name="T6" fmla="*/ 24 w 24"/>
                <a:gd name="T7" fmla="*/ 11 h 30"/>
                <a:gd name="T8" fmla="*/ 24 w 24"/>
                <a:gd name="T9" fmla="*/ 30 h 30"/>
                <a:gd name="T10" fmla="*/ 18 w 24"/>
                <a:gd name="T11" fmla="*/ 30 h 30"/>
                <a:gd name="T12" fmla="*/ 18 w 24"/>
                <a:gd name="T13" fmla="*/ 12 h 30"/>
                <a:gd name="T14" fmla="*/ 13 w 24"/>
                <a:gd name="T15" fmla="*/ 5 h 30"/>
                <a:gd name="T16" fmla="*/ 6 w 24"/>
                <a:gd name="T17" fmla="*/ 13 h 30"/>
                <a:gd name="T18" fmla="*/ 6 w 24"/>
                <a:gd name="T19" fmla="*/ 30 h 30"/>
                <a:gd name="T20" fmla="*/ 0 w 24"/>
                <a:gd name="T21" fmla="*/ 30 h 30"/>
                <a:gd name="T22" fmla="*/ 0 w 24"/>
                <a:gd name="T23" fmla="*/ 1 h 30"/>
                <a:gd name="T24" fmla="*/ 6 w 24"/>
                <a:gd name="T25"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0">
                  <a:moveTo>
                    <a:pt x="6" y="1"/>
                  </a:moveTo>
                  <a:cubicBezTo>
                    <a:pt x="6" y="6"/>
                    <a:pt x="6" y="6"/>
                    <a:pt x="6" y="6"/>
                  </a:cubicBezTo>
                  <a:cubicBezTo>
                    <a:pt x="8" y="2"/>
                    <a:pt x="11" y="0"/>
                    <a:pt x="15" y="0"/>
                  </a:cubicBezTo>
                  <a:cubicBezTo>
                    <a:pt x="21" y="0"/>
                    <a:pt x="24" y="4"/>
                    <a:pt x="24" y="11"/>
                  </a:cubicBezTo>
                  <a:cubicBezTo>
                    <a:pt x="24" y="30"/>
                    <a:pt x="24" y="30"/>
                    <a:pt x="24" y="30"/>
                  </a:cubicBezTo>
                  <a:cubicBezTo>
                    <a:pt x="18" y="30"/>
                    <a:pt x="18" y="30"/>
                    <a:pt x="18" y="30"/>
                  </a:cubicBezTo>
                  <a:cubicBezTo>
                    <a:pt x="18" y="12"/>
                    <a:pt x="18" y="12"/>
                    <a:pt x="18" y="12"/>
                  </a:cubicBezTo>
                  <a:cubicBezTo>
                    <a:pt x="18" y="7"/>
                    <a:pt x="16" y="5"/>
                    <a:pt x="13" y="5"/>
                  </a:cubicBezTo>
                  <a:cubicBezTo>
                    <a:pt x="9" y="5"/>
                    <a:pt x="6" y="8"/>
                    <a:pt x="6" y="13"/>
                  </a:cubicBezTo>
                  <a:cubicBezTo>
                    <a:pt x="6" y="30"/>
                    <a:pt x="6" y="30"/>
                    <a:pt x="6" y="30"/>
                  </a:cubicBezTo>
                  <a:cubicBezTo>
                    <a:pt x="0" y="30"/>
                    <a:pt x="0" y="30"/>
                    <a:pt x="0" y="30"/>
                  </a:cubicBezTo>
                  <a:cubicBezTo>
                    <a:pt x="0" y="1"/>
                    <a:pt x="0" y="1"/>
                    <a:pt x="0" y="1"/>
                  </a:cubicBezTo>
                  <a:lnTo>
                    <a:pt x="6"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5" name="Freeform 38"/>
            <p:cNvSpPr>
              <a:spLocks noEditPoints="1"/>
            </p:cNvSpPr>
            <p:nvPr userDrawn="1"/>
          </p:nvSpPr>
          <p:spPr bwMode="auto">
            <a:xfrm>
              <a:off x="5127034" y="2836888"/>
              <a:ext cx="22225" cy="147638"/>
            </a:xfrm>
            <a:custGeom>
              <a:avLst/>
              <a:gdLst>
                <a:gd name="T0" fmla="*/ 14 w 14"/>
                <a:gd name="T1" fmla="*/ 12 h 93"/>
                <a:gd name="T2" fmla="*/ 0 w 14"/>
                <a:gd name="T3" fmla="*/ 12 h 93"/>
                <a:gd name="T4" fmla="*/ 0 w 14"/>
                <a:gd name="T5" fmla="*/ 0 h 93"/>
                <a:gd name="T6" fmla="*/ 14 w 14"/>
                <a:gd name="T7" fmla="*/ 0 h 93"/>
                <a:gd name="T8" fmla="*/ 14 w 14"/>
                <a:gd name="T9" fmla="*/ 12 h 93"/>
                <a:gd name="T10" fmla="*/ 14 w 14"/>
                <a:gd name="T11" fmla="*/ 93 h 93"/>
                <a:gd name="T12" fmla="*/ 0 w 14"/>
                <a:gd name="T13" fmla="*/ 93 h 93"/>
                <a:gd name="T14" fmla="*/ 0 w 14"/>
                <a:gd name="T15" fmla="*/ 24 h 93"/>
                <a:gd name="T16" fmla="*/ 14 w 14"/>
                <a:gd name="T17" fmla="*/ 24 h 93"/>
                <a:gd name="T18" fmla="*/ 14 w 14"/>
                <a:gd name="T19"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93">
                  <a:moveTo>
                    <a:pt x="14" y="12"/>
                  </a:moveTo>
                  <a:lnTo>
                    <a:pt x="0" y="12"/>
                  </a:lnTo>
                  <a:lnTo>
                    <a:pt x="0" y="0"/>
                  </a:lnTo>
                  <a:lnTo>
                    <a:pt x="14" y="0"/>
                  </a:lnTo>
                  <a:lnTo>
                    <a:pt x="14" y="12"/>
                  </a:lnTo>
                  <a:close/>
                  <a:moveTo>
                    <a:pt x="14" y="93"/>
                  </a:moveTo>
                  <a:lnTo>
                    <a:pt x="0" y="93"/>
                  </a:lnTo>
                  <a:lnTo>
                    <a:pt x="0" y="24"/>
                  </a:lnTo>
                  <a:lnTo>
                    <a:pt x="14" y="24"/>
                  </a:lnTo>
                  <a:lnTo>
                    <a:pt x="14" y="9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6" name="Freeform 39"/>
            <p:cNvSpPr>
              <a:spLocks/>
            </p:cNvSpPr>
            <p:nvPr userDrawn="1"/>
          </p:nvSpPr>
          <p:spPr bwMode="auto">
            <a:xfrm>
              <a:off x="5176247" y="2871813"/>
              <a:ext cx="88901" cy="112713"/>
            </a:xfrm>
            <a:custGeom>
              <a:avLst/>
              <a:gdLst>
                <a:gd name="T0" fmla="*/ 6 w 24"/>
                <a:gd name="T1" fmla="*/ 1 h 30"/>
                <a:gd name="T2" fmla="*/ 6 w 24"/>
                <a:gd name="T3" fmla="*/ 6 h 30"/>
                <a:gd name="T4" fmla="*/ 15 w 24"/>
                <a:gd name="T5" fmla="*/ 0 h 30"/>
                <a:gd name="T6" fmla="*/ 24 w 24"/>
                <a:gd name="T7" fmla="*/ 11 h 30"/>
                <a:gd name="T8" fmla="*/ 24 w 24"/>
                <a:gd name="T9" fmla="*/ 30 h 30"/>
                <a:gd name="T10" fmla="*/ 18 w 24"/>
                <a:gd name="T11" fmla="*/ 30 h 30"/>
                <a:gd name="T12" fmla="*/ 18 w 24"/>
                <a:gd name="T13" fmla="*/ 12 h 30"/>
                <a:gd name="T14" fmla="*/ 13 w 24"/>
                <a:gd name="T15" fmla="*/ 5 h 30"/>
                <a:gd name="T16" fmla="*/ 6 w 24"/>
                <a:gd name="T17" fmla="*/ 13 h 30"/>
                <a:gd name="T18" fmla="*/ 6 w 24"/>
                <a:gd name="T19" fmla="*/ 30 h 30"/>
                <a:gd name="T20" fmla="*/ 0 w 24"/>
                <a:gd name="T21" fmla="*/ 30 h 30"/>
                <a:gd name="T22" fmla="*/ 0 w 24"/>
                <a:gd name="T23" fmla="*/ 1 h 30"/>
                <a:gd name="T24" fmla="*/ 6 w 24"/>
                <a:gd name="T25"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0">
                  <a:moveTo>
                    <a:pt x="6" y="1"/>
                  </a:moveTo>
                  <a:cubicBezTo>
                    <a:pt x="6" y="6"/>
                    <a:pt x="6" y="6"/>
                    <a:pt x="6" y="6"/>
                  </a:cubicBezTo>
                  <a:cubicBezTo>
                    <a:pt x="8" y="2"/>
                    <a:pt x="11" y="0"/>
                    <a:pt x="15" y="0"/>
                  </a:cubicBezTo>
                  <a:cubicBezTo>
                    <a:pt x="21" y="0"/>
                    <a:pt x="24" y="4"/>
                    <a:pt x="24" y="11"/>
                  </a:cubicBezTo>
                  <a:cubicBezTo>
                    <a:pt x="24" y="30"/>
                    <a:pt x="24" y="30"/>
                    <a:pt x="24" y="30"/>
                  </a:cubicBezTo>
                  <a:cubicBezTo>
                    <a:pt x="18" y="30"/>
                    <a:pt x="18" y="30"/>
                    <a:pt x="18" y="30"/>
                  </a:cubicBezTo>
                  <a:cubicBezTo>
                    <a:pt x="18" y="12"/>
                    <a:pt x="18" y="12"/>
                    <a:pt x="18" y="12"/>
                  </a:cubicBezTo>
                  <a:cubicBezTo>
                    <a:pt x="18" y="7"/>
                    <a:pt x="16" y="5"/>
                    <a:pt x="13" y="5"/>
                  </a:cubicBezTo>
                  <a:cubicBezTo>
                    <a:pt x="9" y="5"/>
                    <a:pt x="6" y="8"/>
                    <a:pt x="6" y="13"/>
                  </a:cubicBezTo>
                  <a:cubicBezTo>
                    <a:pt x="6" y="30"/>
                    <a:pt x="6" y="30"/>
                    <a:pt x="6" y="30"/>
                  </a:cubicBezTo>
                  <a:cubicBezTo>
                    <a:pt x="0" y="30"/>
                    <a:pt x="0" y="30"/>
                    <a:pt x="0" y="30"/>
                  </a:cubicBezTo>
                  <a:cubicBezTo>
                    <a:pt x="0" y="1"/>
                    <a:pt x="0" y="1"/>
                    <a:pt x="0" y="1"/>
                  </a:cubicBezTo>
                  <a:lnTo>
                    <a:pt x="6"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7" name="Freeform 40"/>
            <p:cNvSpPr>
              <a:spLocks noEditPoints="1"/>
            </p:cNvSpPr>
            <p:nvPr userDrawn="1"/>
          </p:nvSpPr>
          <p:spPr bwMode="auto">
            <a:xfrm>
              <a:off x="5281022" y="2855938"/>
              <a:ext cx="109538" cy="169863"/>
            </a:xfrm>
            <a:custGeom>
              <a:avLst/>
              <a:gdLst>
                <a:gd name="T0" fmla="*/ 29 w 29"/>
                <a:gd name="T1" fmla="*/ 5 h 45"/>
                <a:gd name="T2" fmla="*/ 27 w 29"/>
                <a:gd name="T3" fmla="*/ 5 h 45"/>
                <a:gd name="T4" fmla="*/ 23 w 29"/>
                <a:gd name="T5" fmla="*/ 7 h 45"/>
                <a:gd name="T6" fmla="*/ 26 w 29"/>
                <a:gd name="T7" fmla="*/ 14 h 45"/>
                <a:gd name="T8" fmla="*/ 14 w 29"/>
                <a:gd name="T9" fmla="*/ 24 h 45"/>
                <a:gd name="T10" fmla="*/ 10 w 29"/>
                <a:gd name="T11" fmla="*/ 23 h 45"/>
                <a:gd name="T12" fmla="*/ 7 w 29"/>
                <a:gd name="T13" fmla="*/ 25 h 45"/>
                <a:gd name="T14" fmla="*/ 11 w 29"/>
                <a:gd name="T15" fmla="*/ 28 h 45"/>
                <a:gd name="T16" fmla="*/ 19 w 29"/>
                <a:gd name="T17" fmla="*/ 28 h 45"/>
                <a:gd name="T18" fmla="*/ 29 w 29"/>
                <a:gd name="T19" fmla="*/ 36 h 45"/>
                <a:gd name="T20" fmla="*/ 14 w 29"/>
                <a:gd name="T21" fmla="*/ 45 h 45"/>
                <a:gd name="T22" fmla="*/ 0 w 29"/>
                <a:gd name="T23" fmla="*/ 37 h 45"/>
                <a:gd name="T24" fmla="*/ 4 w 29"/>
                <a:gd name="T25" fmla="*/ 31 h 45"/>
                <a:gd name="T26" fmla="*/ 1 w 29"/>
                <a:gd name="T27" fmla="*/ 27 h 45"/>
                <a:gd name="T28" fmla="*/ 6 w 29"/>
                <a:gd name="T29" fmla="*/ 21 h 45"/>
                <a:gd name="T30" fmla="*/ 2 w 29"/>
                <a:gd name="T31" fmla="*/ 14 h 45"/>
                <a:gd name="T32" fmla="*/ 14 w 29"/>
                <a:gd name="T33" fmla="*/ 4 h 45"/>
                <a:gd name="T34" fmla="*/ 20 w 29"/>
                <a:gd name="T35" fmla="*/ 6 h 45"/>
                <a:gd name="T36" fmla="*/ 27 w 29"/>
                <a:gd name="T37" fmla="*/ 0 h 45"/>
                <a:gd name="T38" fmla="*/ 29 w 29"/>
                <a:gd name="T39" fmla="*/ 0 h 45"/>
                <a:gd name="T40" fmla="*/ 29 w 29"/>
                <a:gd name="T41" fmla="*/ 5 h 45"/>
                <a:gd name="T42" fmla="*/ 6 w 29"/>
                <a:gd name="T43" fmla="*/ 36 h 45"/>
                <a:gd name="T44" fmla="*/ 15 w 29"/>
                <a:gd name="T45" fmla="*/ 41 h 45"/>
                <a:gd name="T46" fmla="*/ 23 w 29"/>
                <a:gd name="T47" fmla="*/ 37 h 45"/>
                <a:gd name="T48" fmla="*/ 18 w 29"/>
                <a:gd name="T49" fmla="*/ 34 h 45"/>
                <a:gd name="T50" fmla="*/ 8 w 29"/>
                <a:gd name="T51" fmla="*/ 33 h 45"/>
                <a:gd name="T52" fmla="*/ 6 w 29"/>
                <a:gd name="T53" fmla="*/ 36 h 45"/>
                <a:gd name="T54" fmla="*/ 8 w 29"/>
                <a:gd name="T55" fmla="*/ 14 h 45"/>
                <a:gd name="T56" fmla="*/ 14 w 29"/>
                <a:gd name="T57" fmla="*/ 20 h 45"/>
                <a:gd name="T58" fmla="*/ 19 w 29"/>
                <a:gd name="T59" fmla="*/ 14 h 45"/>
                <a:gd name="T60" fmla="*/ 14 w 29"/>
                <a:gd name="T61" fmla="*/ 8 h 45"/>
                <a:gd name="T62" fmla="*/ 8 w 29"/>
                <a:gd name="T63"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 h="45">
                  <a:moveTo>
                    <a:pt x="29" y="5"/>
                  </a:moveTo>
                  <a:cubicBezTo>
                    <a:pt x="28" y="5"/>
                    <a:pt x="28" y="5"/>
                    <a:pt x="27" y="5"/>
                  </a:cubicBezTo>
                  <a:cubicBezTo>
                    <a:pt x="25" y="5"/>
                    <a:pt x="23" y="6"/>
                    <a:pt x="23" y="7"/>
                  </a:cubicBezTo>
                  <a:cubicBezTo>
                    <a:pt x="25" y="10"/>
                    <a:pt x="26" y="12"/>
                    <a:pt x="26" y="14"/>
                  </a:cubicBezTo>
                  <a:cubicBezTo>
                    <a:pt x="26" y="20"/>
                    <a:pt x="21" y="24"/>
                    <a:pt x="14" y="24"/>
                  </a:cubicBezTo>
                  <a:cubicBezTo>
                    <a:pt x="13" y="24"/>
                    <a:pt x="11" y="23"/>
                    <a:pt x="10" y="23"/>
                  </a:cubicBezTo>
                  <a:cubicBezTo>
                    <a:pt x="8" y="24"/>
                    <a:pt x="7" y="24"/>
                    <a:pt x="7" y="25"/>
                  </a:cubicBezTo>
                  <a:cubicBezTo>
                    <a:pt x="7" y="27"/>
                    <a:pt x="8" y="28"/>
                    <a:pt x="11" y="28"/>
                  </a:cubicBezTo>
                  <a:cubicBezTo>
                    <a:pt x="19" y="28"/>
                    <a:pt x="19" y="28"/>
                    <a:pt x="19" y="28"/>
                  </a:cubicBezTo>
                  <a:cubicBezTo>
                    <a:pt x="26" y="29"/>
                    <a:pt x="29" y="32"/>
                    <a:pt x="29" y="36"/>
                  </a:cubicBezTo>
                  <a:cubicBezTo>
                    <a:pt x="29" y="41"/>
                    <a:pt x="24" y="45"/>
                    <a:pt x="14" y="45"/>
                  </a:cubicBezTo>
                  <a:cubicBezTo>
                    <a:pt x="5" y="45"/>
                    <a:pt x="0" y="42"/>
                    <a:pt x="0" y="37"/>
                  </a:cubicBezTo>
                  <a:cubicBezTo>
                    <a:pt x="0" y="35"/>
                    <a:pt x="1" y="32"/>
                    <a:pt x="4" y="31"/>
                  </a:cubicBezTo>
                  <a:cubicBezTo>
                    <a:pt x="2" y="30"/>
                    <a:pt x="1" y="29"/>
                    <a:pt x="1" y="27"/>
                  </a:cubicBezTo>
                  <a:cubicBezTo>
                    <a:pt x="1" y="24"/>
                    <a:pt x="3" y="22"/>
                    <a:pt x="6" y="21"/>
                  </a:cubicBezTo>
                  <a:cubicBezTo>
                    <a:pt x="3" y="20"/>
                    <a:pt x="2" y="17"/>
                    <a:pt x="2" y="14"/>
                  </a:cubicBezTo>
                  <a:cubicBezTo>
                    <a:pt x="2" y="9"/>
                    <a:pt x="7" y="4"/>
                    <a:pt x="14" y="4"/>
                  </a:cubicBezTo>
                  <a:cubicBezTo>
                    <a:pt x="16" y="4"/>
                    <a:pt x="18" y="5"/>
                    <a:pt x="20" y="6"/>
                  </a:cubicBezTo>
                  <a:cubicBezTo>
                    <a:pt x="20" y="2"/>
                    <a:pt x="23" y="0"/>
                    <a:pt x="27" y="0"/>
                  </a:cubicBezTo>
                  <a:cubicBezTo>
                    <a:pt x="27" y="0"/>
                    <a:pt x="28" y="0"/>
                    <a:pt x="29" y="0"/>
                  </a:cubicBezTo>
                  <a:lnTo>
                    <a:pt x="29" y="5"/>
                  </a:lnTo>
                  <a:close/>
                  <a:moveTo>
                    <a:pt x="6" y="36"/>
                  </a:moveTo>
                  <a:cubicBezTo>
                    <a:pt x="6" y="39"/>
                    <a:pt x="9" y="41"/>
                    <a:pt x="15" y="41"/>
                  </a:cubicBezTo>
                  <a:cubicBezTo>
                    <a:pt x="20" y="41"/>
                    <a:pt x="23" y="39"/>
                    <a:pt x="23" y="37"/>
                  </a:cubicBezTo>
                  <a:cubicBezTo>
                    <a:pt x="23" y="35"/>
                    <a:pt x="22" y="34"/>
                    <a:pt x="18" y="34"/>
                  </a:cubicBezTo>
                  <a:cubicBezTo>
                    <a:pt x="8" y="33"/>
                    <a:pt x="8" y="33"/>
                    <a:pt x="8" y="33"/>
                  </a:cubicBezTo>
                  <a:cubicBezTo>
                    <a:pt x="6" y="34"/>
                    <a:pt x="6" y="35"/>
                    <a:pt x="6" y="36"/>
                  </a:cubicBezTo>
                  <a:moveTo>
                    <a:pt x="8" y="14"/>
                  </a:moveTo>
                  <a:cubicBezTo>
                    <a:pt x="8" y="17"/>
                    <a:pt x="11" y="20"/>
                    <a:pt x="14" y="20"/>
                  </a:cubicBezTo>
                  <a:cubicBezTo>
                    <a:pt x="17" y="20"/>
                    <a:pt x="19" y="17"/>
                    <a:pt x="19" y="14"/>
                  </a:cubicBezTo>
                  <a:cubicBezTo>
                    <a:pt x="19" y="11"/>
                    <a:pt x="17" y="8"/>
                    <a:pt x="14" y="8"/>
                  </a:cubicBezTo>
                  <a:cubicBezTo>
                    <a:pt x="11" y="8"/>
                    <a:pt x="8" y="11"/>
                    <a:pt x="8" y="1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8" name="Freeform 41"/>
            <p:cNvSpPr>
              <a:spLocks/>
            </p:cNvSpPr>
            <p:nvPr userDrawn="1"/>
          </p:nvSpPr>
          <p:spPr bwMode="auto">
            <a:xfrm>
              <a:off x="5454061" y="2833713"/>
              <a:ext cx="71438" cy="150813"/>
            </a:xfrm>
            <a:custGeom>
              <a:avLst/>
              <a:gdLst>
                <a:gd name="T0" fmla="*/ 19 w 19"/>
                <a:gd name="T1" fmla="*/ 5 h 40"/>
                <a:gd name="T2" fmla="*/ 16 w 19"/>
                <a:gd name="T3" fmla="*/ 5 h 40"/>
                <a:gd name="T4" fmla="*/ 11 w 19"/>
                <a:gd name="T5" fmla="*/ 10 h 40"/>
                <a:gd name="T6" fmla="*/ 11 w 19"/>
                <a:gd name="T7" fmla="*/ 11 h 40"/>
                <a:gd name="T8" fmla="*/ 18 w 19"/>
                <a:gd name="T9" fmla="*/ 11 h 40"/>
                <a:gd name="T10" fmla="*/ 18 w 19"/>
                <a:gd name="T11" fmla="*/ 15 h 40"/>
                <a:gd name="T12" fmla="*/ 11 w 19"/>
                <a:gd name="T13" fmla="*/ 15 h 40"/>
                <a:gd name="T14" fmla="*/ 11 w 19"/>
                <a:gd name="T15" fmla="*/ 40 h 40"/>
                <a:gd name="T16" fmla="*/ 4 w 19"/>
                <a:gd name="T17" fmla="*/ 40 h 40"/>
                <a:gd name="T18" fmla="*/ 4 w 19"/>
                <a:gd name="T19" fmla="*/ 15 h 40"/>
                <a:gd name="T20" fmla="*/ 0 w 19"/>
                <a:gd name="T21" fmla="*/ 15 h 40"/>
                <a:gd name="T22" fmla="*/ 0 w 19"/>
                <a:gd name="T23" fmla="*/ 11 h 40"/>
                <a:gd name="T24" fmla="*/ 4 w 19"/>
                <a:gd name="T25" fmla="*/ 11 h 40"/>
                <a:gd name="T26" fmla="*/ 4 w 19"/>
                <a:gd name="T27" fmla="*/ 10 h 40"/>
                <a:gd name="T28" fmla="*/ 14 w 19"/>
                <a:gd name="T29" fmla="*/ 0 h 40"/>
                <a:gd name="T30" fmla="*/ 19 w 19"/>
                <a:gd name="T31" fmla="*/ 1 h 40"/>
                <a:gd name="T32" fmla="*/ 19 w 19"/>
                <a:gd name="T33"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40">
                  <a:moveTo>
                    <a:pt x="19" y="5"/>
                  </a:moveTo>
                  <a:cubicBezTo>
                    <a:pt x="18" y="5"/>
                    <a:pt x="16" y="5"/>
                    <a:pt x="16" y="5"/>
                  </a:cubicBezTo>
                  <a:cubicBezTo>
                    <a:pt x="12" y="5"/>
                    <a:pt x="11" y="7"/>
                    <a:pt x="11" y="10"/>
                  </a:cubicBezTo>
                  <a:cubicBezTo>
                    <a:pt x="11" y="11"/>
                    <a:pt x="11" y="11"/>
                    <a:pt x="11" y="11"/>
                  </a:cubicBezTo>
                  <a:cubicBezTo>
                    <a:pt x="18" y="11"/>
                    <a:pt x="18" y="11"/>
                    <a:pt x="18" y="11"/>
                  </a:cubicBezTo>
                  <a:cubicBezTo>
                    <a:pt x="18" y="15"/>
                    <a:pt x="18" y="15"/>
                    <a:pt x="18" y="15"/>
                  </a:cubicBezTo>
                  <a:cubicBezTo>
                    <a:pt x="11" y="15"/>
                    <a:pt x="11" y="15"/>
                    <a:pt x="11" y="15"/>
                  </a:cubicBezTo>
                  <a:cubicBezTo>
                    <a:pt x="11" y="40"/>
                    <a:pt x="11" y="40"/>
                    <a:pt x="11" y="40"/>
                  </a:cubicBezTo>
                  <a:cubicBezTo>
                    <a:pt x="4" y="40"/>
                    <a:pt x="4" y="40"/>
                    <a:pt x="4" y="40"/>
                  </a:cubicBezTo>
                  <a:cubicBezTo>
                    <a:pt x="4" y="15"/>
                    <a:pt x="4" y="15"/>
                    <a:pt x="4" y="15"/>
                  </a:cubicBezTo>
                  <a:cubicBezTo>
                    <a:pt x="0" y="15"/>
                    <a:pt x="0" y="15"/>
                    <a:pt x="0" y="15"/>
                  </a:cubicBezTo>
                  <a:cubicBezTo>
                    <a:pt x="0" y="11"/>
                    <a:pt x="0" y="11"/>
                    <a:pt x="0" y="11"/>
                  </a:cubicBezTo>
                  <a:cubicBezTo>
                    <a:pt x="4" y="11"/>
                    <a:pt x="4" y="11"/>
                    <a:pt x="4" y="11"/>
                  </a:cubicBezTo>
                  <a:cubicBezTo>
                    <a:pt x="4" y="10"/>
                    <a:pt x="4" y="10"/>
                    <a:pt x="4" y="10"/>
                  </a:cubicBezTo>
                  <a:cubicBezTo>
                    <a:pt x="4" y="4"/>
                    <a:pt x="7" y="0"/>
                    <a:pt x="14" y="0"/>
                  </a:cubicBezTo>
                  <a:cubicBezTo>
                    <a:pt x="16" y="0"/>
                    <a:pt x="18" y="0"/>
                    <a:pt x="19" y="1"/>
                  </a:cubicBezTo>
                  <a:lnTo>
                    <a:pt x="19" y="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9" name="Freeform 42"/>
            <p:cNvSpPr>
              <a:spLocks noEditPoints="1"/>
            </p:cNvSpPr>
            <p:nvPr userDrawn="1"/>
          </p:nvSpPr>
          <p:spPr bwMode="auto">
            <a:xfrm>
              <a:off x="5525499" y="2871813"/>
              <a:ext cx="104776" cy="117476"/>
            </a:xfrm>
            <a:custGeom>
              <a:avLst/>
              <a:gdLst>
                <a:gd name="T0" fmla="*/ 28 w 28"/>
                <a:gd name="T1" fmla="*/ 16 h 31"/>
                <a:gd name="T2" fmla="*/ 14 w 28"/>
                <a:gd name="T3" fmla="*/ 31 h 31"/>
                <a:gd name="T4" fmla="*/ 0 w 28"/>
                <a:gd name="T5" fmla="*/ 16 h 31"/>
                <a:gd name="T6" fmla="*/ 14 w 28"/>
                <a:gd name="T7" fmla="*/ 0 h 31"/>
                <a:gd name="T8" fmla="*/ 28 w 28"/>
                <a:gd name="T9" fmla="*/ 16 h 31"/>
                <a:gd name="T10" fmla="*/ 7 w 28"/>
                <a:gd name="T11" fmla="*/ 16 h 31"/>
                <a:gd name="T12" fmla="*/ 14 w 28"/>
                <a:gd name="T13" fmla="*/ 26 h 31"/>
                <a:gd name="T14" fmla="*/ 21 w 28"/>
                <a:gd name="T15" fmla="*/ 16 h 31"/>
                <a:gd name="T16" fmla="*/ 14 w 28"/>
                <a:gd name="T17" fmla="*/ 5 h 31"/>
                <a:gd name="T18" fmla="*/ 7 w 28"/>
                <a:gd name="T1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1">
                  <a:moveTo>
                    <a:pt x="28" y="16"/>
                  </a:moveTo>
                  <a:cubicBezTo>
                    <a:pt x="28" y="25"/>
                    <a:pt x="22" y="31"/>
                    <a:pt x="14" y="31"/>
                  </a:cubicBezTo>
                  <a:cubicBezTo>
                    <a:pt x="5" y="31"/>
                    <a:pt x="0" y="25"/>
                    <a:pt x="0" y="16"/>
                  </a:cubicBezTo>
                  <a:cubicBezTo>
                    <a:pt x="0" y="6"/>
                    <a:pt x="6" y="0"/>
                    <a:pt x="14" y="0"/>
                  </a:cubicBezTo>
                  <a:cubicBezTo>
                    <a:pt x="22" y="0"/>
                    <a:pt x="28" y="6"/>
                    <a:pt x="28" y="16"/>
                  </a:cubicBezTo>
                  <a:moveTo>
                    <a:pt x="7" y="16"/>
                  </a:moveTo>
                  <a:cubicBezTo>
                    <a:pt x="7" y="22"/>
                    <a:pt x="9" y="26"/>
                    <a:pt x="14" y="26"/>
                  </a:cubicBezTo>
                  <a:cubicBezTo>
                    <a:pt x="18" y="26"/>
                    <a:pt x="21" y="22"/>
                    <a:pt x="21" y="16"/>
                  </a:cubicBezTo>
                  <a:cubicBezTo>
                    <a:pt x="21" y="9"/>
                    <a:pt x="18" y="5"/>
                    <a:pt x="14" y="5"/>
                  </a:cubicBezTo>
                  <a:cubicBezTo>
                    <a:pt x="9" y="5"/>
                    <a:pt x="7" y="9"/>
                    <a:pt x="7" y="16"/>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0" name="Freeform 43"/>
            <p:cNvSpPr>
              <a:spLocks/>
            </p:cNvSpPr>
            <p:nvPr userDrawn="1"/>
          </p:nvSpPr>
          <p:spPr bwMode="auto">
            <a:xfrm>
              <a:off x="5649325" y="2871813"/>
              <a:ext cx="57150" cy="112713"/>
            </a:xfrm>
            <a:custGeom>
              <a:avLst/>
              <a:gdLst>
                <a:gd name="T0" fmla="*/ 15 w 15"/>
                <a:gd name="T1" fmla="*/ 7 h 30"/>
                <a:gd name="T2" fmla="*/ 14 w 15"/>
                <a:gd name="T3" fmla="*/ 7 h 30"/>
                <a:gd name="T4" fmla="*/ 6 w 15"/>
                <a:gd name="T5" fmla="*/ 16 h 30"/>
                <a:gd name="T6" fmla="*/ 6 w 15"/>
                <a:gd name="T7" fmla="*/ 30 h 30"/>
                <a:gd name="T8" fmla="*/ 0 w 15"/>
                <a:gd name="T9" fmla="*/ 30 h 30"/>
                <a:gd name="T10" fmla="*/ 0 w 15"/>
                <a:gd name="T11" fmla="*/ 1 h 30"/>
                <a:gd name="T12" fmla="*/ 5 w 15"/>
                <a:gd name="T13" fmla="*/ 1 h 30"/>
                <a:gd name="T14" fmla="*/ 5 w 15"/>
                <a:gd name="T15" fmla="*/ 7 h 30"/>
                <a:gd name="T16" fmla="*/ 14 w 15"/>
                <a:gd name="T17" fmla="*/ 0 h 30"/>
                <a:gd name="T18" fmla="*/ 15 w 15"/>
                <a:gd name="T19" fmla="*/ 0 h 30"/>
                <a:gd name="T20" fmla="*/ 15 w 15"/>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30">
                  <a:moveTo>
                    <a:pt x="15" y="7"/>
                  </a:moveTo>
                  <a:cubicBezTo>
                    <a:pt x="15" y="7"/>
                    <a:pt x="14" y="7"/>
                    <a:pt x="14" y="7"/>
                  </a:cubicBezTo>
                  <a:cubicBezTo>
                    <a:pt x="9" y="7"/>
                    <a:pt x="6" y="10"/>
                    <a:pt x="6" y="16"/>
                  </a:cubicBezTo>
                  <a:cubicBezTo>
                    <a:pt x="6" y="30"/>
                    <a:pt x="6" y="30"/>
                    <a:pt x="6" y="30"/>
                  </a:cubicBezTo>
                  <a:cubicBezTo>
                    <a:pt x="0" y="30"/>
                    <a:pt x="0" y="30"/>
                    <a:pt x="0" y="30"/>
                  </a:cubicBezTo>
                  <a:cubicBezTo>
                    <a:pt x="0" y="1"/>
                    <a:pt x="0" y="1"/>
                    <a:pt x="0" y="1"/>
                  </a:cubicBezTo>
                  <a:cubicBezTo>
                    <a:pt x="5" y="1"/>
                    <a:pt x="5" y="1"/>
                    <a:pt x="5" y="1"/>
                  </a:cubicBezTo>
                  <a:cubicBezTo>
                    <a:pt x="5" y="7"/>
                    <a:pt x="5" y="7"/>
                    <a:pt x="5" y="7"/>
                  </a:cubicBezTo>
                  <a:cubicBezTo>
                    <a:pt x="7" y="3"/>
                    <a:pt x="10" y="0"/>
                    <a:pt x="14" y="0"/>
                  </a:cubicBezTo>
                  <a:cubicBezTo>
                    <a:pt x="14" y="0"/>
                    <a:pt x="15" y="0"/>
                    <a:pt x="15" y="0"/>
                  </a:cubicBezTo>
                  <a:lnTo>
                    <a:pt x="15"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1" name="Rectangle 44"/>
            <p:cNvSpPr>
              <a:spLocks noChangeArrowheads="1"/>
            </p:cNvSpPr>
            <p:nvPr userDrawn="1"/>
          </p:nvSpPr>
          <p:spPr bwMode="auto">
            <a:xfrm>
              <a:off x="5785851" y="2836888"/>
              <a:ext cx="22225" cy="147638"/>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2" name="Freeform 45"/>
            <p:cNvSpPr>
              <a:spLocks noEditPoints="1"/>
            </p:cNvSpPr>
            <p:nvPr userDrawn="1"/>
          </p:nvSpPr>
          <p:spPr bwMode="auto">
            <a:xfrm>
              <a:off x="5833476" y="2836888"/>
              <a:ext cx="23813" cy="147638"/>
            </a:xfrm>
            <a:custGeom>
              <a:avLst/>
              <a:gdLst>
                <a:gd name="T0" fmla="*/ 15 w 15"/>
                <a:gd name="T1" fmla="*/ 12 h 93"/>
                <a:gd name="T2" fmla="*/ 0 w 15"/>
                <a:gd name="T3" fmla="*/ 12 h 93"/>
                <a:gd name="T4" fmla="*/ 0 w 15"/>
                <a:gd name="T5" fmla="*/ 0 h 93"/>
                <a:gd name="T6" fmla="*/ 15 w 15"/>
                <a:gd name="T7" fmla="*/ 0 h 93"/>
                <a:gd name="T8" fmla="*/ 15 w 15"/>
                <a:gd name="T9" fmla="*/ 12 h 93"/>
                <a:gd name="T10" fmla="*/ 15 w 15"/>
                <a:gd name="T11" fmla="*/ 93 h 93"/>
                <a:gd name="T12" fmla="*/ 0 w 15"/>
                <a:gd name="T13" fmla="*/ 93 h 93"/>
                <a:gd name="T14" fmla="*/ 0 w 15"/>
                <a:gd name="T15" fmla="*/ 24 h 93"/>
                <a:gd name="T16" fmla="*/ 15 w 15"/>
                <a:gd name="T17" fmla="*/ 24 h 93"/>
                <a:gd name="T18" fmla="*/ 15 w 15"/>
                <a:gd name="T19"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93">
                  <a:moveTo>
                    <a:pt x="15" y="12"/>
                  </a:moveTo>
                  <a:lnTo>
                    <a:pt x="0" y="12"/>
                  </a:lnTo>
                  <a:lnTo>
                    <a:pt x="0" y="0"/>
                  </a:lnTo>
                  <a:lnTo>
                    <a:pt x="15" y="0"/>
                  </a:lnTo>
                  <a:lnTo>
                    <a:pt x="15" y="12"/>
                  </a:lnTo>
                  <a:close/>
                  <a:moveTo>
                    <a:pt x="15" y="93"/>
                  </a:moveTo>
                  <a:lnTo>
                    <a:pt x="0" y="93"/>
                  </a:lnTo>
                  <a:lnTo>
                    <a:pt x="0" y="24"/>
                  </a:lnTo>
                  <a:lnTo>
                    <a:pt x="15" y="24"/>
                  </a:lnTo>
                  <a:lnTo>
                    <a:pt x="15" y="9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3" name="Freeform 46"/>
            <p:cNvSpPr>
              <a:spLocks/>
            </p:cNvSpPr>
            <p:nvPr userDrawn="1"/>
          </p:nvSpPr>
          <p:spPr bwMode="auto">
            <a:xfrm>
              <a:off x="5871577" y="2833713"/>
              <a:ext cx="76201" cy="150813"/>
            </a:xfrm>
            <a:custGeom>
              <a:avLst/>
              <a:gdLst>
                <a:gd name="T0" fmla="*/ 20 w 20"/>
                <a:gd name="T1" fmla="*/ 5 h 40"/>
                <a:gd name="T2" fmla="*/ 16 w 20"/>
                <a:gd name="T3" fmla="*/ 5 h 40"/>
                <a:gd name="T4" fmla="*/ 11 w 20"/>
                <a:gd name="T5" fmla="*/ 10 h 40"/>
                <a:gd name="T6" fmla="*/ 11 w 20"/>
                <a:gd name="T7" fmla="*/ 11 h 40"/>
                <a:gd name="T8" fmla="*/ 18 w 20"/>
                <a:gd name="T9" fmla="*/ 11 h 40"/>
                <a:gd name="T10" fmla="*/ 18 w 20"/>
                <a:gd name="T11" fmla="*/ 15 h 40"/>
                <a:gd name="T12" fmla="*/ 11 w 20"/>
                <a:gd name="T13" fmla="*/ 15 h 40"/>
                <a:gd name="T14" fmla="*/ 11 w 20"/>
                <a:gd name="T15" fmla="*/ 40 h 40"/>
                <a:gd name="T16" fmla="*/ 5 w 20"/>
                <a:gd name="T17" fmla="*/ 40 h 40"/>
                <a:gd name="T18" fmla="*/ 5 w 20"/>
                <a:gd name="T19" fmla="*/ 15 h 40"/>
                <a:gd name="T20" fmla="*/ 0 w 20"/>
                <a:gd name="T21" fmla="*/ 15 h 40"/>
                <a:gd name="T22" fmla="*/ 0 w 20"/>
                <a:gd name="T23" fmla="*/ 11 h 40"/>
                <a:gd name="T24" fmla="*/ 5 w 20"/>
                <a:gd name="T25" fmla="*/ 11 h 40"/>
                <a:gd name="T26" fmla="*/ 5 w 20"/>
                <a:gd name="T27" fmla="*/ 10 h 40"/>
                <a:gd name="T28" fmla="*/ 14 w 20"/>
                <a:gd name="T29" fmla="*/ 0 h 40"/>
                <a:gd name="T30" fmla="*/ 20 w 20"/>
                <a:gd name="T31" fmla="*/ 1 h 40"/>
                <a:gd name="T32" fmla="*/ 20 w 20"/>
                <a:gd name="T33"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40">
                  <a:moveTo>
                    <a:pt x="20" y="5"/>
                  </a:moveTo>
                  <a:cubicBezTo>
                    <a:pt x="18" y="5"/>
                    <a:pt x="17" y="5"/>
                    <a:pt x="16" y="5"/>
                  </a:cubicBezTo>
                  <a:cubicBezTo>
                    <a:pt x="12" y="5"/>
                    <a:pt x="11" y="7"/>
                    <a:pt x="11" y="10"/>
                  </a:cubicBezTo>
                  <a:cubicBezTo>
                    <a:pt x="11" y="11"/>
                    <a:pt x="11" y="11"/>
                    <a:pt x="11" y="11"/>
                  </a:cubicBezTo>
                  <a:cubicBezTo>
                    <a:pt x="18" y="11"/>
                    <a:pt x="18" y="11"/>
                    <a:pt x="18" y="11"/>
                  </a:cubicBezTo>
                  <a:cubicBezTo>
                    <a:pt x="18" y="15"/>
                    <a:pt x="18" y="15"/>
                    <a:pt x="18" y="15"/>
                  </a:cubicBezTo>
                  <a:cubicBezTo>
                    <a:pt x="11" y="15"/>
                    <a:pt x="11" y="15"/>
                    <a:pt x="11" y="15"/>
                  </a:cubicBezTo>
                  <a:cubicBezTo>
                    <a:pt x="11" y="40"/>
                    <a:pt x="11" y="40"/>
                    <a:pt x="11" y="40"/>
                  </a:cubicBezTo>
                  <a:cubicBezTo>
                    <a:pt x="5" y="40"/>
                    <a:pt x="5" y="40"/>
                    <a:pt x="5" y="40"/>
                  </a:cubicBezTo>
                  <a:cubicBezTo>
                    <a:pt x="5" y="15"/>
                    <a:pt x="5" y="15"/>
                    <a:pt x="5" y="15"/>
                  </a:cubicBezTo>
                  <a:cubicBezTo>
                    <a:pt x="0" y="15"/>
                    <a:pt x="0" y="15"/>
                    <a:pt x="0" y="15"/>
                  </a:cubicBezTo>
                  <a:cubicBezTo>
                    <a:pt x="0" y="11"/>
                    <a:pt x="0" y="11"/>
                    <a:pt x="0" y="11"/>
                  </a:cubicBezTo>
                  <a:cubicBezTo>
                    <a:pt x="5" y="11"/>
                    <a:pt x="5" y="11"/>
                    <a:pt x="5" y="11"/>
                  </a:cubicBezTo>
                  <a:cubicBezTo>
                    <a:pt x="5" y="10"/>
                    <a:pt x="5" y="10"/>
                    <a:pt x="5" y="10"/>
                  </a:cubicBezTo>
                  <a:cubicBezTo>
                    <a:pt x="5" y="4"/>
                    <a:pt x="8" y="0"/>
                    <a:pt x="14" y="0"/>
                  </a:cubicBezTo>
                  <a:cubicBezTo>
                    <a:pt x="16" y="0"/>
                    <a:pt x="18" y="0"/>
                    <a:pt x="20" y="1"/>
                  </a:cubicBezTo>
                  <a:lnTo>
                    <a:pt x="20" y="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4" name="Freeform 47"/>
            <p:cNvSpPr>
              <a:spLocks noEditPoints="1"/>
            </p:cNvSpPr>
            <p:nvPr userDrawn="1"/>
          </p:nvSpPr>
          <p:spPr bwMode="auto">
            <a:xfrm>
              <a:off x="5943015" y="2871813"/>
              <a:ext cx="106363" cy="117476"/>
            </a:xfrm>
            <a:custGeom>
              <a:avLst/>
              <a:gdLst>
                <a:gd name="T0" fmla="*/ 7 w 28"/>
                <a:gd name="T1" fmla="*/ 17 h 31"/>
                <a:gd name="T2" fmla="*/ 14 w 28"/>
                <a:gd name="T3" fmla="*/ 26 h 31"/>
                <a:gd name="T4" fmla="*/ 21 w 28"/>
                <a:gd name="T5" fmla="*/ 21 h 31"/>
                <a:gd name="T6" fmla="*/ 27 w 28"/>
                <a:gd name="T7" fmla="*/ 22 h 31"/>
                <a:gd name="T8" fmla="*/ 14 w 28"/>
                <a:gd name="T9" fmla="*/ 31 h 31"/>
                <a:gd name="T10" fmla="*/ 0 w 28"/>
                <a:gd name="T11" fmla="*/ 16 h 31"/>
                <a:gd name="T12" fmla="*/ 14 w 28"/>
                <a:gd name="T13" fmla="*/ 0 h 31"/>
                <a:gd name="T14" fmla="*/ 28 w 28"/>
                <a:gd name="T15" fmla="*/ 15 h 31"/>
                <a:gd name="T16" fmla="*/ 28 w 28"/>
                <a:gd name="T17" fmla="*/ 17 h 31"/>
                <a:gd name="T18" fmla="*/ 7 w 28"/>
                <a:gd name="T19" fmla="*/ 17 h 31"/>
                <a:gd name="T20" fmla="*/ 21 w 28"/>
                <a:gd name="T21" fmla="*/ 12 h 31"/>
                <a:gd name="T22" fmla="*/ 14 w 28"/>
                <a:gd name="T23" fmla="*/ 5 h 31"/>
                <a:gd name="T24" fmla="*/ 7 w 28"/>
                <a:gd name="T25" fmla="*/ 12 h 31"/>
                <a:gd name="T26" fmla="*/ 21 w 28"/>
                <a:gd name="T27" fmla="*/ 1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31">
                  <a:moveTo>
                    <a:pt x="7" y="17"/>
                  </a:moveTo>
                  <a:cubicBezTo>
                    <a:pt x="7" y="23"/>
                    <a:pt x="10" y="26"/>
                    <a:pt x="14" y="26"/>
                  </a:cubicBezTo>
                  <a:cubicBezTo>
                    <a:pt x="18" y="26"/>
                    <a:pt x="20" y="24"/>
                    <a:pt x="21" y="21"/>
                  </a:cubicBezTo>
                  <a:cubicBezTo>
                    <a:pt x="27" y="22"/>
                    <a:pt x="27" y="22"/>
                    <a:pt x="27" y="22"/>
                  </a:cubicBezTo>
                  <a:cubicBezTo>
                    <a:pt x="25" y="28"/>
                    <a:pt x="21" y="31"/>
                    <a:pt x="14" y="31"/>
                  </a:cubicBezTo>
                  <a:cubicBezTo>
                    <a:pt x="6" y="31"/>
                    <a:pt x="0" y="25"/>
                    <a:pt x="0" y="16"/>
                  </a:cubicBezTo>
                  <a:cubicBezTo>
                    <a:pt x="0" y="6"/>
                    <a:pt x="6" y="0"/>
                    <a:pt x="14" y="0"/>
                  </a:cubicBezTo>
                  <a:cubicBezTo>
                    <a:pt x="22" y="0"/>
                    <a:pt x="28" y="6"/>
                    <a:pt x="28" y="15"/>
                  </a:cubicBezTo>
                  <a:cubicBezTo>
                    <a:pt x="28" y="17"/>
                    <a:pt x="28" y="17"/>
                    <a:pt x="28" y="17"/>
                  </a:cubicBezTo>
                  <a:cubicBezTo>
                    <a:pt x="7" y="17"/>
                    <a:pt x="7" y="17"/>
                    <a:pt x="7" y="17"/>
                  </a:cubicBezTo>
                  <a:close/>
                  <a:moveTo>
                    <a:pt x="21" y="12"/>
                  </a:moveTo>
                  <a:cubicBezTo>
                    <a:pt x="21" y="7"/>
                    <a:pt x="18" y="5"/>
                    <a:pt x="14" y="5"/>
                  </a:cubicBezTo>
                  <a:cubicBezTo>
                    <a:pt x="10" y="5"/>
                    <a:pt x="7" y="8"/>
                    <a:pt x="7" y="12"/>
                  </a:cubicBezTo>
                  <a:lnTo>
                    <a:pt x="21"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grpSp>
      <p:sp>
        <p:nvSpPr>
          <p:cNvPr id="2" name="Title 1"/>
          <p:cNvSpPr>
            <a:spLocks noGrp="1"/>
          </p:cNvSpPr>
          <p:nvPr>
            <p:ph type="ctrTitle"/>
          </p:nvPr>
        </p:nvSpPr>
        <p:spPr>
          <a:xfrm>
            <a:off x="422048" y="1720372"/>
            <a:ext cx="5616625" cy="1902067"/>
          </a:xfrm>
          <a:prstGeom prst="rect">
            <a:avLst/>
          </a:prstGeom>
          <a:effectLst/>
        </p:spPr>
        <p:txBody>
          <a:bodyPr anchor="b">
            <a:noAutofit/>
          </a:bodyPr>
          <a:lstStyle>
            <a:lvl1pPr algn="l">
              <a:defRPr lang="en-GB" sz="3600" kern="1200" cap="all" dirty="0">
                <a:solidFill>
                  <a:schemeClr val="bg1"/>
                </a:solidFill>
                <a:effectLst>
                  <a:innerShdw blurRad="63500" dist="50800" dir="16200000">
                    <a:prstClr val="black">
                      <a:alpha val="50000"/>
                    </a:prstClr>
                  </a:innerShdw>
                </a:effectLst>
                <a:latin typeface="+mj-lt"/>
                <a:ea typeface="+mj-ea"/>
                <a:cs typeface="+mj-cs"/>
              </a:defRPr>
            </a:lvl1pPr>
          </a:lstStyle>
          <a:p>
            <a:r>
              <a:rPr lang="en-US" dirty="0"/>
              <a:t>Click to edit Master title style</a:t>
            </a:r>
            <a:endParaRPr lang="en-GB" dirty="0"/>
          </a:p>
        </p:txBody>
      </p:sp>
      <p:grpSp>
        <p:nvGrpSpPr>
          <p:cNvPr id="60" name="Group 4"/>
          <p:cNvGrpSpPr>
            <a:grpSpLocks noChangeAspect="1"/>
          </p:cNvGrpSpPr>
          <p:nvPr userDrawn="1"/>
        </p:nvGrpSpPr>
        <p:grpSpPr bwMode="auto">
          <a:xfrm>
            <a:off x="6910234" y="1052915"/>
            <a:ext cx="1591766" cy="2502219"/>
            <a:chOff x="3148" y="615"/>
            <a:chExt cx="1042" cy="1638"/>
          </a:xfrm>
        </p:grpSpPr>
        <p:sp>
          <p:nvSpPr>
            <p:cNvPr id="61" name="Freeform 5"/>
            <p:cNvSpPr>
              <a:spLocks noEditPoints="1"/>
            </p:cNvSpPr>
            <p:nvPr userDrawn="1"/>
          </p:nvSpPr>
          <p:spPr bwMode="auto">
            <a:xfrm>
              <a:off x="3784" y="615"/>
              <a:ext cx="406" cy="1638"/>
            </a:xfrm>
            <a:custGeom>
              <a:avLst/>
              <a:gdLst>
                <a:gd name="T0" fmla="*/ 52 w 71"/>
                <a:gd name="T1" fmla="*/ 104 h 288"/>
                <a:gd name="T2" fmla="*/ 11 w 71"/>
                <a:gd name="T3" fmla="*/ 111 h 288"/>
                <a:gd name="T4" fmla="*/ 11 w 71"/>
                <a:gd name="T5" fmla="*/ 111 h 288"/>
                <a:gd name="T6" fmla="*/ 10 w 71"/>
                <a:gd name="T7" fmla="*/ 113 h 288"/>
                <a:gd name="T8" fmla="*/ 70 w 71"/>
                <a:gd name="T9" fmla="*/ 83 h 288"/>
                <a:gd name="T10" fmla="*/ 67 w 71"/>
                <a:gd name="T11" fmla="*/ 98 h 288"/>
                <a:gd name="T12" fmla="*/ 60 w 71"/>
                <a:gd name="T13" fmla="*/ 103 h 288"/>
                <a:gd name="T14" fmla="*/ 57 w 71"/>
                <a:gd name="T15" fmla="*/ 102 h 288"/>
                <a:gd name="T16" fmla="*/ 57 w 71"/>
                <a:gd name="T17" fmla="*/ 103 h 288"/>
                <a:gd name="T18" fmla="*/ 54 w 71"/>
                <a:gd name="T19" fmla="*/ 106 h 288"/>
                <a:gd name="T20" fmla="*/ 55 w 71"/>
                <a:gd name="T21" fmla="*/ 111 h 288"/>
                <a:gd name="T22" fmla="*/ 56 w 71"/>
                <a:gd name="T23" fmla="*/ 112 h 288"/>
                <a:gd name="T24" fmla="*/ 61 w 71"/>
                <a:gd name="T25" fmla="*/ 172 h 288"/>
                <a:gd name="T26" fmla="*/ 54 w 71"/>
                <a:gd name="T27" fmla="*/ 176 h 288"/>
                <a:gd name="T28" fmla="*/ 57 w 71"/>
                <a:gd name="T29" fmla="*/ 219 h 288"/>
                <a:gd name="T30" fmla="*/ 59 w 71"/>
                <a:gd name="T31" fmla="*/ 260 h 288"/>
                <a:gd name="T32" fmla="*/ 62 w 71"/>
                <a:gd name="T33" fmla="*/ 269 h 288"/>
                <a:gd name="T34" fmla="*/ 62 w 71"/>
                <a:gd name="T35" fmla="*/ 288 h 288"/>
                <a:gd name="T36" fmla="*/ 59 w 71"/>
                <a:gd name="T37" fmla="*/ 286 h 288"/>
                <a:gd name="T38" fmla="*/ 42 w 71"/>
                <a:gd name="T39" fmla="*/ 288 h 288"/>
                <a:gd name="T40" fmla="*/ 41 w 71"/>
                <a:gd name="T41" fmla="*/ 282 h 288"/>
                <a:gd name="T42" fmla="*/ 46 w 71"/>
                <a:gd name="T43" fmla="*/ 277 h 288"/>
                <a:gd name="T44" fmla="*/ 42 w 71"/>
                <a:gd name="T45" fmla="*/ 231 h 288"/>
                <a:gd name="T46" fmla="*/ 36 w 71"/>
                <a:gd name="T47" fmla="*/ 212 h 288"/>
                <a:gd name="T48" fmla="*/ 38 w 71"/>
                <a:gd name="T49" fmla="*/ 233 h 288"/>
                <a:gd name="T50" fmla="*/ 40 w 71"/>
                <a:gd name="T51" fmla="*/ 268 h 288"/>
                <a:gd name="T52" fmla="*/ 42 w 71"/>
                <a:gd name="T53" fmla="*/ 277 h 288"/>
                <a:gd name="T54" fmla="*/ 35 w 71"/>
                <a:gd name="T55" fmla="*/ 287 h 288"/>
                <a:gd name="T56" fmla="*/ 32 w 71"/>
                <a:gd name="T57" fmla="*/ 287 h 288"/>
                <a:gd name="T58" fmla="*/ 18 w 71"/>
                <a:gd name="T59" fmla="*/ 286 h 288"/>
                <a:gd name="T60" fmla="*/ 24 w 71"/>
                <a:gd name="T61" fmla="*/ 280 h 288"/>
                <a:gd name="T62" fmla="*/ 24 w 71"/>
                <a:gd name="T63" fmla="*/ 243 h 288"/>
                <a:gd name="T64" fmla="*/ 18 w 71"/>
                <a:gd name="T65" fmla="*/ 207 h 288"/>
                <a:gd name="T66" fmla="*/ 12 w 71"/>
                <a:gd name="T67" fmla="*/ 181 h 288"/>
                <a:gd name="T68" fmla="*/ 4 w 71"/>
                <a:gd name="T69" fmla="*/ 180 h 288"/>
                <a:gd name="T70" fmla="*/ 5 w 71"/>
                <a:gd name="T71" fmla="*/ 162 h 288"/>
                <a:gd name="T72" fmla="*/ 1 w 71"/>
                <a:gd name="T73" fmla="*/ 157 h 288"/>
                <a:gd name="T74" fmla="*/ 0 w 71"/>
                <a:gd name="T75" fmla="*/ 152 h 288"/>
                <a:gd name="T76" fmla="*/ 0 w 71"/>
                <a:gd name="T77" fmla="*/ 137 h 288"/>
                <a:gd name="T78" fmla="*/ 5 w 71"/>
                <a:gd name="T79" fmla="*/ 118 h 288"/>
                <a:gd name="T80" fmla="*/ 5 w 71"/>
                <a:gd name="T81" fmla="*/ 112 h 288"/>
                <a:gd name="T82" fmla="*/ 5 w 71"/>
                <a:gd name="T83" fmla="*/ 105 h 288"/>
                <a:gd name="T84" fmla="*/ 6 w 71"/>
                <a:gd name="T85" fmla="*/ 81 h 288"/>
                <a:gd name="T86" fmla="*/ 17 w 71"/>
                <a:gd name="T87" fmla="*/ 51 h 288"/>
                <a:gd name="T88" fmla="*/ 18 w 71"/>
                <a:gd name="T89" fmla="*/ 48 h 288"/>
                <a:gd name="T90" fmla="*/ 19 w 71"/>
                <a:gd name="T91" fmla="*/ 42 h 288"/>
                <a:gd name="T92" fmla="*/ 15 w 71"/>
                <a:gd name="T93" fmla="*/ 38 h 288"/>
                <a:gd name="T94" fmla="*/ 14 w 71"/>
                <a:gd name="T95" fmla="*/ 34 h 288"/>
                <a:gd name="T96" fmla="*/ 12 w 71"/>
                <a:gd name="T97" fmla="*/ 27 h 288"/>
                <a:gd name="T98" fmla="*/ 12 w 71"/>
                <a:gd name="T99" fmla="*/ 22 h 288"/>
                <a:gd name="T100" fmla="*/ 12 w 71"/>
                <a:gd name="T101" fmla="*/ 14 h 288"/>
                <a:gd name="T102" fmla="*/ 21 w 71"/>
                <a:gd name="T103" fmla="*/ 4 h 288"/>
                <a:gd name="T104" fmla="*/ 47 w 71"/>
                <a:gd name="T105" fmla="*/ 24 h 288"/>
                <a:gd name="T106" fmla="*/ 49 w 71"/>
                <a:gd name="T107" fmla="*/ 42 h 288"/>
                <a:gd name="T108" fmla="*/ 47 w 71"/>
                <a:gd name="T109" fmla="*/ 42 h 288"/>
                <a:gd name="T110" fmla="*/ 63 w 71"/>
                <a:gd name="T111" fmla="*/ 49 h 288"/>
                <a:gd name="T112" fmla="*/ 68 w 71"/>
                <a:gd name="T113" fmla="*/ 73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1" h="288">
                  <a:moveTo>
                    <a:pt x="52" y="104"/>
                  </a:moveTo>
                  <a:cubicBezTo>
                    <a:pt x="52" y="104"/>
                    <a:pt x="52" y="104"/>
                    <a:pt x="52" y="104"/>
                  </a:cubicBezTo>
                  <a:cubicBezTo>
                    <a:pt x="52" y="104"/>
                    <a:pt x="52" y="104"/>
                    <a:pt x="52" y="104"/>
                  </a:cubicBezTo>
                  <a:close/>
                  <a:moveTo>
                    <a:pt x="11" y="111"/>
                  </a:moveTo>
                  <a:cubicBezTo>
                    <a:pt x="11" y="111"/>
                    <a:pt x="14" y="111"/>
                    <a:pt x="15" y="111"/>
                  </a:cubicBezTo>
                  <a:cubicBezTo>
                    <a:pt x="14" y="111"/>
                    <a:pt x="11" y="111"/>
                    <a:pt x="11" y="111"/>
                  </a:cubicBezTo>
                  <a:moveTo>
                    <a:pt x="10" y="112"/>
                  </a:moveTo>
                  <a:cubicBezTo>
                    <a:pt x="10" y="113"/>
                    <a:pt x="10" y="113"/>
                    <a:pt x="10" y="113"/>
                  </a:cubicBezTo>
                  <a:cubicBezTo>
                    <a:pt x="10" y="113"/>
                    <a:pt x="10" y="112"/>
                    <a:pt x="10" y="112"/>
                  </a:cubicBezTo>
                  <a:close/>
                  <a:moveTo>
                    <a:pt x="70" y="83"/>
                  </a:moveTo>
                  <a:cubicBezTo>
                    <a:pt x="70" y="87"/>
                    <a:pt x="71" y="89"/>
                    <a:pt x="67" y="97"/>
                  </a:cubicBezTo>
                  <a:cubicBezTo>
                    <a:pt x="67" y="97"/>
                    <a:pt x="67" y="97"/>
                    <a:pt x="67" y="98"/>
                  </a:cubicBezTo>
                  <a:cubicBezTo>
                    <a:pt x="67" y="98"/>
                    <a:pt x="65" y="102"/>
                    <a:pt x="64" y="103"/>
                  </a:cubicBezTo>
                  <a:cubicBezTo>
                    <a:pt x="62" y="103"/>
                    <a:pt x="61" y="104"/>
                    <a:pt x="60" y="103"/>
                  </a:cubicBezTo>
                  <a:cubicBezTo>
                    <a:pt x="59" y="102"/>
                    <a:pt x="59" y="102"/>
                    <a:pt x="58" y="101"/>
                  </a:cubicBezTo>
                  <a:cubicBezTo>
                    <a:pt x="58" y="102"/>
                    <a:pt x="57" y="102"/>
                    <a:pt x="57" y="102"/>
                  </a:cubicBezTo>
                  <a:cubicBezTo>
                    <a:pt x="57" y="102"/>
                    <a:pt x="57" y="102"/>
                    <a:pt x="57" y="102"/>
                  </a:cubicBezTo>
                  <a:cubicBezTo>
                    <a:pt x="57" y="102"/>
                    <a:pt x="57" y="103"/>
                    <a:pt x="57" y="103"/>
                  </a:cubicBezTo>
                  <a:cubicBezTo>
                    <a:pt x="57" y="103"/>
                    <a:pt x="54" y="105"/>
                    <a:pt x="54" y="105"/>
                  </a:cubicBezTo>
                  <a:cubicBezTo>
                    <a:pt x="54" y="105"/>
                    <a:pt x="54" y="105"/>
                    <a:pt x="54" y="106"/>
                  </a:cubicBezTo>
                  <a:cubicBezTo>
                    <a:pt x="55" y="107"/>
                    <a:pt x="56" y="108"/>
                    <a:pt x="56" y="109"/>
                  </a:cubicBezTo>
                  <a:cubicBezTo>
                    <a:pt x="56" y="110"/>
                    <a:pt x="55" y="110"/>
                    <a:pt x="55" y="111"/>
                  </a:cubicBezTo>
                  <a:cubicBezTo>
                    <a:pt x="55" y="111"/>
                    <a:pt x="55" y="112"/>
                    <a:pt x="56" y="112"/>
                  </a:cubicBezTo>
                  <a:cubicBezTo>
                    <a:pt x="56" y="112"/>
                    <a:pt x="56" y="112"/>
                    <a:pt x="56" y="112"/>
                  </a:cubicBezTo>
                  <a:cubicBezTo>
                    <a:pt x="57" y="114"/>
                    <a:pt x="61" y="122"/>
                    <a:pt x="61" y="134"/>
                  </a:cubicBezTo>
                  <a:cubicBezTo>
                    <a:pt x="61" y="146"/>
                    <a:pt x="61" y="168"/>
                    <a:pt x="61" y="172"/>
                  </a:cubicBezTo>
                  <a:cubicBezTo>
                    <a:pt x="61" y="172"/>
                    <a:pt x="62" y="174"/>
                    <a:pt x="60" y="175"/>
                  </a:cubicBezTo>
                  <a:cubicBezTo>
                    <a:pt x="60" y="175"/>
                    <a:pt x="58" y="176"/>
                    <a:pt x="54" y="176"/>
                  </a:cubicBezTo>
                  <a:cubicBezTo>
                    <a:pt x="52" y="180"/>
                    <a:pt x="50" y="188"/>
                    <a:pt x="49" y="200"/>
                  </a:cubicBezTo>
                  <a:cubicBezTo>
                    <a:pt x="49" y="202"/>
                    <a:pt x="54" y="209"/>
                    <a:pt x="57" y="219"/>
                  </a:cubicBezTo>
                  <a:cubicBezTo>
                    <a:pt x="60" y="228"/>
                    <a:pt x="60" y="241"/>
                    <a:pt x="59" y="248"/>
                  </a:cubicBezTo>
                  <a:cubicBezTo>
                    <a:pt x="59" y="254"/>
                    <a:pt x="58" y="257"/>
                    <a:pt x="59" y="260"/>
                  </a:cubicBezTo>
                  <a:cubicBezTo>
                    <a:pt x="60" y="263"/>
                    <a:pt x="61" y="267"/>
                    <a:pt x="61" y="268"/>
                  </a:cubicBezTo>
                  <a:cubicBezTo>
                    <a:pt x="62" y="268"/>
                    <a:pt x="62" y="269"/>
                    <a:pt x="62" y="269"/>
                  </a:cubicBezTo>
                  <a:cubicBezTo>
                    <a:pt x="64" y="271"/>
                    <a:pt x="66" y="275"/>
                    <a:pt x="65" y="277"/>
                  </a:cubicBezTo>
                  <a:cubicBezTo>
                    <a:pt x="64" y="280"/>
                    <a:pt x="62" y="283"/>
                    <a:pt x="62" y="288"/>
                  </a:cubicBezTo>
                  <a:cubicBezTo>
                    <a:pt x="61" y="288"/>
                    <a:pt x="61" y="288"/>
                    <a:pt x="61" y="288"/>
                  </a:cubicBezTo>
                  <a:cubicBezTo>
                    <a:pt x="61" y="288"/>
                    <a:pt x="60" y="286"/>
                    <a:pt x="59" y="286"/>
                  </a:cubicBezTo>
                  <a:cubicBezTo>
                    <a:pt x="58" y="287"/>
                    <a:pt x="56" y="287"/>
                    <a:pt x="54" y="288"/>
                  </a:cubicBezTo>
                  <a:cubicBezTo>
                    <a:pt x="52" y="288"/>
                    <a:pt x="42" y="288"/>
                    <a:pt x="42" y="288"/>
                  </a:cubicBezTo>
                  <a:cubicBezTo>
                    <a:pt x="42" y="288"/>
                    <a:pt x="38" y="286"/>
                    <a:pt x="38" y="285"/>
                  </a:cubicBezTo>
                  <a:cubicBezTo>
                    <a:pt x="38" y="284"/>
                    <a:pt x="40" y="283"/>
                    <a:pt x="41" y="282"/>
                  </a:cubicBezTo>
                  <a:cubicBezTo>
                    <a:pt x="42" y="281"/>
                    <a:pt x="43" y="281"/>
                    <a:pt x="43" y="280"/>
                  </a:cubicBezTo>
                  <a:cubicBezTo>
                    <a:pt x="45" y="280"/>
                    <a:pt x="46" y="278"/>
                    <a:pt x="46" y="277"/>
                  </a:cubicBezTo>
                  <a:cubicBezTo>
                    <a:pt x="47" y="274"/>
                    <a:pt x="49" y="266"/>
                    <a:pt x="49" y="258"/>
                  </a:cubicBezTo>
                  <a:cubicBezTo>
                    <a:pt x="49" y="250"/>
                    <a:pt x="43" y="235"/>
                    <a:pt x="42" y="231"/>
                  </a:cubicBezTo>
                  <a:cubicBezTo>
                    <a:pt x="41" y="226"/>
                    <a:pt x="40" y="219"/>
                    <a:pt x="39" y="218"/>
                  </a:cubicBezTo>
                  <a:cubicBezTo>
                    <a:pt x="38" y="217"/>
                    <a:pt x="37" y="212"/>
                    <a:pt x="36" y="212"/>
                  </a:cubicBezTo>
                  <a:cubicBezTo>
                    <a:pt x="35" y="211"/>
                    <a:pt x="35" y="212"/>
                    <a:pt x="35" y="214"/>
                  </a:cubicBezTo>
                  <a:cubicBezTo>
                    <a:pt x="36" y="216"/>
                    <a:pt x="38" y="228"/>
                    <a:pt x="38" y="233"/>
                  </a:cubicBezTo>
                  <a:cubicBezTo>
                    <a:pt x="37" y="239"/>
                    <a:pt x="38" y="254"/>
                    <a:pt x="38" y="258"/>
                  </a:cubicBezTo>
                  <a:cubicBezTo>
                    <a:pt x="38" y="263"/>
                    <a:pt x="39" y="266"/>
                    <a:pt x="40" y="268"/>
                  </a:cubicBezTo>
                  <a:cubicBezTo>
                    <a:pt x="40" y="268"/>
                    <a:pt x="41" y="269"/>
                    <a:pt x="41" y="270"/>
                  </a:cubicBezTo>
                  <a:cubicBezTo>
                    <a:pt x="42" y="272"/>
                    <a:pt x="43" y="275"/>
                    <a:pt x="42" y="277"/>
                  </a:cubicBezTo>
                  <a:cubicBezTo>
                    <a:pt x="41" y="280"/>
                    <a:pt x="38" y="283"/>
                    <a:pt x="37" y="287"/>
                  </a:cubicBezTo>
                  <a:cubicBezTo>
                    <a:pt x="35" y="287"/>
                    <a:pt x="35" y="287"/>
                    <a:pt x="35" y="287"/>
                  </a:cubicBezTo>
                  <a:cubicBezTo>
                    <a:pt x="35" y="287"/>
                    <a:pt x="35" y="286"/>
                    <a:pt x="34" y="286"/>
                  </a:cubicBezTo>
                  <a:cubicBezTo>
                    <a:pt x="34" y="286"/>
                    <a:pt x="34" y="287"/>
                    <a:pt x="32" y="287"/>
                  </a:cubicBezTo>
                  <a:cubicBezTo>
                    <a:pt x="29" y="287"/>
                    <a:pt x="21" y="287"/>
                    <a:pt x="20" y="287"/>
                  </a:cubicBezTo>
                  <a:cubicBezTo>
                    <a:pt x="20" y="287"/>
                    <a:pt x="19" y="287"/>
                    <a:pt x="18" y="286"/>
                  </a:cubicBezTo>
                  <a:cubicBezTo>
                    <a:pt x="18" y="285"/>
                    <a:pt x="22" y="282"/>
                    <a:pt x="24" y="280"/>
                  </a:cubicBezTo>
                  <a:cubicBezTo>
                    <a:pt x="24" y="280"/>
                    <a:pt x="24" y="280"/>
                    <a:pt x="24" y="280"/>
                  </a:cubicBezTo>
                  <a:cubicBezTo>
                    <a:pt x="25" y="278"/>
                    <a:pt x="28" y="274"/>
                    <a:pt x="28" y="269"/>
                  </a:cubicBezTo>
                  <a:cubicBezTo>
                    <a:pt x="28" y="264"/>
                    <a:pt x="28" y="259"/>
                    <a:pt x="24" y="243"/>
                  </a:cubicBezTo>
                  <a:cubicBezTo>
                    <a:pt x="21" y="228"/>
                    <a:pt x="19" y="225"/>
                    <a:pt x="20" y="212"/>
                  </a:cubicBezTo>
                  <a:cubicBezTo>
                    <a:pt x="20" y="212"/>
                    <a:pt x="19" y="209"/>
                    <a:pt x="18" y="207"/>
                  </a:cubicBezTo>
                  <a:cubicBezTo>
                    <a:pt x="18" y="204"/>
                    <a:pt x="19" y="202"/>
                    <a:pt x="18" y="200"/>
                  </a:cubicBezTo>
                  <a:cubicBezTo>
                    <a:pt x="17" y="198"/>
                    <a:pt x="13" y="186"/>
                    <a:pt x="12" y="181"/>
                  </a:cubicBezTo>
                  <a:cubicBezTo>
                    <a:pt x="12" y="181"/>
                    <a:pt x="12" y="181"/>
                    <a:pt x="11" y="181"/>
                  </a:cubicBezTo>
                  <a:cubicBezTo>
                    <a:pt x="10" y="181"/>
                    <a:pt x="6" y="181"/>
                    <a:pt x="4" y="180"/>
                  </a:cubicBezTo>
                  <a:cubicBezTo>
                    <a:pt x="4" y="180"/>
                    <a:pt x="5" y="178"/>
                    <a:pt x="5" y="172"/>
                  </a:cubicBezTo>
                  <a:cubicBezTo>
                    <a:pt x="5" y="170"/>
                    <a:pt x="5" y="166"/>
                    <a:pt x="5" y="162"/>
                  </a:cubicBezTo>
                  <a:cubicBezTo>
                    <a:pt x="3" y="161"/>
                    <a:pt x="2" y="160"/>
                    <a:pt x="1" y="160"/>
                  </a:cubicBezTo>
                  <a:cubicBezTo>
                    <a:pt x="1" y="159"/>
                    <a:pt x="0" y="157"/>
                    <a:pt x="1" y="157"/>
                  </a:cubicBezTo>
                  <a:cubicBezTo>
                    <a:pt x="1" y="156"/>
                    <a:pt x="1" y="154"/>
                    <a:pt x="0" y="154"/>
                  </a:cubicBezTo>
                  <a:cubicBezTo>
                    <a:pt x="0" y="154"/>
                    <a:pt x="0" y="153"/>
                    <a:pt x="0" y="152"/>
                  </a:cubicBezTo>
                  <a:cubicBezTo>
                    <a:pt x="0" y="151"/>
                    <a:pt x="0" y="149"/>
                    <a:pt x="0" y="147"/>
                  </a:cubicBezTo>
                  <a:cubicBezTo>
                    <a:pt x="0" y="145"/>
                    <a:pt x="0" y="137"/>
                    <a:pt x="0" y="137"/>
                  </a:cubicBezTo>
                  <a:cubicBezTo>
                    <a:pt x="1" y="135"/>
                    <a:pt x="2" y="131"/>
                    <a:pt x="3" y="128"/>
                  </a:cubicBezTo>
                  <a:cubicBezTo>
                    <a:pt x="4" y="125"/>
                    <a:pt x="5" y="118"/>
                    <a:pt x="5" y="118"/>
                  </a:cubicBezTo>
                  <a:cubicBezTo>
                    <a:pt x="5" y="116"/>
                    <a:pt x="5" y="115"/>
                    <a:pt x="5" y="114"/>
                  </a:cubicBezTo>
                  <a:cubicBezTo>
                    <a:pt x="5" y="114"/>
                    <a:pt x="4" y="114"/>
                    <a:pt x="5" y="112"/>
                  </a:cubicBezTo>
                  <a:cubicBezTo>
                    <a:pt x="6" y="109"/>
                    <a:pt x="6" y="107"/>
                    <a:pt x="6" y="107"/>
                  </a:cubicBezTo>
                  <a:cubicBezTo>
                    <a:pt x="6" y="106"/>
                    <a:pt x="6" y="106"/>
                    <a:pt x="5" y="105"/>
                  </a:cubicBezTo>
                  <a:cubicBezTo>
                    <a:pt x="5" y="104"/>
                    <a:pt x="6" y="103"/>
                    <a:pt x="6" y="101"/>
                  </a:cubicBezTo>
                  <a:cubicBezTo>
                    <a:pt x="7" y="100"/>
                    <a:pt x="6" y="86"/>
                    <a:pt x="6" y="81"/>
                  </a:cubicBezTo>
                  <a:cubicBezTo>
                    <a:pt x="5" y="77"/>
                    <a:pt x="5" y="68"/>
                    <a:pt x="5" y="65"/>
                  </a:cubicBezTo>
                  <a:cubicBezTo>
                    <a:pt x="6" y="62"/>
                    <a:pt x="13" y="55"/>
                    <a:pt x="17" y="51"/>
                  </a:cubicBezTo>
                  <a:cubicBezTo>
                    <a:pt x="18" y="50"/>
                    <a:pt x="17" y="50"/>
                    <a:pt x="17" y="50"/>
                  </a:cubicBezTo>
                  <a:cubicBezTo>
                    <a:pt x="17" y="49"/>
                    <a:pt x="12" y="57"/>
                    <a:pt x="18" y="48"/>
                  </a:cubicBezTo>
                  <a:cubicBezTo>
                    <a:pt x="19" y="46"/>
                    <a:pt x="19" y="43"/>
                    <a:pt x="20" y="42"/>
                  </a:cubicBezTo>
                  <a:cubicBezTo>
                    <a:pt x="20" y="41"/>
                    <a:pt x="19" y="42"/>
                    <a:pt x="19" y="42"/>
                  </a:cubicBezTo>
                  <a:cubicBezTo>
                    <a:pt x="17" y="41"/>
                    <a:pt x="16" y="41"/>
                    <a:pt x="16" y="41"/>
                  </a:cubicBezTo>
                  <a:cubicBezTo>
                    <a:pt x="15" y="40"/>
                    <a:pt x="15" y="39"/>
                    <a:pt x="15" y="38"/>
                  </a:cubicBezTo>
                  <a:cubicBezTo>
                    <a:pt x="15" y="37"/>
                    <a:pt x="15" y="36"/>
                    <a:pt x="14" y="36"/>
                  </a:cubicBezTo>
                  <a:cubicBezTo>
                    <a:pt x="14" y="36"/>
                    <a:pt x="14" y="35"/>
                    <a:pt x="14" y="34"/>
                  </a:cubicBezTo>
                  <a:cubicBezTo>
                    <a:pt x="14" y="34"/>
                    <a:pt x="13" y="33"/>
                    <a:pt x="13" y="33"/>
                  </a:cubicBezTo>
                  <a:cubicBezTo>
                    <a:pt x="12" y="30"/>
                    <a:pt x="12" y="29"/>
                    <a:pt x="12" y="27"/>
                  </a:cubicBezTo>
                  <a:cubicBezTo>
                    <a:pt x="12" y="26"/>
                    <a:pt x="12" y="25"/>
                    <a:pt x="12" y="24"/>
                  </a:cubicBezTo>
                  <a:cubicBezTo>
                    <a:pt x="12" y="23"/>
                    <a:pt x="12" y="22"/>
                    <a:pt x="12" y="22"/>
                  </a:cubicBezTo>
                  <a:cubicBezTo>
                    <a:pt x="11" y="20"/>
                    <a:pt x="12" y="18"/>
                    <a:pt x="12" y="18"/>
                  </a:cubicBezTo>
                  <a:cubicBezTo>
                    <a:pt x="12" y="17"/>
                    <a:pt x="12" y="14"/>
                    <a:pt x="12" y="14"/>
                  </a:cubicBezTo>
                  <a:cubicBezTo>
                    <a:pt x="12" y="12"/>
                    <a:pt x="12" y="11"/>
                    <a:pt x="12" y="11"/>
                  </a:cubicBezTo>
                  <a:cubicBezTo>
                    <a:pt x="15" y="7"/>
                    <a:pt x="21" y="4"/>
                    <a:pt x="21" y="4"/>
                  </a:cubicBezTo>
                  <a:cubicBezTo>
                    <a:pt x="33" y="0"/>
                    <a:pt x="39" y="5"/>
                    <a:pt x="43" y="10"/>
                  </a:cubicBezTo>
                  <a:cubicBezTo>
                    <a:pt x="47" y="16"/>
                    <a:pt x="47" y="22"/>
                    <a:pt x="47" y="24"/>
                  </a:cubicBezTo>
                  <a:cubicBezTo>
                    <a:pt x="48" y="27"/>
                    <a:pt x="50" y="35"/>
                    <a:pt x="49" y="38"/>
                  </a:cubicBezTo>
                  <a:cubicBezTo>
                    <a:pt x="49" y="41"/>
                    <a:pt x="49" y="42"/>
                    <a:pt x="49" y="42"/>
                  </a:cubicBezTo>
                  <a:cubicBezTo>
                    <a:pt x="48" y="41"/>
                    <a:pt x="47" y="41"/>
                    <a:pt x="47" y="42"/>
                  </a:cubicBezTo>
                  <a:cubicBezTo>
                    <a:pt x="47" y="42"/>
                    <a:pt x="47" y="42"/>
                    <a:pt x="47" y="42"/>
                  </a:cubicBezTo>
                  <a:cubicBezTo>
                    <a:pt x="49" y="41"/>
                    <a:pt x="51" y="44"/>
                    <a:pt x="52" y="43"/>
                  </a:cubicBezTo>
                  <a:cubicBezTo>
                    <a:pt x="53" y="43"/>
                    <a:pt x="57" y="44"/>
                    <a:pt x="63" y="49"/>
                  </a:cubicBezTo>
                  <a:cubicBezTo>
                    <a:pt x="68" y="53"/>
                    <a:pt x="69" y="56"/>
                    <a:pt x="68" y="59"/>
                  </a:cubicBezTo>
                  <a:cubicBezTo>
                    <a:pt x="67" y="62"/>
                    <a:pt x="68" y="68"/>
                    <a:pt x="68" y="73"/>
                  </a:cubicBezTo>
                  <a:cubicBezTo>
                    <a:pt x="69" y="79"/>
                    <a:pt x="69" y="80"/>
                    <a:pt x="70" y="83"/>
                  </a:cubicBezTo>
                </a:path>
              </a:pathLst>
            </a:custGeom>
            <a:solidFill>
              <a:schemeClr val="bg1"/>
            </a:solidFill>
            <a:ln w="9525">
              <a:noFill/>
              <a:round/>
              <a:headEnd/>
              <a:tailEnd/>
            </a:ln>
            <a:effectLst>
              <a:innerShdw blurRad="63500" dist="50800" dir="15000000">
                <a:prstClr val="black">
                  <a:alpha val="27000"/>
                </a:prstClr>
              </a:innerShdw>
            </a:effectLst>
          </p:spPr>
          <p:txBody>
            <a:bodyPr vert="horz" wrap="square" lIns="91440" tIns="45720" rIns="91440" bIns="45720" numCol="1" anchor="t" anchorCtr="0" compatLnSpc="1">
              <a:prstTxWarp prst="textNoShape">
                <a:avLst/>
              </a:prstTxWarp>
            </a:bodyPr>
            <a:lstStyle/>
            <a:p>
              <a:pPr lvl="0"/>
              <a:endParaRPr lang="en-GB"/>
            </a:p>
          </p:txBody>
        </p:sp>
        <p:sp>
          <p:nvSpPr>
            <p:cNvPr id="62" name="Freeform 6"/>
            <p:cNvSpPr>
              <a:spLocks noEditPoints="1"/>
            </p:cNvSpPr>
            <p:nvPr userDrawn="1"/>
          </p:nvSpPr>
          <p:spPr bwMode="auto">
            <a:xfrm>
              <a:off x="3148" y="632"/>
              <a:ext cx="722" cy="1609"/>
            </a:xfrm>
            <a:custGeom>
              <a:avLst/>
              <a:gdLst>
                <a:gd name="T0" fmla="*/ 71 w 126"/>
                <a:gd name="T1" fmla="*/ 18 h 283"/>
                <a:gd name="T2" fmla="*/ 72 w 126"/>
                <a:gd name="T3" fmla="*/ 16 h 283"/>
                <a:gd name="T4" fmla="*/ 72 w 126"/>
                <a:gd name="T5" fmla="*/ 16 h 283"/>
                <a:gd name="T6" fmla="*/ 73 w 126"/>
                <a:gd name="T7" fmla="*/ 15 h 283"/>
                <a:gd name="T8" fmla="*/ 73 w 126"/>
                <a:gd name="T9" fmla="*/ 14 h 283"/>
                <a:gd name="T10" fmla="*/ 73 w 126"/>
                <a:gd name="T11" fmla="*/ 14 h 283"/>
                <a:gd name="T12" fmla="*/ 73 w 126"/>
                <a:gd name="T13" fmla="*/ 14 h 283"/>
                <a:gd name="T14" fmla="*/ 72 w 126"/>
                <a:gd name="T15" fmla="*/ 13 h 283"/>
                <a:gd name="T16" fmla="*/ 73 w 126"/>
                <a:gd name="T17" fmla="*/ 14 h 283"/>
                <a:gd name="T18" fmla="*/ 72 w 126"/>
                <a:gd name="T19" fmla="*/ 13 h 283"/>
                <a:gd name="T20" fmla="*/ 72 w 126"/>
                <a:gd name="T21" fmla="*/ 12 h 283"/>
                <a:gd name="T22" fmla="*/ 71 w 126"/>
                <a:gd name="T23" fmla="*/ 12 h 283"/>
                <a:gd name="T24" fmla="*/ 72 w 126"/>
                <a:gd name="T25" fmla="*/ 16 h 283"/>
                <a:gd name="T26" fmla="*/ 72 w 126"/>
                <a:gd name="T27" fmla="*/ 13 h 283"/>
                <a:gd name="T28" fmla="*/ 72 w 126"/>
                <a:gd name="T29" fmla="*/ 14 h 283"/>
                <a:gd name="T30" fmla="*/ 72 w 126"/>
                <a:gd name="T31" fmla="*/ 15 h 283"/>
                <a:gd name="T32" fmla="*/ 72 w 126"/>
                <a:gd name="T33" fmla="*/ 13 h 283"/>
                <a:gd name="T34" fmla="*/ 72 w 126"/>
                <a:gd name="T35" fmla="*/ 13 h 283"/>
                <a:gd name="T36" fmla="*/ 72 w 126"/>
                <a:gd name="T37" fmla="*/ 12 h 283"/>
                <a:gd name="T38" fmla="*/ 72 w 126"/>
                <a:gd name="T39" fmla="*/ 13 h 283"/>
                <a:gd name="T40" fmla="*/ 72 w 126"/>
                <a:gd name="T41" fmla="*/ 13 h 283"/>
                <a:gd name="T42" fmla="*/ 72 w 126"/>
                <a:gd name="T43" fmla="*/ 14 h 283"/>
                <a:gd name="T44" fmla="*/ 71 w 126"/>
                <a:gd name="T45" fmla="*/ 12 h 283"/>
                <a:gd name="T46" fmla="*/ 71 w 126"/>
                <a:gd name="T47" fmla="*/ 12 h 283"/>
                <a:gd name="T48" fmla="*/ 71 w 126"/>
                <a:gd name="T49" fmla="*/ 12 h 283"/>
                <a:gd name="T50" fmla="*/ 71 w 126"/>
                <a:gd name="T51" fmla="*/ 10 h 283"/>
                <a:gd name="T52" fmla="*/ 71 w 126"/>
                <a:gd name="T53" fmla="*/ 12 h 283"/>
                <a:gd name="T54" fmla="*/ 70 w 126"/>
                <a:gd name="T55" fmla="*/ 10 h 283"/>
                <a:gd name="T56" fmla="*/ 70 w 126"/>
                <a:gd name="T57" fmla="*/ 10 h 283"/>
                <a:gd name="T58" fmla="*/ 68 w 126"/>
                <a:gd name="T59" fmla="*/ 7 h 283"/>
                <a:gd name="T60" fmla="*/ 64 w 126"/>
                <a:gd name="T61" fmla="*/ 3 h 283"/>
                <a:gd name="T62" fmla="*/ 58 w 126"/>
                <a:gd name="T63" fmla="*/ 0 h 283"/>
                <a:gd name="T64" fmla="*/ 55 w 126"/>
                <a:gd name="T65" fmla="*/ 0 h 283"/>
                <a:gd name="T66" fmla="*/ 53 w 126"/>
                <a:gd name="T67" fmla="*/ 0 h 283"/>
                <a:gd name="T68" fmla="*/ 49 w 126"/>
                <a:gd name="T69" fmla="*/ 2 h 283"/>
                <a:gd name="T70" fmla="*/ 44 w 126"/>
                <a:gd name="T71" fmla="*/ 10 h 283"/>
                <a:gd name="T72" fmla="*/ 42 w 126"/>
                <a:gd name="T73" fmla="*/ 16 h 283"/>
                <a:gd name="T74" fmla="*/ 70 w 126"/>
                <a:gd name="T75" fmla="*/ 11 h 283"/>
                <a:gd name="T76" fmla="*/ 71 w 126"/>
                <a:gd name="T77" fmla="*/ 12 h 283"/>
                <a:gd name="T78" fmla="*/ 41 w 126"/>
                <a:gd name="T79" fmla="*/ 30 h 283"/>
                <a:gd name="T80" fmla="*/ 43 w 126"/>
                <a:gd name="T81" fmla="*/ 13 h 283"/>
                <a:gd name="T82" fmla="*/ 44 w 126"/>
                <a:gd name="T83" fmla="*/ 10 h 283"/>
                <a:gd name="T84" fmla="*/ 45 w 126"/>
                <a:gd name="T85" fmla="*/ 7 h 283"/>
                <a:gd name="T86" fmla="*/ 48 w 126"/>
                <a:gd name="T87" fmla="*/ 3 h 283"/>
                <a:gd name="T88" fmla="*/ 51 w 126"/>
                <a:gd name="T89" fmla="*/ 1 h 283"/>
                <a:gd name="T90" fmla="*/ 57 w 126"/>
                <a:gd name="T91" fmla="*/ 0 h 283"/>
                <a:gd name="T92" fmla="*/ 61 w 126"/>
                <a:gd name="T93" fmla="*/ 1 h 283"/>
                <a:gd name="T94" fmla="*/ 67 w 126"/>
                <a:gd name="T95" fmla="*/ 5 h 283"/>
                <a:gd name="T96" fmla="*/ 70 w 126"/>
                <a:gd name="T97" fmla="*/ 9 h 283"/>
                <a:gd name="T98" fmla="*/ 71 w 126"/>
                <a:gd name="T99" fmla="*/ 9 h 283"/>
                <a:gd name="T100" fmla="*/ 71 w 126"/>
                <a:gd name="T101" fmla="*/ 12 h 283"/>
                <a:gd name="T102" fmla="*/ 72 w 126"/>
                <a:gd name="T103" fmla="*/ 12 h 283"/>
                <a:gd name="T104" fmla="*/ 73 w 126"/>
                <a:gd name="T105" fmla="*/ 14 h 283"/>
                <a:gd name="T106" fmla="*/ 73 w 126"/>
                <a:gd name="T107" fmla="*/ 15 h 283"/>
                <a:gd name="T108" fmla="*/ 79 w 126"/>
                <a:gd name="T109" fmla="*/ 45 h 283"/>
                <a:gd name="T110" fmla="*/ 126 w 126"/>
                <a:gd name="T111" fmla="*/ 106 h 283"/>
                <a:gd name="T112" fmla="*/ 84 w 126"/>
                <a:gd name="T113" fmla="*/ 123 h 283"/>
                <a:gd name="T114" fmla="*/ 83 w 126"/>
                <a:gd name="T115" fmla="*/ 278 h 283"/>
                <a:gd name="T116" fmla="*/ 47 w 126"/>
                <a:gd name="T117" fmla="*/ 193 h 283"/>
                <a:gd name="T118" fmla="*/ 23 w 126"/>
                <a:gd name="T119" fmla="*/ 273 h 283"/>
                <a:gd name="T120" fmla="*/ 19 w 126"/>
                <a:gd name="T121" fmla="*/ 113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6" h="283">
                  <a:moveTo>
                    <a:pt x="77" y="106"/>
                  </a:moveTo>
                  <a:cubicBezTo>
                    <a:pt x="76" y="104"/>
                    <a:pt x="76" y="103"/>
                    <a:pt x="75" y="103"/>
                  </a:cubicBezTo>
                  <a:cubicBezTo>
                    <a:pt x="74" y="102"/>
                    <a:pt x="73" y="101"/>
                    <a:pt x="73" y="99"/>
                  </a:cubicBezTo>
                  <a:cubicBezTo>
                    <a:pt x="73" y="99"/>
                    <a:pt x="72" y="99"/>
                    <a:pt x="72" y="98"/>
                  </a:cubicBezTo>
                  <a:cubicBezTo>
                    <a:pt x="72" y="99"/>
                    <a:pt x="72" y="100"/>
                    <a:pt x="73" y="101"/>
                  </a:cubicBezTo>
                  <a:cubicBezTo>
                    <a:pt x="73" y="102"/>
                    <a:pt x="73" y="103"/>
                    <a:pt x="73" y="104"/>
                  </a:cubicBezTo>
                  <a:cubicBezTo>
                    <a:pt x="73" y="105"/>
                    <a:pt x="73" y="105"/>
                    <a:pt x="73" y="105"/>
                  </a:cubicBezTo>
                  <a:cubicBezTo>
                    <a:pt x="73" y="106"/>
                    <a:pt x="74" y="106"/>
                    <a:pt x="74" y="107"/>
                  </a:cubicBezTo>
                  <a:cubicBezTo>
                    <a:pt x="74" y="107"/>
                    <a:pt x="74" y="109"/>
                    <a:pt x="74" y="110"/>
                  </a:cubicBezTo>
                  <a:cubicBezTo>
                    <a:pt x="79" y="108"/>
                    <a:pt x="79" y="108"/>
                    <a:pt x="79" y="108"/>
                  </a:cubicBezTo>
                  <a:cubicBezTo>
                    <a:pt x="78" y="107"/>
                    <a:pt x="77" y="106"/>
                    <a:pt x="77" y="106"/>
                  </a:cubicBezTo>
                  <a:moveTo>
                    <a:pt x="70" y="19"/>
                  </a:moveTo>
                  <a:cubicBezTo>
                    <a:pt x="70" y="19"/>
                    <a:pt x="70" y="19"/>
                    <a:pt x="70" y="19"/>
                  </a:cubicBezTo>
                  <a:cubicBezTo>
                    <a:pt x="70" y="19"/>
                    <a:pt x="70" y="19"/>
                    <a:pt x="70" y="19"/>
                  </a:cubicBezTo>
                  <a:cubicBezTo>
                    <a:pt x="70" y="19"/>
                    <a:pt x="70" y="19"/>
                    <a:pt x="70" y="19"/>
                  </a:cubicBezTo>
                  <a:moveTo>
                    <a:pt x="71" y="18"/>
                  </a:moveTo>
                  <a:cubicBezTo>
                    <a:pt x="71" y="18"/>
                    <a:pt x="71" y="18"/>
                    <a:pt x="71" y="17"/>
                  </a:cubicBezTo>
                  <a:cubicBezTo>
                    <a:pt x="71" y="17"/>
                    <a:pt x="71" y="17"/>
                    <a:pt x="71" y="17"/>
                  </a:cubicBezTo>
                  <a:cubicBezTo>
                    <a:pt x="71" y="18"/>
                    <a:pt x="71" y="18"/>
                    <a:pt x="71" y="18"/>
                  </a:cubicBezTo>
                  <a:cubicBezTo>
                    <a:pt x="71" y="18"/>
                    <a:pt x="71" y="18"/>
                    <a:pt x="71" y="18"/>
                  </a:cubicBezTo>
                  <a:cubicBezTo>
                    <a:pt x="71" y="18"/>
                    <a:pt x="71" y="18"/>
                    <a:pt x="71" y="18"/>
                  </a:cubicBezTo>
                  <a:cubicBezTo>
                    <a:pt x="71" y="19"/>
                    <a:pt x="71" y="19"/>
                    <a:pt x="70" y="19"/>
                  </a:cubicBezTo>
                  <a:cubicBezTo>
                    <a:pt x="71" y="19"/>
                    <a:pt x="71" y="18"/>
                    <a:pt x="71" y="18"/>
                  </a:cubicBezTo>
                  <a:moveTo>
                    <a:pt x="71" y="17"/>
                  </a:moveTo>
                  <a:cubicBezTo>
                    <a:pt x="71" y="17"/>
                    <a:pt x="71" y="17"/>
                    <a:pt x="71" y="17"/>
                  </a:cubicBezTo>
                  <a:cubicBezTo>
                    <a:pt x="71" y="17"/>
                    <a:pt x="71" y="17"/>
                    <a:pt x="71" y="17"/>
                  </a:cubicBezTo>
                  <a:cubicBezTo>
                    <a:pt x="71" y="17"/>
                    <a:pt x="71" y="17"/>
                    <a:pt x="71" y="17"/>
                  </a:cubicBezTo>
                  <a:cubicBezTo>
                    <a:pt x="71" y="17"/>
                    <a:pt x="71" y="17"/>
                    <a:pt x="71" y="17"/>
                  </a:cubicBezTo>
                  <a:cubicBezTo>
                    <a:pt x="71" y="17"/>
                    <a:pt x="71" y="17"/>
                    <a:pt x="71" y="17"/>
                  </a:cubicBezTo>
                  <a:cubicBezTo>
                    <a:pt x="71" y="17"/>
                    <a:pt x="71" y="17"/>
                    <a:pt x="71" y="17"/>
                  </a:cubicBezTo>
                  <a:moveTo>
                    <a:pt x="71" y="17"/>
                  </a:moveTo>
                  <a:cubicBezTo>
                    <a:pt x="72" y="17"/>
                    <a:pt x="72" y="17"/>
                    <a:pt x="72" y="17"/>
                  </a:cubicBezTo>
                  <a:cubicBezTo>
                    <a:pt x="72" y="17"/>
                    <a:pt x="71" y="17"/>
                    <a:pt x="71" y="17"/>
                  </a:cubicBezTo>
                  <a:cubicBezTo>
                    <a:pt x="71" y="17"/>
                    <a:pt x="71" y="17"/>
                    <a:pt x="71" y="17"/>
                  </a:cubicBezTo>
                  <a:cubicBezTo>
                    <a:pt x="71" y="17"/>
                    <a:pt x="71" y="17"/>
                    <a:pt x="71" y="17"/>
                  </a:cubicBezTo>
                  <a:cubicBezTo>
                    <a:pt x="71" y="17"/>
                    <a:pt x="71" y="17"/>
                    <a:pt x="71" y="17"/>
                  </a:cubicBezTo>
                  <a:cubicBezTo>
                    <a:pt x="71" y="17"/>
                    <a:pt x="71" y="17"/>
                    <a:pt x="71" y="17"/>
                  </a:cubicBezTo>
                  <a:moveTo>
                    <a:pt x="72" y="16"/>
                  </a:moveTo>
                  <a:cubicBezTo>
                    <a:pt x="72" y="16"/>
                    <a:pt x="72" y="16"/>
                    <a:pt x="72" y="16"/>
                  </a:cubicBezTo>
                  <a:cubicBezTo>
                    <a:pt x="72" y="17"/>
                    <a:pt x="72" y="17"/>
                    <a:pt x="72" y="17"/>
                  </a:cubicBezTo>
                  <a:cubicBezTo>
                    <a:pt x="72" y="17"/>
                    <a:pt x="72" y="17"/>
                    <a:pt x="72" y="17"/>
                  </a:cubicBezTo>
                  <a:cubicBezTo>
                    <a:pt x="72" y="17"/>
                    <a:pt x="72" y="17"/>
                    <a:pt x="72" y="16"/>
                  </a:cubicBezTo>
                  <a:moveTo>
                    <a:pt x="72" y="16"/>
                  </a:moveTo>
                  <a:cubicBezTo>
                    <a:pt x="72" y="16"/>
                    <a:pt x="72" y="16"/>
                    <a:pt x="72" y="16"/>
                  </a:cubicBezTo>
                  <a:cubicBezTo>
                    <a:pt x="72" y="16"/>
                    <a:pt x="72" y="16"/>
                    <a:pt x="72" y="16"/>
                  </a:cubicBezTo>
                  <a:cubicBezTo>
                    <a:pt x="72" y="16"/>
                    <a:pt x="72" y="16"/>
                    <a:pt x="72" y="16"/>
                  </a:cubicBezTo>
                  <a:cubicBezTo>
                    <a:pt x="72" y="16"/>
                    <a:pt x="72" y="16"/>
                    <a:pt x="72" y="16"/>
                  </a:cubicBezTo>
                  <a:moveTo>
                    <a:pt x="72" y="15"/>
                  </a:moveTo>
                  <a:cubicBezTo>
                    <a:pt x="72" y="15"/>
                    <a:pt x="72" y="15"/>
                    <a:pt x="72" y="15"/>
                  </a:cubicBezTo>
                  <a:cubicBezTo>
                    <a:pt x="72" y="16"/>
                    <a:pt x="72" y="16"/>
                    <a:pt x="72" y="16"/>
                  </a:cubicBezTo>
                  <a:cubicBezTo>
                    <a:pt x="72" y="16"/>
                    <a:pt x="72" y="16"/>
                    <a:pt x="72" y="16"/>
                  </a:cubicBezTo>
                  <a:cubicBezTo>
                    <a:pt x="72" y="16"/>
                    <a:pt x="72" y="16"/>
                    <a:pt x="72" y="16"/>
                  </a:cubicBezTo>
                  <a:cubicBezTo>
                    <a:pt x="72" y="16"/>
                    <a:pt x="72" y="16"/>
                    <a:pt x="72" y="15"/>
                  </a:cubicBezTo>
                  <a:moveTo>
                    <a:pt x="72" y="16"/>
                  </a:moveTo>
                  <a:cubicBezTo>
                    <a:pt x="72" y="16"/>
                    <a:pt x="72" y="16"/>
                    <a:pt x="72" y="16"/>
                  </a:cubicBezTo>
                  <a:cubicBezTo>
                    <a:pt x="72" y="16"/>
                    <a:pt x="72" y="16"/>
                    <a:pt x="72" y="17"/>
                  </a:cubicBezTo>
                  <a:cubicBezTo>
                    <a:pt x="72" y="16"/>
                    <a:pt x="72" y="16"/>
                    <a:pt x="72" y="16"/>
                  </a:cubicBezTo>
                  <a:moveTo>
                    <a:pt x="72" y="16"/>
                  </a:moveTo>
                  <a:cubicBezTo>
                    <a:pt x="72" y="16"/>
                    <a:pt x="72" y="16"/>
                    <a:pt x="72" y="16"/>
                  </a:cubicBezTo>
                  <a:cubicBezTo>
                    <a:pt x="72" y="16"/>
                    <a:pt x="72" y="16"/>
                    <a:pt x="72" y="16"/>
                  </a:cubicBezTo>
                  <a:cubicBezTo>
                    <a:pt x="72" y="16"/>
                    <a:pt x="72" y="16"/>
                    <a:pt x="72" y="16"/>
                  </a:cubicBezTo>
                  <a:cubicBezTo>
                    <a:pt x="72" y="16"/>
                    <a:pt x="72" y="16"/>
                    <a:pt x="72" y="16"/>
                  </a:cubicBezTo>
                  <a:moveTo>
                    <a:pt x="72" y="16"/>
                  </a:moveTo>
                  <a:cubicBezTo>
                    <a:pt x="72" y="16"/>
                    <a:pt x="72" y="16"/>
                    <a:pt x="72" y="15"/>
                  </a:cubicBezTo>
                  <a:cubicBezTo>
                    <a:pt x="72" y="15"/>
                    <a:pt x="72" y="15"/>
                    <a:pt x="72" y="15"/>
                  </a:cubicBezTo>
                  <a:cubicBezTo>
                    <a:pt x="72" y="15"/>
                    <a:pt x="72" y="16"/>
                    <a:pt x="72" y="16"/>
                  </a:cubicBezTo>
                  <a:moveTo>
                    <a:pt x="72" y="16"/>
                  </a:moveTo>
                  <a:cubicBezTo>
                    <a:pt x="72" y="16"/>
                    <a:pt x="72" y="16"/>
                    <a:pt x="72" y="15"/>
                  </a:cubicBezTo>
                  <a:cubicBezTo>
                    <a:pt x="72" y="16"/>
                    <a:pt x="72" y="16"/>
                    <a:pt x="72" y="16"/>
                  </a:cubicBezTo>
                  <a:cubicBezTo>
                    <a:pt x="72" y="16"/>
                    <a:pt x="72" y="16"/>
                    <a:pt x="72" y="16"/>
                  </a:cubicBezTo>
                  <a:moveTo>
                    <a:pt x="72" y="16"/>
                  </a:moveTo>
                  <a:cubicBezTo>
                    <a:pt x="72" y="16"/>
                    <a:pt x="72" y="16"/>
                    <a:pt x="72" y="16"/>
                  </a:cubicBezTo>
                  <a:cubicBezTo>
                    <a:pt x="72" y="16"/>
                    <a:pt x="72" y="16"/>
                    <a:pt x="72" y="16"/>
                  </a:cubicBezTo>
                  <a:cubicBezTo>
                    <a:pt x="72" y="16"/>
                    <a:pt x="72" y="16"/>
                    <a:pt x="72" y="16"/>
                  </a:cubicBezTo>
                  <a:cubicBezTo>
                    <a:pt x="72" y="16"/>
                    <a:pt x="72" y="16"/>
                    <a:pt x="72" y="16"/>
                  </a:cubicBezTo>
                  <a:cubicBezTo>
                    <a:pt x="72" y="16"/>
                    <a:pt x="72" y="16"/>
                    <a:pt x="72" y="16"/>
                  </a:cubicBezTo>
                  <a:cubicBezTo>
                    <a:pt x="72" y="16"/>
                    <a:pt x="72" y="16"/>
                    <a:pt x="72" y="16"/>
                  </a:cubicBezTo>
                  <a:cubicBezTo>
                    <a:pt x="72" y="16"/>
                    <a:pt x="72" y="16"/>
                    <a:pt x="72" y="16"/>
                  </a:cubicBezTo>
                  <a:cubicBezTo>
                    <a:pt x="72" y="16"/>
                    <a:pt x="72" y="16"/>
                    <a:pt x="72" y="16"/>
                  </a:cubicBezTo>
                  <a:moveTo>
                    <a:pt x="72" y="15"/>
                  </a:moveTo>
                  <a:cubicBezTo>
                    <a:pt x="72" y="15"/>
                    <a:pt x="72" y="15"/>
                    <a:pt x="72" y="15"/>
                  </a:cubicBezTo>
                  <a:cubicBezTo>
                    <a:pt x="72" y="15"/>
                    <a:pt x="72" y="15"/>
                    <a:pt x="72" y="15"/>
                  </a:cubicBezTo>
                  <a:cubicBezTo>
                    <a:pt x="72" y="15"/>
                    <a:pt x="72" y="15"/>
                    <a:pt x="72" y="15"/>
                  </a:cubicBezTo>
                  <a:cubicBezTo>
                    <a:pt x="72" y="15"/>
                    <a:pt x="72" y="15"/>
                    <a:pt x="72" y="15"/>
                  </a:cubicBezTo>
                  <a:cubicBezTo>
                    <a:pt x="72" y="15"/>
                    <a:pt x="72" y="15"/>
                    <a:pt x="72" y="15"/>
                  </a:cubicBezTo>
                  <a:cubicBezTo>
                    <a:pt x="72" y="15"/>
                    <a:pt x="72" y="15"/>
                    <a:pt x="72" y="15"/>
                  </a:cubicBezTo>
                  <a:moveTo>
                    <a:pt x="72" y="16"/>
                  </a:moveTo>
                  <a:cubicBezTo>
                    <a:pt x="72" y="16"/>
                    <a:pt x="72" y="16"/>
                    <a:pt x="72" y="16"/>
                  </a:cubicBezTo>
                  <a:cubicBezTo>
                    <a:pt x="72" y="16"/>
                    <a:pt x="72" y="16"/>
                    <a:pt x="72" y="16"/>
                  </a:cubicBezTo>
                  <a:cubicBezTo>
                    <a:pt x="72" y="16"/>
                    <a:pt x="72" y="16"/>
                    <a:pt x="72" y="16"/>
                  </a:cubicBezTo>
                  <a:moveTo>
                    <a:pt x="72" y="15"/>
                  </a:moveTo>
                  <a:cubicBezTo>
                    <a:pt x="72" y="15"/>
                    <a:pt x="72" y="15"/>
                    <a:pt x="73" y="15"/>
                  </a:cubicBezTo>
                  <a:cubicBezTo>
                    <a:pt x="72" y="15"/>
                    <a:pt x="72" y="15"/>
                    <a:pt x="72" y="15"/>
                  </a:cubicBezTo>
                  <a:cubicBezTo>
                    <a:pt x="72" y="15"/>
                    <a:pt x="72" y="15"/>
                    <a:pt x="72" y="15"/>
                  </a:cubicBezTo>
                  <a:moveTo>
                    <a:pt x="72" y="15"/>
                  </a:moveTo>
                  <a:cubicBezTo>
                    <a:pt x="72" y="15"/>
                    <a:pt x="72" y="15"/>
                    <a:pt x="72" y="15"/>
                  </a:cubicBezTo>
                  <a:cubicBezTo>
                    <a:pt x="72" y="15"/>
                    <a:pt x="73" y="15"/>
                    <a:pt x="73" y="15"/>
                  </a:cubicBezTo>
                  <a:cubicBezTo>
                    <a:pt x="73" y="15"/>
                    <a:pt x="73" y="15"/>
                    <a:pt x="73" y="15"/>
                  </a:cubicBezTo>
                  <a:cubicBezTo>
                    <a:pt x="72" y="15"/>
                    <a:pt x="72" y="15"/>
                    <a:pt x="72" y="15"/>
                  </a:cubicBezTo>
                  <a:close/>
                  <a:moveTo>
                    <a:pt x="72" y="16"/>
                  </a:moveTo>
                  <a:cubicBezTo>
                    <a:pt x="72" y="16"/>
                    <a:pt x="72" y="16"/>
                    <a:pt x="72" y="16"/>
                  </a:cubicBezTo>
                  <a:cubicBezTo>
                    <a:pt x="72" y="16"/>
                    <a:pt x="72" y="16"/>
                    <a:pt x="72" y="16"/>
                  </a:cubicBezTo>
                  <a:cubicBezTo>
                    <a:pt x="72" y="16"/>
                    <a:pt x="72" y="16"/>
                    <a:pt x="72" y="16"/>
                  </a:cubicBezTo>
                  <a:cubicBezTo>
                    <a:pt x="72" y="16"/>
                    <a:pt x="72" y="16"/>
                    <a:pt x="72" y="16"/>
                  </a:cubicBezTo>
                  <a:moveTo>
                    <a:pt x="72" y="14"/>
                  </a:moveTo>
                  <a:cubicBezTo>
                    <a:pt x="72" y="14"/>
                    <a:pt x="72" y="14"/>
                    <a:pt x="72" y="14"/>
                  </a:cubicBezTo>
                  <a:cubicBezTo>
                    <a:pt x="72" y="14"/>
                    <a:pt x="72" y="15"/>
                    <a:pt x="72" y="15"/>
                  </a:cubicBezTo>
                  <a:cubicBezTo>
                    <a:pt x="72" y="15"/>
                    <a:pt x="72" y="15"/>
                    <a:pt x="72" y="15"/>
                  </a:cubicBezTo>
                  <a:cubicBezTo>
                    <a:pt x="72" y="15"/>
                    <a:pt x="72" y="14"/>
                    <a:pt x="72" y="14"/>
                  </a:cubicBezTo>
                  <a:moveTo>
                    <a:pt x="72" y="14"/>
                  </a:moveTo>
                  <a:cubicBezTo>
                    <a:pt x="72" y="14"/>
                    <a:pt x="72" y="14"/>
                    <a:pt x="72" y="14"/>
                  </a:cubicBezTo>
                  <a:cubicBezTo>
                    <a:pt x="72" y="14"/>
                    <a:pt x="72" y="14"/>
                    <a:pt x="72" y="14"/>
                  </a:cubicBezTo>
                  <a:cubicBezTo>
                    <a:pt x="72" y="14"/>
                    <a:pt x="72" y="14"/>
                    <a:pt x="72" y="14"/>
                  </a:cubicBezTo>
                  <a:moveTo>
                    <a:pt x="73" y="14"/>
                  </a:moveTo>
                  <a:cubicBezTo>
                    <a:pt x="73" y="14"/>
                    <a:pt x="73" y="14"/>
                    <a:pt x="73" y="14"/>
                  </a:cubicBezTo>
                  <a:cubicBezTo>
                    <a:pt x="73" y="14"/>
                    <a:pt x="73" y="14"/>
                    <a:pt x="73" y="14"/>
                  </a:cubicBezTo>
                  <a:cubicBezTo>
                    <a:pt x="72" y="14"/>
                    <a:pt x="72" y="14"/>
                    <a:pt x="72" y="14"/>
                  </a:cubicBezTo>
                  <a:cubicBezTo>
                    <a:pt x="72" y="14"/>
                    <a:pt x="72" y="14"/>
                    <a:pt x="72" y="14"/>
                  </a:cubicBezTo>
                  <a:cubicBezTo>
                    <a:pt x="72" y="14"/>
                    <a:pt x="72" y="14"/>
                    <a:pt x="72" y="14"/>
                  </a:cubicBezTo>
                  <a:cubicBezTo>
                    <a:pt x="72" y="14"/>
                    <a:pt x="72" y="14"/>
                    <a:pt x="72" y="14"/>
                  </a:cubicBezTo>
                  <a:cubicBezTo>
                    <a:pt x="72" y="14"/>
                    <a:pt x="72" y="14"/>
                    <a:pt x="73" y="14"/>
                  </a:cubicBezTo>
                  <a:moveTo>
                    <a:pt x="72" y="14"/>
                  </a:moveTo>
                  <a:cubicBezTo>
                    <a:pt x="72" y="14"/>
                    <a:pt x="72" y="14"/>
                    <a:pt x="72" y="14"/>
                  </a:cubicBezTo>
                  <a:cubicBezTo>
                    <a:pt x="72" y="14"/>
                    <a:pt x="72" y="14"/>
                    <a:pt x="72" y="14"/>
                  </a:cubicBezTo>
                  <a:cubicBezTo>
                    <a:pt x="72" y="14"/>
                    <a:pt x="72" y="14"/>
                    <a:pt x="72" y="14"/>
                  </a:cubicBezTo>
                  <a:moveTo>
                    <a:pt x="73" y="14"/>
                  </a:moveTo>
                  <a:cubicBezTo>
                    <a:pt x="73" y="14"/>
                    <a:pt x="73" y="14"/>
                    <a:pt x="73" y="14"/>
                  </a:cubicBezTo>
                  <a:cubicBezTo>
                    <a:pt x="73" y="14"/>
                    <a:pt x="73" y="14"/>
                    <a:pt x="73" y="14"/>
                  </a:cubicBezTo>
                  <a:cubicBezTo>
                    <a:pt x="73" y="14"/>
                    <a:pt x="73" y="14"/>
                    <a:pt x="73" y="14"/>
                  </a:cubicBezTo>
                  <a:moveTo>
                    <a:pt x="73" y="14"/>
                  </a:moveTo>
                  <a:cubicBezTo>
                    <a:pt x="73" y="14"/>
                    <a:pt x="73" y="14"/>
                    <a:pt x="73" y="14"/>
                  </a:cubicBezTo>
                  <a:cubicBezTo>
                    <a:pt x="73" y="14"/>
                    <a:pt x="73" y="14"/>
                    <a:pt x="73" y="14"/>
                  </a:cubicBezTo>
                  <a:cubicBezTo>
                    <a:pt x="73" y="14"/>
                    <a:pt x="73" y="14"/>
                    <a:pt x="73" y="14"/>
                  </a:cubicBezTo>
                  <a:moveTo>
                    <a:pt x="73" y="14"/>
                  </a:moveTo>
                  <a:cubicBezTo>
                    <a:pt x="73" y="14"/>
                    <a:pt x="73" y="14"/>
                    <a:pt x="73" y="14"/>
                  </a:cubicBezTo>
                  <a:cubicBezTo>
                    <a:pt x="73" y="14"/>
                    <a:pt x="73" y="14"/>
                    <a:pt x="73" y="14"/>
                  </a:cubicBezTo>
                  <a:cubicBezTo>
                    <a:pt x="73" y="14"/>
                    <a:pt x="73" y="14"/>
                    <a:pt x="73" y="14"/>
                  </a:cubicBezTo>
                  <a:cubicBezTo>
                    <a:pt x="73" y="14"/>
                    <a:pt x="73" y="14"/>
                    <a:pt x="73" y="14"/>
                  </a:cubicBezTo>
                  <a:cubicBezTo>
                    <a:pt x="73" y="14"/>
                    <a:pt x="73" y="14"/>
                    <a:pt x="73" y="14"/>
                  </a:cubicBezTo>
                  <a:cubicBezTo>
                    <a:pt x="73" y="14"/>
                    <a:pt x="73" y="14"/>
                    <a:pt x="73" y="14"/>
                  </a:cubicBezTo>
                  <a:cubicBezTo>
                    <a:pt x="73" y="14"/>
                    <a:pt x="73" y="14"/>
                    <a:pt x="73" y="14"/>
                  </a:cubicBezTo>
                  <a:cubicBezTo>
                    <a:pt x="73" y="14"/>
                    <a:pt x="73" y="14"/>
                    <a:pt x="73" y="14"/>
                  </a:cubicBezTo>
                  <a:cubicBezTo>
                    <a:pt x="73" y="14"/>
                    <a:pt x="73" y="14"/>
                    <a:pt x="73" y="14"/>
                  </a:cubicBezTo>
                  <a:cubicBezTo>
                    <a:pt x="73" y="14"/>
                    <a:pt x="73" y="14"/>
                    <a:pt x="72" y="14"/>
                  </a:cubicBezTo>
                  <a:cubicBezTo>
                    <a:pt x="72" y="14"/>
                    <a:pt x="72" y="14"/>
                    <a:pt x="72" y="14"/>
                  </a:cubicBezTo>
                  <a:cubicBezTo>
                    <a:pt x="72" y="14"/>
                    <a:pt x="72" y="14"/>
                    <a:pt x="72" y="14"/>
                  </a:cubicBezTo>
                  <a:cubicBezTo>
                    <a:pt x="72" y="14"/>
                    <a:pt x="72" y="14"/>
                    <a:pt x="72" y="14"/>
                  </a:cubicBezTo>
                  <a:cubicBezTo>
                    <a:pt x="72" y="14"/>
                    <a:pt x="72" y="14"/>
                    <a:pt x="73" y="14"/>
                  </a:cubicBezTo>
                  <a:cubicBezTo>
                    <a:pt x="73" y="14"/>
                    <a:pt x="73" y="14"/>
                    <a:pt x="73" y="14"/>
                  </a:cubicBezTo>
                  <a:cubicBezTo>
                    <a:pt x="73" y="14"/>
                    <a:pt x="73" y="14"/>
                    <a:pt x="73" y="14"/>
                  </a:cubicBezTo>
                  <a:cubicBezTo>
                    <a:pt x="73" y="14"/>
                    <a:pt x="73" y="14"/>
                    <a:pt x="73" y="14"/>
                  </a:cubicBezTo>
                  <a:cubicBezTo>
                    <a:pt x="73" y="14"/>
                    <a:pt x="73" y="14"/>
                    <a:pt x="73" y="14"/>
                  </a:cubicBezTo>
                  <a:moveTo>
                    <a:pt x="73" y="14"/>
                  </a:moveTo>
                  <a:cubicBezTo>
                    <a:pt x="73" y="14"/>
                    <a:pt x="73" y="14"/>
                    <a:pt x="73" y="14"/>
                  </a:cubicBezTo>
                  <a:cubicBezTo>
                    <a:pt x="73" y="14"/>
                    <a:pt x="73" y="14"/>
                    <a:pt x="73" y="14"/>
                  </a:cubicBezTo>
                  <a:cubicBezTo>
                    <a:pt x="73" y="14"/>
                    <a:pt x="73" y="14"/>
                    <a:pt x="73" y="14"/>
                  </a:cubicBezTo>
                  <a:cubicBezTo>
                    <a:pt x="73" y="14"/>
                    <a:pt x="73" y="14"/>
                    <a:pt x="73" y="14"/>
                  </a:cubicBezTo>
                  <a:cubicBezTo>
                    <a:pt x="73" y="14"/>
                    <a:pt x="73" y="14"/>
                    <a:pt x="73" y="14"/>
                  </a:cubicBezTo>
                  <a:cubicBezTo>
                    <a:pt x="73" y="14"/>
                    <a:pt x="73" y="14"/>
                    <a:pt x="73" y="14"/>
                  </a:cubicBezTo>
                  <a:cubicBezTo>
                    <a:pt x="73" y="14"/>
                    <a:pt x="73" y="14"/>
                    <a:pt x="73" y="14"/>
                  </a:cubicBezTo>
                  <a:moveTo>
                    <a:pt x="73" y="14"/>
                  </a:moveTo>
                  <a:cubicBezTo>
                    <a:pt x="73" y="14"/>
                    <a:pt x="73" y="14"/>
                    <a:pt x="73" y="14"/>
                  </a:cubicBezTo>
                  <a:cubicBezTo>
                    <a:pt x="73" y="14"/>
                    <a:pt x="73" y="14"/>
                    <a:pt x="73" y="14"/>
                  </a:cubicBezTo>
                  <a:close/>
                  <a:moveTo>
                    <a:pt x="73" y="14"/>
                  </a:moveTo>
                  <a:cubicBezTo>
                    <a:pt x="73" y="14"/>
                    <a:pt x="73" y="14"/>
                    <a:pt x="73" y="14"/>
                  </a:cubicBezTo>
                  <a:cubicBezTo>
                    <a:pt x="73" y="14"/>
                    <a:pt x="73" y="14"/>
                    <a:pt x="73" y="14"/>
                  </a:cubicBezTo>
                  <a:cubicBezTo>
                    <a:pt x="73" y="14"/>
                    <a:pt x="73" y="14"/>
                    <a:pt x="73" y="14"/>
                  </a:cubicBezTo>
                  <a:cubicBezTo>
                    <a:pt x="73" y="14"/>
                    <a:pt x="73" y="14"/>
                    <a:pt x="73" y="14"/>
                  </a:cubicBezTo>
                  <a:moveTo>
                    <a:pt x="73" y="14"/>
                  </a:moveTo>
                  <a:cubicBezTo>
                    <a:pt x="73" y="14"/>
                    <a:pt x="73" y="14"/>
                    <a:pt x="73" y="14"/>
                  </a:cubicBezTo>
                  <a:cubicBezTo>
                    <a:pt x="73" y="14"/>
                    <a:pt x="73" y="14"/>
                    <a:pt x="73" y="14"/>
                  </a:cubicBezTo>
                  <a:cubicBezTo>
                    <a:pt x="73" y="14"/>
                    <a:pt x="73" y="14"/>
                    <a:pt x="73" y="14"/>
                  </a:cubicBezTo>
                  <a:moveTo>
                    <a:pt x="73" y="13"/>
                  </a:moveTo>
                  <a:cubicBezTo>
                    <a:pt x="73" y="13"/>
                    <a:pt x="73" y="13"/>
                    <a:pt x="73" y="13"/>
                  </a:cubicBezTo>
                  <a:cubicBezTo>
                    <a:pt x="73" y="13"/>
                    <a:pt x="73" y="13"/>
                    <a:pt x="73" y="13"/>
                  </a:cubicBezTo>
                  <a:cubicBezTo>
                    <a:pt x="73" y="13"/>
                    <a:pt x="73"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3" y="13"/>
                    <a:pt x="73" y="13"/>
                    <a:pt x="73" y="13"/>
                  </a:cubicBezTo>
                  <a:cubicBezTo>
                    <a:pt x="73" y="13"/>
                    <a:pt x="73" y="13"/>
                    <a:pt x="73" y="14"/>
                  </a:cubicBezTo>
                  <a:cubicBezTo>
                    <a:pt x="73" y="13"/>
                    <a:pt x="73" y="13"/>
                    <a:pt x="73" y="13"/>
                  </a:cubicBezTo>
                  <a:moveTo>
                    <a:pt x="72" y="13"/>
                  </a:move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moveTo>
                    <a:pt x="73" y="13"/>
                  </a:moveTo>
                  <a:cubicBezTo>
                    <a:pt x="73" y="13"/>
                    <a:pt x="73" y="13"/>
                    <a:pt x="73" y="13"/>
                  </a:cubicBezTo>
                  <a:cubicBezTo>
                    <a:pt x="72" y="13"/>
                    <a:pt x="72" y="13"/>
                    <a:pt x="72" y="13"/>
                  </a:cubicBezTo>
                  <a:cubicBezTo>
                    <a:pt x="72" y="13"/>
                    <a:pt x="72" y="13"/>
                    <a:pt x="72" y="13"/>
                  </a:cubicBezTo>
                  <a:cubicBezTo>
                    <a:pt x="72" y="13"/>
                    <a:pt x="73" y="13"/>
                    <a:pt x="73" y="13"/>
                  </a:cubicBezTo>
                  <a:moveTo>
                    <a:pt x="73" y="14"/>
                  </a:moveTo>
                  <a:cubicBezTo>
                    <a:pt x="73" y="14"/>
                    <a:pt x="73" y="14"/>
                    <a:pt x="73" y="14"/>
                  </a:cubicBezTo>
                  <a:cubicBezTo>
                    <a:pt x="73" y="14"/>
                    <a:pt x="73" y="14"/>
                    <a:pt x="73" y="14"/>
                  </a:cubicBezTo>
                  <a:cubicBezTo>
                    <a:pt x="73" y="14"/>
                    <a:pt x="73" y="14"/>
                    <a:pt x="73" y="14"/>
                  </a:cubicBezTo>
                  <a:close/>
                  <a:moveTo>
                    <a:pt x="73" y="13"/>
                  </a:moveTo>
                  <a:cubicBezTo>
                    <a:pt x="73" y="13"/>
                    <a:pt x="73" y="13"/>
                    <a:pt x="73" y="13"/>
                  </a:cubicBezTo>
                  <a:cubicBezTo>
                    <a:pt x="73" y="13"/>
                    <a:pt x="73" y="13"/>
                    <a:pt x="72" y="13"/>
                  </a:cubicBezTo>
                  <a:cubicBezTo>
                    <a:pt x="72" y="13"/>
                    <a:pt x="72" y="13"/>
                    <a:pt x="72" y="13"/>
                  </a:cubicBezTo>
                  <a:cubicBezTo>
                    <a:pt x="72" y="13"/>
                    <a:pt x="73" y="13"/>
                    <a:pt x="73" y="13"/>
                  </a:cubicBezTo>
                  <a:cubicBezTo>
                    <a:pt x="73" y="13"/>
                    <a:pt x="73" y="13"/>
                    <a:pt x="73" y="13"/>
                  </a:cubicBezTo>
                  <a:cubicBezTo>
                    <a:pt x="73" y="13"/>
                    <a:pt x="73" y="13"/>
                    <a:pt x="73" y="13"/>
                  </a:cubicBezTo>
                  <a:moveTo>
                    <a:pt x="73" y="14"/>
                  </a:moveTo>
                  <a:cubicBezTo>
                    <a:pt x="73" y="14"/>
                    <a:pt x="73" y="14"/>
                    <a:pt x="73" y="14"/>
                  </a:cubicBezTo>
                  <a:cubicBezTo>
                    <a:pt x="73" y="14"/>
                    <a:pt x="73" y="14"/>
                    <a:pt x="73" y="14"/>
                  </a:cubicBezTo>
                  <a:cubicBezTo>
                    <a:pt x="73" y="14"/>
                    <a:pt x="73" y="14"/>
                    <a:pt x="73" y="14"/>
                  </a:cubicBezTo>
                  <a:moveTo>
                    <a:pt x="73" y="14"/>
                  </a:moveTo>
                  <a:cubicBezTo>
                    <a:pt x="73" y="14"/>
                    <a:pt x="73" y="14"/>
                    <a:pt x="73" y="14"/>
                  </a:cubicBezTo>
                  <a:cubicBezTo>
                    <a:pt x="73" y="13"/>
                    <a:pt x="73" y="13"/>
                    <a:pt x="73" y="13"/>
                  </a:cubicBezTo>
                  <a:cubicBezTo>
                    <a:pt x="73" y="13"/>
                    <a:pt x="73" y="13"/>
                    <a:pt x="73" y="13"/>
                  </a:cubicBezTo>
                  <a:cubicBezTo>
                    <a:pt x="73" y="13"/>
                    <a:pt x="73" y="13"/>
                    <a:pt x="73" y="13"/>
                  </a:cubicBezTo>
                  <a:cubicBezTo>
                    <a:pt x="73" y="13"/>
                    <a:pt x="73" y="13"/>
                    <a:pt x="73" y="14"/>
                  </a:cubicBezTo>
                  <a:cubicBezTo>
                    <a:pt x="73" y="14"/>
                    <a:pt x="73" y="14"/>
                    <a:pt x="73" y="14"/>
                  </a:cubicBezTo>
                  <a:moveTo>
                    <a:pt x="72" y="13"/>
                  </a:move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moveTo>
                    <a:pt x="72" y="12"/>
                  </a:moveTo>
                  <a:cubicBezTo>
                    <a:pt x="72" y="12"/>
                    <a:pt x="72" y="12"/>
                    <a:pt x="72" y="12"/>
                  </a:cubicBezTo>
                  <a:cubicBezTo>
                    <a:pt x="72" y="12"/>
                    <a:pt x="72" y="12"/>
                    <a:pt x="72" y="12"/>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2"/>
                  </a:cubicBezTo>
                  <a:moveTo>
                    <a:pt x="72" y="12"/>
                  </a:moveTo>
                  <a:cubicBezTo>
                    <a:pt x="72" y="12"/>
                    <a:pt x="72" y="12"/>
                    <a:pt x="72" y="12"/>
                  </a:cubicBezTo>
                  <a:cubicBezTo>
                    <a:pt x="72" y="12"/>
                    <a:pt x="72" y="12"/>
                    <a:pt x="72" y="12"/>
                  </a:cubicBezTo>
                  <a:cubicBezTo>
                    <a:pt x="72" y="12"/>
                    <a:pt x="72" y="12"/>
                    <a:pt x="72" y="12"/>
                  </a:cubicBezTo>
                  <a:cubicBezTo>
                    <a:pt x="72" y="12"/>
                    <a:pt x="72" y="12"/>
                    <a:pt x="72" y="12"/>
                  </a:cubicBezTo>
                  <a:moveTo>
                    <a:pt x="72" y="12"/>
                  </a:moveTo>
                  <a:cubicBezTo>
                    <a:pt x="72" y="12"/>
                    <a:pt x="72" y="12"/>
                    <a:pt x="72" y="12"/>
                  </a:cubicBezTo>
                  <a:cubicBezTo>
                    <a:pt x="72" y="12"/>
                    <a:pt x="72" y="12"/>
                    <a:pt x="72" y="12"/>
                  </a:cubicBezTo>
                  <a:cubicBezTo>
                    <a:pt x="72" y="12"/>
                    <a:pt x="72" y="12"/>
                    <a:pt x="72" y="12"/>
                  </a:cubicBezTo>
                  <a:moveTo>
                    <a:pt x="72" y="12"/>
                  </a:move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2"/>
                  </a:cubicBezTo>
                  <a:close/>
                  <a:moveTo>
                    <a:pt x="72" y="12"/>
                  </a:moveTo>
                  <a:cubicBezTo>
                    <a:pt x="72" y="12"/>
                    <a:pt x="72" y="12"/>
                    <a:pt x="72" y="12"/>
                  </a:cubicBezTo>
                  <a:cubicBezTo>
                    <a:pt x="72" y="12"/>
                    <a:pt x="72" y="12"/>
                    <a:pt x="72" y="12"/>
                  </a:cubicBezTo>
                  <a:cubicBezTo>
                    <a:pt x="72" y="12"/>
                    <a:pt x="72" y="12"/>
                    <a:pt x="72" y="12"/>
                  </a:cubicBezTo>
                  <a:cubicBezTo>
                    <a:pt x="72" y="12"/>
                    <a:pt x="72" y="12"/>
                    <a:pt x="72" y="12"/>
                  </a:cubicBezTo>
                  <a:moveTo>
                    <a:pt x="72" y="12"/>
                  </a:moveTo>
                  <a:cubicBezTo>
                    <a:pt x="72" y="12"/>
                    <a:pt x="72" y="12"/>
                    <a:pt x="72" y="12"/>
                  </a:cubicBezTo>
                  <a:cubicBezTo>
                    <a:pt x="72" y="12"/>
                    <a:pt x="72" y="12"/>
                    <a:pt x="72" y="12"/>
                  </a:cubicBezTo>
                  <a:cubicBezTo>
                    <a:pt x="72" y="12"/>
                    <a:pt x="72" y="12"/>
                    <a:pt x="72" y="12"/>
                  </a:cubicBezTo>
                  <a:cubicBezTo>
                    <a:pt x="72" y="12"/>
                    <a:pt x="72" y="12"/>
                    <a:pt x="72" y="12"/>
                  </a:cubicBezTo>
                  <a:cubicBezTo>
                    <a:pt x="72" y="12"/>
                    <a:pt x="72" y="12"/>
                    <a:pt x="72" y="12"/>
                  </a:cubicBezTo>
                  <a:moveTo>
                    <a:pt x="72" y="12"/>
                  </a:moveTo>
                  <a:cubicBezTo>
                    <a:pt x="72" y="12"/>
                    <a:pt x="72" y="12"/>
                    <a:pt x="72" y="12"/>
                  </a:cubicBezTo>
                  <a:cubicBezTo>
                    <a:pt x="72" y="12"/>
                    <a:pt x="72" y="12"/>
                    <a:pt x="72" y="12"/>
                  </a:cubicBezTo>
                  <a:cubicBezTo>
                    <a:pt x="72" y="12"/>
                    <a:pt x="72" y="12"/>
                    <a:pt x="72" y="12"/>
                  </a:cubicBezTo>
                  <a:cubicBezTo>
                    <a:pt x="72" y="12"/>
                    <a:pt x="72" y="12"/>
                    <a:pt x="72" y="12"/>
                  </a:cubicBezTo>
                  <a:moveTo>
                    <a:pt x="72" y="12"/>
                  </a:moveTo>
                  <a:cubicBezTo>
                    <a:pt x="72" y="12"/>
                    <a:pt x="72" y="12"/>
                    <a:pt x="72" y="12"/>
                  </a:cubicBezTo>
                  <a:cubicBezTo>
                    <a:pt x="72" y="12"/>
                    <a:pt x="72" y="12"/>
                    <a:pt x="72" y="12"/>
                  </a:cubicBezTo>
                  <a:cubicBezTo>
                    <a:pt x="72" y="12"/>
                    <a:pt x="72" y="12"/>
                    <a:pt x="72" y="12"/>
                  </a:cubicBezTo>
                  <a:cubicBezTo>
                    <a:pt x="72" y="12"/>
                    <a:pt x="72" y="12"/>
                    <a:pt x="72" y="12"/>
                  </a:cubicBezTo>
                  <a:cubicBezTo>
                    <a:pt x="72" y="12"/>
                    <a:pt x="72" y="12"/>
                    <a:pt x="72" y="12"/>
                  </a:cubicBezTo>
                  <a:cubicBezTo>
                    <a:pt x="72" y="12"/>
                    <a:pt x="72" y="12"/>
                    <a:pt x="72" y="12"/>
                  </a:cubicBezTo>
                  <a:moveTo>
                    <a:pt x="72" y="12"/>
                  </a:moveTo>
                  <a:cubicBezTo>
                    <a:pt x="72" y="12"/>
                    <a:pt x="72" y="12"/>
                    <a:pt x="72" y="12"/>
                  </a:cubicBezTo>
                  <a:cubicBezTo>
                    <a:pt x="72" y="12"/>
                    <a:pt x="72" y="12"/>
                    <a:pt x="71" y="12"/>
                  </a:cubicBezTo>
                  <a:cubicBezTo>
                    <a:pt x="71" y="12"/>
                    <a:pt x="71" y="12"/>
                    <a:pt x="71" y="12"/>
                  </a:cubicBezTo>
                  <a:cubicBezTo>
                    <a:pt x="71" y="12"/>
                    <a:pt x="71" y="12"/>
                    <a:pt x="71" y="12"/>
                  </a:cubicBezTo>
                  <a:cubicBezTo>
                    <a:pt x="72" y="12"/>
                    <a:pt x="72" y="12"/>
                    <a:pt x="72" y="12"/>
                  </a:cubicBezTo>
                  <a:cubicBezTo>
                    <a:pt x="72" y="12"/>
                    <a:pt x="72" y="12"/>
                    <a:pt x="72" y="12"/>
                  </a:cubicBezTo>
                  <a:cubicBezTo>
                    <a:pt x="72" y="12"/>
                    <a:pt x="72" y="12"/>
                    <a:pt x="72" y="12"/>
                  </a:cubicBezTo>
                  <a:moveTo>
                    <a:pt x="72" y="12"/>
                  </a:moveTo>
                  <a:cubicBezTo>
                    <a:pt x="72" y="12"/>
                    <a:pt x="72" y="12"/>
                    <a:pt x="72" y="12"/>
                  </a:cubicBezTo>
                  <a:cubicBezTo>
                    <a:pt x="72" y="12"/>
                    <a:pt x="72" y="12"/>
                    <a:pt x="72" y="12"/>
                  </a:cubicBezTo>
                  <a:cubicBezTo>
                    <a:pt x="72" y="12"/>
                    <a:pt x="72" y="12"/>
                    <a:pt x="72" y="12"/>
                  </a:cubicBezTo>
                  <a:moveTo>
                    <a:pt x="71" y="12"/>
                  </a:moveTo>
                  <a:cubicBezTo>
                    <a:pt x="71" y="12"/>
                    <a:pt x="71" y="12"/>
                    <a:pt x="71" y="12"/>
                  </a:cubicBezTo>
                  <a:cubicBezTo>
                    <a:pt x="71" y="12"/>
                    <a:pt x="71" y="12"/>
                    <a:pt x="71" y="12"/>
                  </a:cubicBezTo>
                  <a:cubicBezTo>
                    <a:pt x="71" y="12"/>
                    <a:pt x="71" y="12"/>
                    <a:pt x="71" y="12"/>
                  </a:cubicBezTo>
                  <a:moveTo>
                    <a:pt x="71" y="13"/>
                  </a:moveTo>
                  <a:cubicBezTo>
                    <a:pt x="71" y="13"/>
                    <a:pt x="71" y="13"/>
                    <a:pt x="71" y="13"/>
                  </a:cubicBezTo>
                  <a:cubicBezTo>
                    <a:pt x="71" y="13"/>
                    <a:pt x="71" y="13"/>
                    <a:pt x="71" y="13"/>
                  </a:cubicBezTo>
                  <a:cubicBezTo>
                    <a:pt x="71" y="13"/>
                    <a:pt x="71" y="13"/>
                    <a:pt x="71" y="13"/>
                  </a:cubicBezTo>
                  <a:cubicBezTo>
                    <a:pt x="71" y="13"/>
                    <a:pt x="71" y="13"/>
                    <a:pt x="71" y="13"/>
                  </a:cubicBezTo>
                  <a:cubicBezTo>
                    <a:pt x="71" y="13"/>
                    <a:pt x="71" y="13"/>
                    <a:pt x="71" y="13"/>
                  </a:cubicBezTo>
                  <a:moveTo>
                    <a:pt x="71" y="17"/>
                  </a:moveTo>
                  <a:cubicBezTo>
                    <a:pt x="71" y="17"/>
                    <a:pt x="71" y="17"/>
                    <a:pt x="71" y="17"/>
                  </a:cubicBezTo>
                  <a:cubicBezTo>
                    <a:pt x="71" y="17"/>
                    <a:pt x="72" y="17"/>
                    <a:pt x="72" y="17"/>
                  </a:cubicBezTo>
                  <a:cubicBezTo>
                    <a:pt x="72" y="17"/>
                    <a:pt x="72" y="17"/>
                    <a:pt x="72" y="16"/>
                  </a:cubicBezTo>
                  <a:cubicBezTo>
                    <a:pt x="72" y="17"/>
                    <a:pt x="71" y="17"/>
                    <a:pt x="71" y="17"/>
                  </a:cubicBezTo>
                  <a:moveTo>
                    <a:pt x="72" y="13"/>
                  </a:move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moveTo>
                    <a:pt x="72" y="14"/>
                  </a:moveTo>
                  <a:cubicBezTo>
                    <a:pt x="72" y="14"/>
                    <a:pt x="72" y="14"/>
                    <a:pt x="72" y="14"/>
                  </a:cubicBezTo>
                  <a:cubicBezTo>
                    <a:pt x="72" y="14"/>
                    <a:pt x="72" y="14"/>
                    <a:pt x="72" y="14"/>
                  </a:cubicBezTo>
                  <a:cubicBezTo>
                    <a:pt x="72" y="14"/>
                    <a:pt x="72" y="14"/>
                    <a:pt x="72" y="14"/>
                  </a:cubicBezTo>
                  <a:cubicBezTo>
                    <a:pt x="72" y="14"/>
                    <a:pt x="72" y="14"/>
                    <a:pt x="72" y="14"/>
                  </a:cubicBezTo>
                  <a:close/>
                  <a:moveTo>
                    <a:pt x="72" y="14"/>
                  </a:moveTo>
                  <a:cubicBezTo>
                    <a:pt x="72" y="14"/>
                    <a:pt x="72" y="14"/>
                    <a:pt x="72" y="14"/>
                  </a:cubicBezTo>
                  <a:cubicBezTo>
                    <a:pt x="72" y="14"/>
                    <a:pt x="72" y="14"/>
                    <a:pt x="72" y="14"/>
                  </a:cubicBezTo>
                  <a:cubicBezTo>
                    <a:pt x="72" y="14"/>
                    <a:pt x="72" y="14"/>
                    <a:pt x="72" y="14"/>
                  </a:cubicBezTo>
                  <a:cubicBezTo>
                    <a:pt x="72" y="14"/>
                    <a:pt x="72" y="14"/>
                    <a:pt x="72" y="14"/>
                  </a:cubicBezTo>
                  <a:cubicBezTo>
                    <a:pt x="72" y="14"/>
                    <a:pt x="72" y="14"/>
                    <a:pt x="72" y="14"/>
                  </a:cubicBezTo>
                  <a:close/>
                  <a:moveTo>
                    <a:pt x="72" y="13"/>
                  </a:moveTo>
                  <a:cubicBezTo>
                    <a:pt x="72" y="13"/>
                    <a:pt x="72" y="13"/>
                    <a:pt x="72" y="13"/>
                  </a:cubicBezTo>
                  <a:cubicBezTo>
                    <a:pt x="72" y="13"/>
                    <a:pt x="72" y="14"/>
                    <a:pt x="72" y="14"/>
                  </a:cubicBezTo>
                  <a:cubicBezTo>
                    <a:pt x="72" y="14"/>
                    <a:pt x="72" y="14"/>
                    <a:pt x="72" y="14"/>
                  </a:cubicBezTo>
                  <a:cubicBezTo>
                    <a:pt x="72" y="14"/>
                    <a:pt x="72" y="13"/>
                    <a:pt x="72" y="13"/>
                  </a:cubicBezTo>
                  <a:moveTo>
                    <a:pt x="72" y="13"/>
                  </a:move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moveTo>
                    <a:pt x="72" y="14"/>
                  </a:moveTo>
                  <a:cubicBezTo>
                    <a:pt x="72" y="14"/>
                    <a:pt x="72" y="14"/>
                    <a:pt x="72" y="14"/>
                  </a:cubicBezTo>
                  <a:cubicBezTo>
                    <a:pt x="72" y="14"/>
                    <a:pt x="72" y="14"/>
                    <a:pt x="72" y="14"/>
                  </a:cubicBezTo>
                  <a:cubicBezTo>
                    <a:pt x="72" y="14"/>
                    <a:pt x="72" y="14"/>
                    <a:pt x="72" y="14"/>
                  </a:cubicBezTo>
                  <a:moveTo>
                    <a:pt x="72" y="14"/>
                  </a:moveTo>
                  <a:cubicBezTo>
                    <a:pt x="72" y="14"/>
                    <a:pt x="72" y="14"/>
                    <a:pt x="72" y="14"/>
                  </a:cubicBezTo>
                  <a:cubicBezTo>
                    <a:pt x="72" y="14"/>
                    <a:pt x="72" y="14"/>
                    <a:pt x="72" y="14"/>
                  </a:cubicBezTo>
                  <a:cubicBezTo>
                    <a:pt x="72" y="14"/>
                    <a:pt x="72" y="14"/>
                    <a:pt x="72" y="14"/>
                  </a:cubicBezTo>
                  <a:cubicBezTo>
                    <a:pt x="72" y="14"/>
                    <a:pt x="72" y="14"/>
                    <a:pt x="72" y="14"/>
                  </a:cubicBezTo>
                  <a:cubicBezTo>
                    <a:pt x="72" y="14"/>
                    <a:pt x="72" y="14"/>
                    <a:pt x="72" y="14"/>
                  </a:cubicBezTo>
                  <a:cubicBezTo>
                    <a:pt x="72" y="14"/>
                    <a:pt x="72" y="14"/>
                    <a:pt x="72" y="14"/>
                  </a:cubicBezTo>
                  <a:moveTo>
                    <a:pt x="72" y="16"/>
                  </a:moveTo>
                  <a:cubicBezTo>
                    <a:pt x="72" y="16"/>
                    <a:pt x="72" y="16"/>
                    <a:pt x="72" y="16"/>
                  </a:cubicBezTo>
                  <a:cubicBezTo>
                    <a:pt x="72" y="16"/>
                    <a:pt x="72" y="16"/>
                    <a:pt x="72" y="16"/>
                  </a:cubicBezTo>
                  <a:cubicBezTo>
                    <a:pt x="72" y="16"/>
                    <a:pt x="72" y="16"/>
                    <a:pt x="72" y="16"/>
                  </a:cubicBezTo>
                  <a:cubicBezTo>
                    <a:pt x="72" y="16"/>
                    <a:pt x="72" y="16"/>
                    <a:pt x="72" y="16"/>
                  </a:cubicBezTo>
                  <a:moveTo>
                    <a:pt x="72" y="16"/>
                  </a:moveTo>
                  <a:cubicBezTo>
                    <a:pt x="72" y="16"/>
                    <a:pt x="72" y="16"/>
                    <a:pt x="72" y="16"/>
                  </a:cubicBezTo>
                  <a:cubicBezTo>
                    <a:pt x="72" y="16"/>
                    <a:pt x="72" y="16"/>
                    <a:pt x="72" y="16"/>
                  </a:cubicBezTo>
                  <a:cubicBezTo>
                    <a:pt x="72" y="16"/>
                    <a:pt x="72" y="16"/>
                    <a:pt x="72" y="16"/>
                  </a:cubicBezTo>
                  <a:cubicBezTo>
                    <a:pt x="72" y="16"/>
                    <a:pt x="72" y="16"/>
                    <a:pt x="72" y="16"/>
                  </a:cubicBezTo>
                  <a:moveTo>
                    <a:pt x="72" y="16"/>
                  </a:moveTo>
                  <a:cubicBezTo>
                    <a:pt x="72" y="16"/>
                    <a:pt x="72" y="16"/>
                    <a:pt x="72" y="16"/>
                  </a:cubicBezTo>
                  <a:cubicBezTo>
                    <a:pt x="72" y="16"/>
                    <a:pt x="72" y="16"/>
                    <a:pt x="72" y="16"/>
                  </a:cubicBezTo>
                  <a:cubicBezTo>
                    <a:pt x="72" y="16"/>
                    <a:pt x="72" y="16"/>
                    <a:pt x="72" y="16"/>
                  </a:cubicBezTo>
                  <a:moveTo>
                    <a:pt x="72" y="15"/>
                  </a:moveTo>
                  <a:cubicBezTo>
                    <a:pt x="72" y="15"/>
                    <a:pt x="72" y="15"/>
                    <a:pt x="72" y="15"/>
                  </a:cubicBezTo>
                  <a:cubicBezTo>
                    <a:pt x="72" y="15"/>
                    <a:pt x="72" y="15"/>
                    <a:pt x="72" y="15"/>
                  </a:cubicBezTo>
                  <a:cubicBezTo>
                    <a:pt x="72" y="15"/>
                    <a:pt x="72" y="15"/>
                    <a:pt x="72" y="15"/>
                  </a:cubicBezTo>
                  <a:cubicBezTo>
                    <a:pt x="72" y="15"/>
                    <a:pt x="72" y="15"/>
                    <a:pt x="72" y="15"/>
                  </a:cubicBezTo>
                  <a:cubicBezTo>
                    <a:pt x="72" y="15"/>
                    <a:pt x="72" y="15"/>
                    <a:pt x="72" y="15"/>
                  </a:cubicBezTo>
                  <a:moveTo>
                    <a:pt x="72" y="15"/>
                  </a:moveTo>
                  <a:cubicBezTo>
                    <a:pt x="72" y="15"/>
                    <a:pt x="72" y="15"/>
                    <a:pt x="72" y="15"/>
                  </a:cubicBezTo>
                  <a:cubicBezTo>
                    <a:pt x="72" y="15"/>
                    <a:pt x="72" y="15"/>
                    <a:pt x="72" y="15"/>
                  </a:cubicBezTo>
                  <a:cubicBezTo>
                    <a:pt x="72" y="15"/>
                    <a:pt x="72" y="15"/>
                    <a:pt x="72" y="15"/>
                  </a:cubicBezTo>
                  <a:moveTo>
                    <a:pt x="72" y="14"/>
                  </a:moveTo>
                  <a:cubicBezTo>
                    <a:pt x="72" y="14"/>
                    <a:pt x="72" y="14"/>
                    <a:pt x="72" y="14"/>
                  </a:cubicBezTo>
                  <a:cubicBezTo>
                    <a:pt x="72" y="14"/>
                    <a:pt x="72" y="14"/>
                    <a:pt x="72" y="14"/>
                  </a:cubicBezTo>
                  <a:cubicBezTo>
                    <a:pt x="72" y="14"/>
                    <a:pt x="72" y="14"/>
                    <a:pt x="72" y="14"/>
                  </a:cubicBezTo>
                  <a:cubicBezTo>
                    <a:pt x="72" y="14"/>
                    <a:pt x="72" y="14"/>
                    <a:pt x="72" y="14"/>
                  </a:cubicBezTo>
                  <a:cubicBezTo>
                    <a:pt x="72" y="14"/>
                    <a:pt x="72" y="14"/>
                    <a:pt x="72" y="14"/>
                  </a:cubicBezTo>
                  <a:moveTo>
                    <a:pt x="72" y="14"/>
                  </a:moveTo>
                  <a:cubicBezTo>
                    <a:pt x="72" y="14"/>
                    <a:pt x="72" y="14"/>
                    <a:pt x="72" y="14"/>
                  </a:cubicBezTo>
                  <a:cubicBezTo>
                    <a:pt x="72" y="14"/>
                    <a:pt x="72" y="14"/>
                    <a:pt x="72" y="14"/>
                  </a:cubicBezTo>
                  <a:cubicBezTo>
                    <a:pt x="72" y="14"/>
                    <a:pt x="72" y="14"/>
                    <a:pt x="72" y="14"/>
                  </a:cubicBezTo>
                  <a:cubicBezTo>
                    <a:pt x="72" y="14"/>
                    <a:pt x="72" y="14"/>
                    <a:pt x="72" y="14"/>
                  </a:cubicBezTo>
                  <a:moveTo>
                    <a:pt x="72" y="13"/>
                  </a:moveTo>
                  <a:cubicBezTo>
                    <a:pt x="72" y="13"/>
                    <a:pt x="72" y="13"/>
                    <a:pt x="72" y="13"/>
                  </a:cubicBezTo>
                  <a:cubicBezTo>
                    <a:pt x="72" y="13"/>
                    <a:pt x="72" y="13"/>
                    <a:pt x="72" y="13"/>
                  </a:cubicBezTo>
                  <a:cubicBezTo>
                    <a:pt x="72" y="13"/>
                    <a:pt x="72" y="13"/>
                    <a:pt x="72" y="13"/>
                  </a:cubicBezTo>
                  <a:close/>
                  <a:moveTo>
                    <a:pt x="72" y="13"/>
                  </a:move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4"/>
                  </a:cubicBezTo>
                  <a:cubicBezTo>
                    <a:pt x="72" y="14"/>
                    <a:pt x="72" y="14"/>
                    <a:pt x="72" y="13"/>
                  </a:cubicBezTo>
                  <a:cubicBezTo>
                    <a:pt x="72" y="13"/>
                    <a:pt x="72" y="13"/>
                    <a:pt x="72" y="13"/>
                  </a:cubicBezTo>
                  <a:moveTo>
                    <a:pt x="72" y="14"/>
                  </a:moveTo>
                  <a:cubicBezTo>
                    <a:pt x="72" y="14"/>
                    <a:pt x="72" y="14"/>
                    <a:pt x="72" y="14"/>
                  </a:cubicBezTo>
                  <a:cubicBezTo>
                    <a:pt x="72" y="14"/>
                    <a:pt x="72" y="14"/>
                    <a:pt x="72" y="14"/>
                  </a:cubicBezTo>
                  <a:cubicBezTo>
                    <a:pt x="72" y="14"/>
                    <a:pt x="72" y="14"/>
                    <a:pt x="72" y="14"/>
                  </a:cubicBezTo>
                  <a:cubicBezTo>
                    <a:pt x="72" y="14"/>
                    <a:pt x="72" y="14"/>
                    <a:pt x="72" y="14"/>
                  </a:cubicBezTo>
                  <a:cubicBezTo>
                    <a:pt x="72" y="14"/>
                    <a:pt x="72" y="14"/>
                    <a:pt x="72" y="14"/>
                  </a:cubicBezTo>
                  <a:cubicBezTo>
                    <a:pt x="72" y="14"/>
                    <a:pt x="72" y="14"/>
                    <a:pt x="72" y="14"/>
                  </a:cubicBezTo>
                  <a:cubicBezTo>
                    <a:pt x="72" y="14"/>
                    <a:pt x="72" y="14"/>
                    <a:pt x="72" y="14"/>
                  </a:cubicBezTo>
                  <a:moveTo>
                    <a:pt x="72" y="13"/>
                  </a:moveTo>
                  <a:cubicBezTo>
                    <a:pt x="72" y="13"/>
                    <a:pt x="72" y="13"/>
                    <a:pt x="72" y="13"/>
                  </a:cubicBezTo>
                  <a:cubicBezTo>
                    <a:pt x="72" y="13"/>
                    <a:pt x="72" y="13"/>
                    <a:pt x="72" y="13"/>
                  </a:cubicBezTo>
                  <a:cubicBezTo>
                    <a:pt x="72" y="13"/>
                    <a:pt x="72" y="13"/>
                    <a:pt x="72" y="13"/>
                  </a:cubicBezTo>
                  <a:cubicBezTo>
                    <a:pt x="72" y="13"/>
                    <a:pt x="72" y="13"/>
                    <a:pt x="72" y="13"/>
                  </a:cubicBezTo>
                  <a:close/>
                  <a:moveTo>
                    <a:pt x="72" y="13"/>
                  </a:moveTo>
                  <a:cubicBezTo>
                    <a:pt x="72" y="13"/>
                    <a:pt x="72" y="13"/>
                    <a:pt x="72" y="13"/>
                  </a:cubicBezTo>
                  <a:cubicBezTo>
                    <a:pt x="72" y="13"/>
                    <a:pt x="72" y="13"/>
                    <a:pt x="72" y="13"/>
                  </a:cubicBezTo>
                  <a:cubicBezTo>
                    <a:pt x="72" y="13"/>
                    <a:pt x="72" y="13"/>
                    <a:pt x="72" y="13"/>
                  </a:cubicBezTo>
                  <a:moveTo>
                    <a:pt x="72" y="13"/>
                  </a:moveTo>
                  <a:cubicBezTo>
                    <a:pt x="72" y="13"/>
                    <a:pt x="72" y="13"/>
                    <a:pt x="72" y="13"/>
                  </a:cubicBezTo>
                  <a:cubicBezTo>
                    <a:pt x="72" y="13"/>
                    <a:pt x="72" y="13"/>
                    <a:pt x="72" y="13"/>
                  </a:cubicBezTo>
                  <a:cubicBezTo>
                    <a:pt x="72" y="13"/>
                    <a:pt x="72" y="13"/>
                    <a:pt x="72" y="13"/>
                  </a:cubicBezTo>
                  <a:cubicBezTo>
                    <a:pt x="72" y="13"/>
                    <a:pt x="72" y="13"/>
                    <a:pt x="72" y="13"/>
                  </a:cubicBezTo>
                  <a:moveTo>
                    <a:pt x="72" y="13"/>
                  </a:moveTo>
                  <a:cubicBezTo>
                    <a:pt x="72" y="13"/>
                    <a:pt x="72" y="13"/>
                    <a:pt x="72" y="13"/>
                  </a:cubicBezTo>
                  <a:cubicBezTo>
                    <a:pt x="72" y="13"/>
                    <a:pt x="72" y="13"/>
                    <a:pt x="72" y="13"/>
                  </a:cubicBezTo>
                  <a:cubicBezTo>
                    <a:pt x="72" y="13"/>
                    <a:pt x="72" y="13"/>
                    <a:pt x="72" y="13"/>
                  </a:cubicBezTo>
                  <a:cubicBezTo>
                    <a:pt x="72" y="13"/>
                    <a:pt x="72" y="13"/>
                    <a:pt x="72" y="13"/>
                  </a:cubicBezTo>
                  <a:moveTo>
                    <a:pt x="71" y="13"/>
                  </a:moveTo>
                  <a:cubicBezTo>
                    <a:pt x="71" y="13"/>
                    <a:pt x="71" y="13"/>
                    <a:pt x="71" y="13"/>
                  </a:cubicBezTo>
                  <a:cubicBezTo>
                    <a:pt x="71"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lnTo>
                    <a:pt x="71" y="13"/>
                  </a:lnTo>
                  <a:close/>
                  <a:moveTo>
                    <a:pt x="72" y="12"/>
                  </a:moveTo>
                  <a:cubicBezTo>
                    <a:pt x="72" y="12"/>
                    <a:pt x="72" y="12"/>
                    <a:pt x="72" y="12"/>
                  </a:cubicBezTo>
                  <a:cubicBezTo>
                    <a:pt x="72" y="12"/>
                    <a:pt x="72" y="12"/>
                    <a:pt x="72" y="12"/>
                  </a:cubicBezTo>
                  <a:cubicBezTo>
                    <a:pt x="72" y="12"/>
                    <a:pt x="72" y="12"/>
                    <a:pt x="71" y="12"/>
                  </a:cubicBezTo>
                  <a:cubicBezTo>
                    <a:pt x="71" y="12"/>
                    <a:pt x="71" y="12"/>
                    <a:pt x="71" y="12"/>
                  </a:cubicBezTo>
                  <a:cubicBezTo>
                    <a:pt x="71" y="12"/>
                    <a:pt x="71" y="12"/>
                    <a:pt x="71" y="12"/>
                  </a:cubicBezTo>
                  <a:cubicBezTo>
                    <a:pt x="71" y="12"/>
                    <a:pt x="71" y="12"/>
                    <a:pt x="72" y="12"/>
                  </a:cubicBezTo>
                  <a:moveTo>
                    <a:pt x="71" y="12"/>
                  </a:moveTo>
                  <a:cubicBezTo>
                    <a:pt x="72" y="12"/>
                    <a:pt x="72" y="12"/>
                    <a:pt x="72" y="12"/>
                  </a:cubicBezTo>
                  <a:cubicBezTo>
                    <a:pt x="72" y="12"/>
                    <a:pt x="71" y="12"/>
                    <a:pt x="71" y="12"/>
                  </a:cubicBezTo>
                  <a:cubicBezTo>
                    <a:pt x="71" y="12"/>
                    <a:pt x="71" y="12"/>
                    <a:pt x="71" y="12"/>
                  </a:cubicBezTo>
                  <a:cubicBezTo>
                    <a:pt x="71" y="12"/>
                    <a:pt x="71" y="12"/>
                    <a:pt x="71" y="12"/>
                  </a:cubicBezTo>
                  <a:close/>
                  <a:moveTo>
                    <a:pt x="71" y="13"/>
                  </a:moveTo>
                  <a:cubicBezTo>
                    <a:pt x="71" y="13"/>
                    <a:pt x="71" y="13"/>
                    <a:pt x="71" y="13"/>
                  </a:cubicBezTo>
                  <a:cubicBezTo>
                    <a:pt x="71" y="13"/>
                    <a:pt x="71" y="13"/>
                    <a:pt x="71" y="13"/>
                  </a:cubicBezTo>
                  <a:cubicBezTo>
                    <a:pt x="71" y="13"/>
                    <a:pt x="71" y="13"/>
                    <a:pt x="71" y="13"/>
                  </a:cubicBezTo>
                  <a:cubicBezTo>
                    <a:pt x="71" y="13"/>
                    <a:pt x="71" y="13"/>
                    <a:pt x="71" y="13"/>
                  </a:cubicBezTo>
                  <a:cubicBezTo>
                    <a:pt x="71" y="13"/>
                    <a:pt x="71" y="13"/>
                    <a:pt x="71" y="13"/>
                  </a:cubicBezTo>
                  <a:moveTo>
                    <a:pt x="71" y="13"/>
                  </a:moveTo>
                  <a:cubicBezTo>
                    <a:pt x="71" y="13"/>
                    <a:pt x="71" y="13"/>
                    <a:pt x="72" y="13"/>
                  </a:cubicBezTo>
                  <a:cubicBezTo>
                    <a:pt x="72" y="13"/>
                    <a:pt x="72" y="13"/>
                    <a:pt x="72" y="13"/>
                  </a:cubicBezTo>
                  <a:cubicBezTo>
                    <a:pt x="72" y="13"/>
                    <a:pt x="72" y="13"/>
                    <a:pt x="72" y="13"/>
                  </a:cubicBezTo>
                  <a:cubicBezTo>
                    <a:pt x="72" y="13"/>
                    <a:pt x="72" y="13"/>
                    <a:pt x="72" y="13"/>
                  </a:cubicBezTo>
                  <a:lnTo>
                    <a:pt x="71" y="13"/>
                  </a:lnTo>
                  <a:close/>
                  <a:moveTo>
                    <a:pt x="72" y="13"/>
                  </a:moveTo>
                  <a:cubicBezTo>
                    <a:pt x="72" y="13"/>
                    <a:pt x="72" y="13"/>
                    <a:pt x="72" y="13"/>
                  </a:cubicBezTo>
                  <a:cubicBezTo>
                    <a:pt x="71" y="13"/>
                    <a:pt x="71" y="13"/>
                    <a:pt x="71" y="13"/>
                  </a:cubicBezTo>
                  <a:cubicBezTo>
                    <a:pt x="71" y="13"/>
                    <a:pt x="71" y="13"/>
                    <a:pt x="71" y="13"/>
                  </a:cubicBezTo>
                  <a:cubicBezTo>
                    <a:pt x="71" y="13"/>
                    <a:pt x="72" y="13"/>
                    <a:pt x="72" y="13"/>
                  </a:cubicBezTo>
                  <a:moveTo>
                    <a:pt x="72" y="13"/>
                  </a:moveTo>
                  <a:cubicBezTo>
                    <a:pt x="72" y="13"/>
                    <a:pt x="72" y="13"/>
                    <a:pt x="72" y="13"/>
                  </a:cubicBezTo>
                  <a:cubicBezTo>
                    <a:pt x="72" y="13"/>
                    <a:pt x="72" y="13"/>
                    <a:pt x="72" y="13"/>
                  </a:cubicBezTo>
                  <a:cubicBezTo>
                    <a:pt x="72" y="13"/>
                    <a:pt x="72" y="13"/>
                    <a:pt x="72" y="13"/>
                  </a:cubicBezTo>
                  <a:cubicBezTo>
                    <a:pt x="72" y="13"/>
                    <a:pt x="72" y="13"/>
                    <a:pt x="72" y="13"/>
                  </a:cubicBezTo>
                  <a:moveTo>
                    <a:pt x="72" y="13"/>
                  </a:move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moveTo>
                    <a:pt x="72" y="13"/>
                  </a:moveTo>
                  <a:cubicBezTo>
                    <a:pt x="72" y="13"/>
                    <a:pt x="72" y="13"/>
                    <a:pt x="72" y="13"/>
                  </a:cubicBezTo>
                  <a:cubicBezTo>
                    <a:pt x="72" y="13"/>
                    <a:pt x="72" y="13"/>
                    <a:pt x="72" y="13"/>
                  </a:cubicBezTo>
                  <a:close/>
                  <a:moveTo>
                    <a:pt x="72" y="13"/>
                  </a:move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moveTo>
                    <a:pt x="72" y="14"/>
                  </a:moveTo>
                  <a:cubicBezTo>
                    <a:pt x="72" y="14"/>
                    <a:pt x="72" y="14"/>
                    <a:pt x="72" y="14"/>
                  </a:cubicBezTo>
                  <a:cubicBezTo>
                    <a:pt x="72" y="14"/>
                    <a:pt x="72" y="14"/>
                    <a:pt x="72" y="14"/>
                  </a:cubicBezTo>
                  <a:cubicBezTo>
                    <a:pt x="72" y="14"/>
                    <a:pt x="72" y="14"/>
                    <a:pt x="72" y="14"/>
                  </a:cubicBezTo>
                  <a:moveTo>
                    <a:pt x="72" y="14"/>
                  </a:moveTo>
                  <a:cubicBezTo>
                    <a:pt x="72" y="14"/>
                    <a:pt x="72" y="14"/>
                    <a:pt x="72" y="14"/>
                  </a:cubicBezTo>
                  <a:cubicBezTo>
                    <a:pt x="72" y="14"/>
                    <a:pt x="72" y="14"/>
                    <a:pt x="72" y="14"/>
                  </a:cubicBezTo>
                  <a:cubicBezTo>
                    <a:pt x="72" y="14"/>
                    <a:pt x="72" y="14"/>
                    <a:pt x="72" y="14"/>
                  </a:cubicBezTo>
                  <a:cubicBezTo>
                    <a:pt x="72" y="14"/>
                    <a:pt x="72" y="14"/>
                    <a:pt x="72" y="14"/>
                  </a:cubicBezTo>
                  <a:cubicBezTo>
                    <a:pt x="72" y="14"/>
                    <a:pt x="72" y="14"/>
                    <a:pt x="72" y="14"/>
                  </a:cubicBezTo>
                  <a:cubicBezTo>
                    <a:pt x="72" y="14"/>
                    <a:pt x="72" y="14"/>
                    <a:pt x="72" y="14"/>
                  </a:cubicBezTo>
                  <a:cubicBezTo>
                    <a:pt x="72" y="14"/>
                    <a:pt x="72" y="14"/>
                    <a:pt x="72" y="14"/>
                  </a:cubicBezTo>
                  <a:cubicBezTo>
                    <a:pt x="72" y="14"/>
                    <a:pt x="72" y="14"/>
                    <a:pt x="72" y="14"/>
                  </a:cubicBezTo>
                  <a:cubicBezTo>
                    <a:pt x="72" y="14"/>
                    <a:pt x="72" y="14"/>
                    <a:pt x="72" y="14"/>
                  </a:cubicBezTo>
                  <a:cubicBezTo>
                    <a:pt x="72" y="14"/>
                    <a:pt x="72" y="14"/>
                    <a:pt x="72" y="14"/>
                  </a:cubicBezTo>
                  <a:cubicBezTo>
                    <a:pt x="72" y="14"/>
                    <a:pt x="72" y="14"/>
                    <a:pt x="72" y="14"/>
                  </a:cubicBezTo>
                  <a:moveTo>
                    <a:pt x="72" y="15"/>
                  </a:moveTo>
                  <a:cubicBezTo>
                    <a:pt x="72" y="15"/>
                    <a:pt x="72" y="15"/>
                    <a:pt x="72" y="15"/>
                  </a:cubicBezTo>
                  <a:cubicBezTo>
                    <a:pt x="72" y="15"/>
                    <a:pt x="72" y="15"/>
                    <a:pt x="72" y="15"/>
                  </a:cubicBezTo>
                  <a:cubicBezTo>
                    <a:pt x="72" y="15"/>
                    <a:pt x="72" y="15"/>
                    <a:pt x="72" y="15"/>
                  </a:cubicBezTo>
                  <a:cubicBezTo>
                    <a:pt x="72" y="15"/>
                    <a:pt x="72" y="15"/>
                    <a:pt x="72" y="15"/>
                  </a:cubicBezTo>
                  <a:cubicBezTo>
                    <a:pt x="72" y="15"/>
                    <a:pt x="72" y="15"/>
                    <a:pt x="72" y="15"/>
                  </a:cubicBezTo>
                  <a:moveTo>
                    <a:pt x="72" y="15"/>
                  </a:moveTo>
                  <a:cubicBezTo>
                    <a:pt x="72" y="15"/>
                    <a:pt x="72" y="14"/>
                    <a:pt x="72" y="14"/>
                  </a:cubicBezTo>
                  <a:cubicBezTo>
                    <a:pt x="72" y="14"/>
                    <a:pt x="72" y="14"/>
                    <a:pt x="72" y="14"/>
                  </a:cubicBezTo>
                  <a:cubicBezTo>
                    <a:pt x="72" y="14"/>
                    <a:pt x="72" y="14"/>
                    <a:pt x="72" y="14"/>
                  </a:cubicBezTo>
                  <a:cubicBezTo>
                    <a:pt x="72" y="14"/>
                    <a:pt x="72" y="14"/>
                    <a:pt x="72" y="14"/>
                  </a:cubicBezTo>
                  <a:cubicBezTo>
                    <a:pt x="72" y="15"/>
                    <a:pt x="72" y="15"/>
                    <a:pt x="72" y="15"/>
                  </a:cubicBezTo>
                  <a:cubicBezTo>
                    <a:pt x="72" y="15"/>
                    <a:pt x="72" y="15"/>
                    <a:pt x="72" y="15"/>
                  </a:cubicBezTo>
                  <a:moveTo>
                    <a:pt x="72" y="12"/>
                  </a:moveTo>
                  <a:cubicBezTo>
                    <a:pt x="71" y="12"/>
                    <a:pt x="71" y="12"/>
                    <a:pt x="71" y="12"/>
                  </a:cubicBezTo>
                  <a:cubicBezTo>
                    <a:pt x="71" y="12"/>
                    <a:pt x="71" y="12"/>
                    <a:pt x="71" y="12"/>
                  </a:cubicBezTo>
                  <a:cubicBezTo>
                    <a:pt x="71" y="12"/>
                    <a:pt x="71" y="12"/>
                    <a:pt x="71" y="12"/>
                  </a:cubicBezTo>
                  <a:cubicBezTo>
                    <a:pt x="71" y="12"/>
                    <a:pt x="71" y="12"/>
                    <a:pt x="71" y="12"/>
                  </a:cubicBezTo>
                  <a:cubicBezTo>
                    <a:pt x="71" y="12"/>
                    <a:pt x="71" y="12"/>
                    <a:pt x="71" y="12"/>
                  </a:cubicBezTo>
                  <a:cubicBezTo>
                    <a:pt x="71" y="12"/>
                    <a:pt x="71" y="12"/>
                    <a:pt x="71" y="12"/>
                  </a:cubicBezTo>
                  <a:cubicBezTo>
                    <a:pt x="71" y="12"/>
                    <a:pt x="71" y="12"/>
                    <a:pt x="71" y="12"/>
                  </a:cubicBezTo>
                  <a:cubicBezTo>
                    <a:pt x="71" y="12"/>
                    <a:pt x="72" y="12"/>
                    <a:pt x="72" y="12"/>
                  </a:cubicBezTo>
                  <a:moveTo>
                    <a:pt x="71" y="12"/>
                  </a:moveTo>
                  <a:cubicBezTo>
                    <a:pt x="71" y="12"/>
                    <a:pt x="71" y="12"/>
                    <a:pt x="71" y="12"/>
                  </a:cubicBezTo>
                  <a:cubicBezTo>
                    <a:pt x="71" y="12"/>
                    <a:pt x="71" y="12"/>
                    <a:pt x="71" y="12"/>
                  </a:cubicBezTo>
                  <a:cubicBezTo>
                    <a:pt x="71" y="12"/>
                    <a:pt x="71" y="12"/>
                    <a:pt x="71" y="12"/>
                  </a:cubicBezTo>
                  <a:cubicBezTo>
                    <a:pt x="71" y="12"/>
                    <a:pt x="71" y="12"/>
                    <a:pt x="71" y="12"/>
                  </a:cubicBezTo>
                  <a:moveTo>
                    <a:pt x="71" y="12"/>
                  </a:moveTo>
                  <a:cubicBezTo>
                    <a:pt x="71" y="12"/>
                    <a:pt x="71" y="12"/>
                    <a:pt x="71" y="12"/>
                  </a:cubicBezTo>
                  <a:cubicBezTo>
                    <a:pt x="71" y="12"/>
                    <a:pt x="71" y="12"/>
                    <a:pt x="71" y="12"/>
                  </a:cubicBezTo>
                  <a:cubicBezTo>
                    <a:pt x="71" y="12"/>
                    <a:pt x="71" y="12"/>
                    <a:pt x="71" y="12"/>
                  </a:cubicBezTo>
                  <a:moveTo>
                    <a:pt x="71" y="12"/>
                  </a:moveTo>
                  <a:cubicBezTo>
                    <a:pt x="71" y="12"/>
                    <a:pt x="71" y="12"/>
                    <a:pt x="71" y="12"/>
                  </a:cubicBezTo>
                  <a:cubicBezTo>
                    <a:pt x="71" y="12"/>
                    <a:pt x="71" y="12"/>
                    <a:pt x="71" y="12"/>
                  </a:cubicBezTo>
                  <a:cubicBezTo>
                    <a:pt x="71" y="12"/>
                    <a:pt x="71" y="12"/>
                    <a:pt x="71" y="12"/>
                  </a:cubicBezTo>
                  <a:cubicBezTo>
                    <a:pt x="71" y="12"/>
                    <a:pt x="71" y="12"/>
                    <a:pt x="71" y="12"/>
                  </a:cubicBezTo>
                  <a:cubicBezTo>
                    <a:pt x="71" y="12"/>
                    <a:pt x="71" y="12"/>
                    <a:pt x="71" y="12"/>
                  </a:cubicBezTo>
                  <a:moveTo>
                    <a:pt x="71" y="12"/>
                  </a:moveTo>
                  <a:cubicBezTo>
                    <a:pt x="71" y="12"/>
                    <a:pt x="71" y="12"/>
                    <a:pt x="71" y="12"/>
                  </a:cubicBezTo>
                  <a:cubicBezTo>
                    <a:pt x="71" y="12"/>
                    <a:pt x="71" y="12"/>
                    <a:pt x="71" y="12"/>
                  </a:cubicBezTo>
                  <a:cubicBezTo>
                    <a:pt x="71" y="12"/>
                    <a:pt x="71" y="12"/>
                    <a:pt x="71" y="12"/>
                  </a:cubicBezTo>
                  <a:cubicBezTo>
                    <a:pt x="71" y="12"/>
                    <a:pt x="71" y="12"/>
                    <a:pt x="71" y="12"/>
                  </a:cubicBezTo>
                  <a:cubicBezTo>
                    <a:pt x="71" y="12"/>
                    <a:pt x="71" y="12"/>
                    <a:pt x="71" y="12"/>
                  </a:cubicBezTo>
                  <a:moveTo>
                    <a:pt x="71" y="12"/>
                  </a:moveTo>
                  <a:cubicBezTo>
                    <a:pt x="71" y="12"/>
                    <a:pt x="71" y="12"/>
                    <a:pt x="71" y="12"/>
                  </a:cubicBezTo>
                  <a:cubicBezTo>
                    <a:pt x="71" y="12"/>
                    <a:pt x="71" y="12"/>
                    <a:pt x="71" y="12"/>
                  </a:cubicBezTo>
                  <a:cubicBezTo>
                    <a:pt x="71" y="12"/>
                    <a:pt x="71" y="12"/>
                    <a:pt x="71" y="12"/>
                  </a:cubicBezTo>
                  <a:cubicBezTo>
                    <a:pt x="71" y="12"/>
                    <a:pt x="71" y="12"/>
                    <a:pt x="71" y="12"/>
                  </a:cubicBezTo>
                  <a:moveTo>
                    <a:pt x="71" y="12"/>
                  </a:moveTo>
                  <a:cubicBezTo>
                    <a:pt x="71" y="12"/>
                    <a:pt x="71" y="12"/>
                    <a:pt x="71" y="12"/>
                  </a:cubicBezTo>
                  <a:cubicBezTo>
                    <a:pt x="71" y="13"/>
                    <a:pt x="71" y="13"/>
                    <a:pt x="71" y="13"/>
                  </a:cubicBezTo>
                  <a:cubicBezTo>
                    <a:pt x="71" y="13"/>
                    <a:pt x="71" y="13"/>
                    <a:pt x="71" y="13"/>
                  </a:cubicBezTo>
                  <a:cubicBezTo>
                    <a:pt x="71" y="13"/>
                    <a:pt x="71" y="13"/>
                    <a:pt x="71" y="12"/>
                  </a:cubicBezTo>
                  <a:moveTo>
                    <a:pt x="71" y="11"/>
                  </a:moveTo>
                  <a:cubicBezTo>
                    <a:pt x="71" y="11"/>
                    <a:pt x="71" y="11"/>
                    <a:pt x="71" y="11"/>
                  </a:cubicBezTo>
                  <a:cubicBezTo>
                    <a:pt x="71" y="11"/>
                    <a:pt x="71" y="11"/>
                    <a:pt x="71" y="11"/>
                  </a:cubicBezTo>
                  <a:cubicBezTo>
                    <a:pt x="71" y="11"/>
                    <a:pt x="71" y="11"/>
                    <a:pt x="71" y="11"/>
                  </a:cubicBezTo>
                  <a:cubicBezTo>
                    <a:pt x="71" y="11"/>
                    <a:pt x="71" y="11"/>
                    <a:pt x="71" y="11"/>
                  </a:cubicBezTo>
                  <a:cubicBezTo>
                    <a:pt x="71" y="11"/>
                    <a:pt x="71" y="11"/>
                    <a:pt x="71" y="11"/>
                  </a:cubicBezTo>
                  <a:cubicBezTo>
                    <a:pt x="71" y="11"/>
                    <a:pt x="71" y="11"/>
                    <a:pt x="71" y="12"/>
                  </a:cubicBezTo>
                  <a:cubicBezTo>
                    <a:pt x="71" y="12"/>
                    <a:pt x="71" y="12"/>
                    <a:pt x="71" y="12"/>
                  </a:cubicBezTo>
                  <a:cubicBezTo>
                    <a:pt x="71" y="12"/>
                    <a:pt x="71" y="11"/>
                    <a:pt x="71" y="11"/>
                  </a:cubicBezTo>
                  <a:cubicBezTo>
                    <a:pt x="71" y="11"/>
                    <a:pt x="71" y="11"/>
                    <a:pt x="71" y="11"/>
                  </a:cubicBezTo>
                  <a:moveTo>
                    <a:pt x="71" y="12"/>
                  </a:moveTo>
                  <a:cubicBezTo>
                    <a:pt x="71" y="12"/>
                    <a:pt x="71" y="12"/>
                    <a:pt x="71" y="12"/>
                  </a:cubicBezTo>
                  <a:cubicBezTo>
                    <a:pt x="71" y="12"/>
                    <a:pt x="71" y="12"/>
                    <a:pt x="71" y="12"/>
                  </a:cubicBezTo>
                  <a:cubicBezTo>
                    <a:pt x="71" y="12"/>
                    <a:pt x="71" y="12"/>
                    <a:pt x="71" y="12"/>
                  </a:cubicBezTo>
                  <a:cubicBezTo>
                    <a:pt x="71" y="12"/>
                    <a:pt x="71" y="12"/>
                    <a:pt x="71" y="12"/>
                  </a:cubicBezTo>
                  <a:cubicBezTo>
                    <a:pt x="71" y="12"/>
                    <a:pt x="71" y="12"/>
                    <a:pt x="71" y="12"/>
                  </a:cubicBezTo>
                  <a:moveTo>
                    <a:pt x="71" y="11"/>
                  </a:moveTo>
                  <a:cubicBezTo>
                    <a:pt x="71" y="11"/>
                    <a:pt x="71" y="11"/>
                    <a:pt x="71" y="11"/>
                  </a:cubicBezTo>
                  <a:cubicBezTo>
                    <a:pt x="71" y="11"/>
                    <a:pt x="71" y="11"/>
                    <a:pt x="71" y="11"/>
                  </a:cubicBezTo>
                  <a:cubicBezTo>
                    <a:pt x="71" y="11"/>
                    <a:pt x="71" y="11"/>
                    <a:pt x="71" y="11"/>
                  </a:cubicBezTo>
                  <a:cubicBezTo>
                    <a:pt x="71" y="11"/>
                    <a:pt x="71" y="11"/>
                    <a:pt x="71" y="11"/>
                  </a:cubicBezTo>
                  <a:moveTo>
                    <a:pt x="71" y="10"/>
                  </a:moveTo>
                  <a:cubicBezTo>
                    <a:pt x="71" y="10"/>
                    <a:pt x="71" y="10"/>
                    <a:pt x="71" y="10"/>
                  </a:cubicBezTo>
                  <a:cubicBezTo>
                    <a:pt x="71" y="11"/>
                    <a:pt x="71" y="11"/>
                    <a:pt x="71" y="11"/>
                  </a:cubicBezTo>
                  <a:cubicBezTo>
                    <a:pt x="71" y="11"/>
                    <a:pt x="71" y="10"/>
                    <a:pt x="71" y="10"/>
                  </a:cubicBezTo>
                  <a:moveTo>
                    <a:pt x="71" y="10"/>
                  </a:moveTo>
                  <a:cubicBezTo>
                    <a:pt x="71" y="11"/>
                    <a:pt x="71" y="11"/>
                    <a:pt x="71" y="11"/>
                  </a:cubicBezTo>
                  <a:cubicBezTo>
                    <a:pt x="71" y="11"/>
                    <a:pt x="71" y="11"/>
                    <a:pt x="71" y="11"/>
                  </a:cubicBezTo>
                  <a:cubicBezTo>
                    <a:pt x="71" y="11"/>
                    <a:pt x="71" y="11"/>
                    <a:pt x="71" y="11"/>
                  </a:cubicBezTo>
                  <a:cubicBezTo>
                    <a:pt x="71" y="11"/>
                    <a:pt x="71" y="11"/>
                    <a:pt x="71" y="11"/>
                  </a:cubicBezTo>
                  <a:cubicBezTo>
                    <a:pt x="71" y="11"/>
                    <a:pt x="71" y="11"/>
                    <a:pt x="71" y="11"/>
                  </a:cubicBezTo>
                  <a:cubicBezTo>
                    <a:pt x="71" y="11"/>
                    <a:pt x="71" y="11"/>
                    <a:pt x="71" y="11"/>
                  </a:cubicBezTo>
                  <a:cubicBezTo>
                    <a:pt x="71" y="11"/>
                    <a:pt x="71" y="11"/>
                    <a:pt x="71" y="10"/>
                  </a:cubicBezTo>
                  <a:moveTo>
                    <a:pt x="71" y="10"/>
                  </a:moveTo>
                  <a:cubicBezTo>
                    <a:pt x="71" y="10"/>
                    <a:pt x="71" y="10"/>
                    <a:pt x="71" y="10"/>
                  </a:cubicBezTo>
                  <a:cubicBezTo>
                    <a:pt x="71" y="10"/>
                    <a:pt x="71" y="10"/>
                    <a:pt x="71" y="10"/>
                  </a:cubicBezTo>
                  <a:cubicBezTo>
                    <a:pt x="71" y="10"/>
                    <a:pt x="71" y="10"/>
                    <a:pt x="71" y="10"/>
                  </a:cubicBezTo>
                  <a:cubicBezTo>
                    <a:pt x="71" y="10"/>
                    <a:pt x="71" y="10"/>
                    <a:pt x="71" y="10"/>
                  </a:cubicBezTo>
                  <a:moveTo>
                    <a:pt x="71" y="11"/>
                  </a:moveTo>
                  <a:cubicBezTo>
                    <a:pt x="71" y="11"/>
                    <a:pt x="71" y="11"/>
                    <a:pt x="71" y="11"/>
                  </a:cubicBezTo>
                  <a:cubicBezTo>
                    <a:pt x="71" y="11"/>
                    <a:pt x="71" y="11"/>
                    <a:pt x="71" y="11"/>
                  </a:cubicBezTo>
                  <a:cubicBezTo>
                    <a:pt x="71" y="11"/>
                    <a:pt x="71" y="11"/>
                    <a:pt x="71" y="11"/>
                  </a:cubicBezTo>
                  <a:cubicBezTo>
                    <a:pt x="71" y="11"/>
                    <a:pt x="71" y="11"/>
                    <a:pt x="71" y="11"/>
                  </a:cubicBezTo>
                  <a:cubicBezTo>
                    <a:pt x="71" y="11"/>
                    <a:pt x="71" y="11"/>
                    <a:pt x="71" y="11"/>
                  </a:cubicBezTo>
                  <a:moveTo>
                    <a:pt x="71" y="11"/>
                  </a:moveTo>
                  <a:cubicBezTo>
                    <a:pt x="71" y="11"/>
                    <a:pt x="71" y="11"/>
                    <a:pt x="71" y="11"/>
                  </a:cubicBezTo>
                  <a:cubicBezTo>
                    <a:pt x="71" y="11"/>
                    <a:pt x="71" y="11"/>
                    <a:pt x="71" y="11"/>
                  </a:cubicBezTo>
                  <a:cubicBezTo>
                    <a:pt x="71" y="11"/>
                    <a:pt x="71" y="11"/>
                    <a:pt x="71" y="11"/>
                  </a:cubicBezTo>
                  <a:cubicBezTo>
                    <a:pt x="71" y="11"/>
                    <a:pt x="71" y="11"/>
                    <a:pt x="71" y="11"/>
                  </a:cubicBezTo>
                  <a:moveTo>
                    <a:pt x="71" y="12"/>
                  </a:moveTo>
                  <a:cubicBezTo>
                    <a:pt x="71" y="12"/>
                    <a:pt x="71" y="12"/>
                    <a:pt x="71" y="12"/>
                  </a:cubicBezTo>
                  <a:cubicBezTo>
                    <a:pt x="71" y="12"/>
                    <a:pt x="71" y="12"/>
                    <a:pt x="71" y="12"/>
                  </a:cubicBezTo>
                  <a:cubicBezTo>
                    <a:pt x="71" y="12"/>
                    <a:pt x="71" y="12"/>
                    <a:pt x="71" y="12"/>
                  </a:cubicBezTo>
                  <a:moveTo>
                    <a:pt x="71" y="12"/>
                  </a:moveTo>
                  <a:cubicBezTo>
                    <a:pt x="71" y="12"/>
                    <a:pt x="71" y="12"/>
                    <a:pt x="71" y="12"/>
                  </a:cubicBezTo>
                  <a:cubicBezTo>
                    <a:pt x="71" y="12"/>
                    <a:pt x="71" y="12"/>
                    <a:pt x="71" y="12"/>
                  </a:cubicBezTo>
                  <a:cubicBezTo>
                    <a:pt x="71" y="12"/>
                    <a:pt x="71" y="12"/>
                    <a:pt x="71" y="12"/>
                  </a:cubicBezTo>
                  <a:moveTo>
                    <a:pt x="71" y="12"/>
                  </a:moveTo>
                  <a:cubicBezTo>
                    <a:pt x="71" y="12"/>
                    <a:pt x="71" y="12"/>
                    <a:pt x="71" y="12"/>
                  </a:cubicBezTo>
                  <a:cubicBezTo>
                    <a:pt x="71" y="12"/>
                    <a:pt x="71" y="12"/>
                    <a:pt x="71" y="12"/>
                  </a:cubicBezTo>
                  <a:cubicBezTo>
                    <a:pt x="71" y="12"/>
                    <a:pt x="71" y="12"/>
                    <a:pt x="71" y="12"/>
                  </a:cubicBezTo>
                  <a:cubicBezTo>
                    <a:pt x="71" y="12"/>
                    <a:pt x="71" y="12"/>
                    <a:pt x="71" y="12"/>
                  </a:cubicBezTo>
                  <a:cubicBezTo>
                    <a:pt x="71" y="12"/>
                    <a:pt x="71" y="12"/>
                    <a:pt x="71" y="12"/>
                  </a:cubicBezTo>
                  <a:moveTo>
                    <a:pt x="70" y="11"/>
                  </a:moveTo>
                  <a:cubicBezTo>
                    <a:pt x="70" y="11"/>
                    <a:pt x="71" y="11"/>
                    <a:pt x="71" y="11"/>
                  </a:cubicBezTo>
                  <a:cubicBezTo>
                    <a:pt x="71" y="11"/>
                    <a:pt x="71" y="11"/>
                    <a:pt x="71" y="11"/>
                  </a:cubicBezTo>
                  <a:cubicBezTo>
                    <a:pt x="71" y="11"/>
                    <a:pt x="71" y="11"/>
                    <a:pt x="71" y="11"/>
                  </a:cubicBezTo>
                  <a:cubicBezTo>
                    <a:pt x="71" y="11"/>
                    <a:pt x="71" y="11"/>
                    <a:pt x="71" y="11"/>
                  </a:cubicBezTo>
                  <a:cubicBezTo>
                    <a:pt x="71" y="11"/>
                    <a:pt x="71" y="11"/>
                    <a:pt x="71" y="11"/>
                  </a:cubicBezTo>
                  <a:cubicBezTo>
                    <a:pt x="71" y="11"/>
                    <a:pt x="71" y="11"/>
                    <a:pt x="70" y="11"/>
                  </a:cubicBezTo>
                  <a:moveTo>
                    <a:pt x="70" y="11"/>
                  </a:moveTo>
                  <a:cubicBezTo>
                    <a:pt x="70" y="11"/>
                    <a:pt x="70" y="11"/>
                    <a:pt x="70" y="11"/>
                  </a:cubicBezTo>
                  <a:cubicBezTo>
                    <a:pt x="70" y="11"/>
                    <a:pt x="70" y="11"/>
                    <a:pt x="70" y="11"/>
                  </a:cubicBezTo>
                  <a:cubicBezTo>
                    <a:pt x="70" y="11"/>
                    <a:pt x="70" y="11"/>
                    <a:pt x="70" y="11"/>
                  </a:cubicBezTo>
                  <a:cubicBezTo>
                    <a:pt x="70" y="11"/>
                    <a:pt x="70" y="11"/>
                    <a:pt x="70" y="11"/>
                  </a:cubicBezTo>
                  <a:moveTo>
                    <a:pt x="70" y="11"/>
                  </a:moveTo>
                  <a:cubicBezTo>
                    <a:pt x="70" y="11"/>
                    <a:pt x="70" y="11"/>
                    <a:pt x="70" y="11"/>
                  </a:cubicBezTo>
                  <a:cubicBezTo>
                    <a:pt x="70" y="11"/>
                    <a:pt x="70" y="11"/>
                    <a:pt x="70" y="11"/>
                  </a:cubicBezTo>
                  <a:cubicBezTo>
                    <a:pt x="70" y="11"/>
                    <a:pt x="70" y="11"/>
                    <a:pt x="70" y="11"/>
                  </a:cubicBezTo>
                  <a:moveTo>
                    <a:pt x="70" y="10"/>
                  </a:moveTo>
                  <a:cubicBezTo>
                    <a:pt x="70" y="10"/>
                    <a:pt x="70" y="10"/>
                    <a:pt x="70" y="10"/>
                  </a:cubicBezTo>
                  <a:cubicBezTo>
                    <a:pt x="70" y="10"/>
                    <a:pt x="70" y="10"/>
                    <a:pt x="70" y="10"/>
                  </a:cubicBezTo>
                  <a:cubicBezTo>
                    <a:pt x="70" y="10"/>
                    <a:pt x="70" y="10"/>
                    <a:pt x="70" y="10"/>
                  </a:cubicBezTo>
                  <a:cubicBezTo>
                    <a:pt x="70" y="10"/>
                    <a:pt x="70" y="10"/>
                    <a:pt x="70" y="10"/>
                  </a:cubicBezTo>
                  <a:cubicBezTo>
                    <a:pt x="70" y="10"/>
                    <a:pt x="70" y="10"/>
                    <a:pt x="70" y="10"/>
                  </a:cubicBezTo>
                  <a:cubicBezTo>
                    <a:pt x="70" y="10"/>
                    <a:pt x="70" y="10"/>
                    <a:pt x="70" y="10"/>
                  </a:cubicBezTo>
                  <a:cubicBezTo>
                    <a:pt x="70" y="10"/>
                    <a:pt x="70" y="10"/>
                    <a:pt x="70" y="10"/>
                  </a:cubicBezTo>
                  <a:cubicBezTo>
                    <a:pt x="70" y="10"/>
                    <a:pt x="70" y="10"/>
                    <a:pt x="70" y="10"/>
                  </a:cubicBezTo>
                  <a:moveTo>
                    <a:pt x="70" y="10"/>
                  </a:moveTo>
                  <a:cubicBezTo>
                    <a:pt x="70" y="10"/>
                    <a:pt x="70" y="10"/>
                    <a:pt x="70" y="10"/>
                  </a:cubicBezTo>
                  <a:cubicBezTo>
                    <a:pt x="70" y="10"/>
                    <a:pt x="70" y="10"/>
                    <a:pt x="70" y="10"/>
                  </a:cubicBezTo>
                  <a:cubicBezTo>
                    <a:pt x="70" y="10"/>
                    <a:pt x="70" y="10"/>
                    <a:pt x="70" y="10"/>
                  </a:cubicBezTo>
                  <a:moveTo>
                    <a:pt x="70" y="10"/>
                  </a:moveTo>
                  <a:cubicBezTo>
                    <a:pt x="70" y="10"/>
                    <a:pt x="70" y="10"/>
                    <a:pt x="70" y="10"/>
                  </a:cubicBezTo>
                  <a:cubicBezTo>
                    <a:pt x="70" y="10"/>
                    <a:pt x="70" y="10"/>
                    <a:pt x="70" y="10"/>
                  </a:cubicBezTo>
                  <a:cubicBezTo>
                    <a:pt x="70" y="10"/>
                    <a:pt x="70" y="10"/>
                    <a:pt x="70" y="10"/>
                  </a:cubicBezTo>
                  <a:cubicBezTo>
                    <a:pt x="70" y="10"/>
                    <a:pt x="70" y="10"/>
                    <a:pt x="70" y="10"/>
                  </a:cubicBezTo>
                  <a:cubicBezTo>
                    <a:pt x="70" y="10"/>
                    <a:pt x="70" y="10"/>
                    <a:pt x="70" y="10"/>
                  </a:cubicBezTo>
                  <a:cubicBezTo>
                    <a:pt x="70" y="10"/>
                    <a:pt x="70" y="10"/>
                    <a:pt x="70" y="10"/>
                  </a:cubicBezTo>
                  <a:cubicBezTo>
                    <a:pt x="70" y="10"/>
                    <a:pt x="70" y="10"/>
                    <a:pt x="70" y="10"/>
                  </a:cubicBezTo>
                  <a:moveTo>
                    <a:pt x="70" y="10"/>
                  </a:moveTo>
                  <a:cubicBezTo>
                    <a:pt x="70" y="10"/>
                    <a:pt x="70" y="10"/>
                    <a:pt x="70" y="10"/>
                  </a:cubicBezTo>
                  <a:cubicBezTo>
                    <a:pt x="70" y="10"/>
                    <a:pt x="70" y="10"/>
                    <a:pt x="70" y="10"/>
                  </a:cubicBezTo>
                  <a:cubicBezTo>
                    <a:pt x="70" y="10"/>
                    <a:pt x="70" y="10"/>
                    <a:pt x="70" y="10"/>
                  </a:cubicBezTo>
                  <a:cubicBezTo>
                    <a:pt x="70" y="10"/>
                    <a:pt x="70" y="10"/>
                    <a:pt x="70" y="10"/>
                  </a:cubicBezTo>
                  <a:moveTo>
                    <a:pt x="70" y="10"/>
                  </a:moveTo>
                  <a:cubicBezTo>
                    <a:pt x="70" y="10"/>
                    <a:pt x="70" y="10"/>
                    <a:pt x="70" y="10"/>
                  </a:cubicBezTo>
                  <a:cubicBezTo>
                    <a:pt x="70" y="10"/>
                    <a:pt x="70" y="10"/>
                    <a:pt x="70" y="10"/>
                  </a:cubicBezTo>
                  <a:cubicBezTo>
                    <a:pt x="70" y="10"/>
                    <a:pt x="70" y="10"/>
                    <a:pt x="70" y="10"/>
                  </a:cubicBezTo>
                  <a:cubicBezTo>
                    <a:pt x="70" y="10"/>
                    <a:pt x="70" y="10"/>
                    <a:pt x="70" y="10"/>
                  </a:cubicBezTo>
                  <a:cubicBezTo>
                    <a:pt x="70" y="10"/>
                    <a:pt x="70" y="10"/>
                    <a:pt x="70" y="10"/>
                  </a:cubicBezTo>
                  <a:moveTo>
                    <a:pt x="69" y="9"/>
                  </a:moveTo>
                  <a:cubicBezTo>
                    <a:pt x="69" y="9"/>
                    <a:pt x="70" y="9"/>
                    <a:pt x="70" y="10"/>
                  </a:cubicBezTo>
                  <a:cubicBezTo>
                    <a:pt x="70" y="10"/>
                    <a:pt x="70" y="10"/>
                    <a:pt x="70" y="9"/>
                  </a:cubicBezTo>
                  <a:cubicBezTo>
                    <a:pt x="70" y="9"/>
                    <a:pt x="69" y="9"/>
                    <a:pt x="69" y="9"/>
                  </a:cubicBezTo>
                  <a:moveTo>
                    <a:pt x="69" y="9"/>
                  </a:moveTo>
                  <a:cubicBezTo>
                    <a:pt x="69" y="9"/>
                    <a:pt x="69" y="9"/>
                    <a:pt x="69" y="9"/>
                  </a:cubicBezTo>
                  <a:cubicBezTo>
                    <a:pt x="69" y="9"/>
                    <a:pt x="69" y="9"/>
                    <a:pt x="69" y="9"/>
                  </a:cubicBezTo>
                  <a:cubicBezTo>
                    <a:pt x="69" y="9"/>
                    <a:pt x="69" y="9"/>
                    <a:pt x="69" y="9"/>
                  </a:cubicBezTo>
                  <a:moveTo>
                    <a:pt x="68" y="7"/>
                  </a:moveTo>
                  <a:cubicBezTo>
                    <a:pt x="68" y="7"/>
                    <a:pt x="68" y="7"/>
                    <a:pt x="68" y="7"/>
                  </a:cubicBezTo>
                  <a:cubicBezTo>
                    <a:pt x="68" y="7"/>
                    <a:pt x="68" y="7"/>
                    <a:pt x="68" y="7"/>
                  </a:cubicBezTo>
                  <a:cubicBezTo>
                    <a:pt x="69" y="8"/>
                    <a:pt x="69" y="8"/>
                    <a:pt x="69" y="8"/>
                  </a:cubicBezTo>
                  <a:cubicBezTo>
                    <a:pt x="69" y="8"/>
                    <a:pt x="69" y="8"/>
                    <a:pt x="68" y="7"/>
                  </a:cubicBezTo>
                  <a:moveTo>
                    <a:pt x="68" y="7"/>
                  </a:moveTo>
                  <a:cubicBezTo>
                    <a:pt x="68" y="7"/>
                    <a:pt x="68" y="7"/>
                    <a:pt x="68" y="7"/>
                  </a:cubicBezTo>
                  <a:cubicBezTo>
                    <a:pt x="68" y="7"/>
                    <a:pt x="68" y="7"/>
                    <a:pt x="68" y="7"/>
                  </a:cubicBezTo>
                  <a:cubicBezTo>
                    <a:pt x="68" y="7"/>
                    <a:pt x="68" y="7"/>
                    <a:pt x="68" y="7"/>
                  </a:cubicBezTo>
                  <a:cubicBezTo>
                    <a:pt x="68" y="7"/>
                    <a:pt x="68" y="7"/>
                    <a:pt x="68" y="7"/>
                  </a:cubicBezTo>
                  <a:moveTo>
                    <a:pt x="67" y="6"/>
                  </a:moveTo>
                  <a:cubicBezTo>
                    <a:pt x="67" y="6"/>
                    <a:pt x="67" y="6"/>
                    <a:pt x="67" y="6"/>
                  </a:cubicBezTo>
                  <a:cubicBezTo>
                    <a:pt x="68" y="6"/>
                    <a:pt x="68" y="6"/>
                    <a:pt x="68" y="6"/>
                  </a:cubicBezTo>
                  <a:cubicBezTo>
                    <a:pt x="68" y="6"/>
                    <a:pt x="68" y="6"/>
                    <a:pt x="68" y="6"/>
                  </a:cubicBezTo>
                  <a:cubicBezTo>
                    <a:pt x="68" y="6"/>
                    <a:pt x="68" y="6"/>
                    <a:pt x="67" y="6"/>
                  </a:cubicBezTo>
                  <a:moveTo>
                    <a:pt x="67" y="6"/>
                  </a:moveTo>
                  <a:cubicBezTo>
                    <a:pt x="67" y="6"/>
                    <a:pt x="67" y="6"/>
                    <a:pt x="67" y="6"/>
                  </a:cubicBezTo>
                  <a:cubicBezTo>
                    <a:pt x="67" y="6"/>
                    <a:pt x="67" y="6"/>
                    <a:pt x="67" y="6"/>
                  </a:cubicBezTo>
                  <a:cubicBezTo>
                    <a:pt x="67" y="6"/>
                    <a:pt x="67" y="6"/>
                    <a:pt x="67" y="6"/>
                  </a:cubicBezTo>
                  <a:moveTo>
                    <a:pt x="67" y="5"/>
                  </a:moveTo>
                  <a:cubicBezTo>
                    <a:pt x="67" y="5"/>
                    <a:pt x="67" y="5"/>
                    <a:pt x="67" y="5"/>
                  </a:cubicBezTo>
                  <a:cubicBezTo>
                    <a:pt x="67" y="5"/>
                    <a:pt x="67" y="5"/>
                    <a:pt x="67" y="5"/>
                  </a:cubicBezTo>
                  <a:cubicBezTo>
                    <a:pt x="67" y="5"/>
                    <a:pt x="67" y="5"/>
                    <a:pt x="67" y="5"/>
                  </a:cubicBezTo>
                  <a:cubicBezTo>
                    <a:pt x="67" y="5"/>
                    <a:pt x="67" y="5"/>
                    <a:pt x="67" y="5"/>
                  </a:cubicBezTo>
                  <a:moveTo>
                    <a:pt x="66" y="4"/>
                  </a:moveTo>
                  <a:cubicBezTo>
                    <a:pt x="66" y="4"/>
                    <a:pt x="66" y="5"/>
                    <a:pt x="67" y="5"/>
                  </a:cubicBezTo>
                  <a:cubicBezTo>
                    <a:pt x="67" y="5"/>
                    <a:pt x="67" y="5"/>
                    <a:pt x="67" y="5"/>
                  </a:cubicBezTo>
                  <a:cubicBezTo>
                    <a:pt x="66" y="5"/>
                    <a:pt x="66" y="4"/>
                    <a:pt x="66" y="4"/>
                  </a:cubicBezTo>
                  <a:moveTo>
                    <a:pt x="64" y="2"/>
                  </a:moveTo>
                  <a:cubicBezTo>
                    <a:pt x="64" y="2"/>
                    <a:pt x="64" y="2"/>
                    <a:pt x="64" y="3"/>
                  </a:cubicBezTo>
                  <a:cubicBezTo>
                    <a:pt x="64" y="3"/>
                    <a:pt x="64" y="3"/>
                    <a:pt x="64" y="3"/>
                  </a:cubicBezTo>
                  <a:cubicBezTo>
                    <a:pt x="64" y="2"/>
                    <a:pt x="64" y="2"/>
                    <a:pt x="64" y="2"/>
                  </a:cubicBezTo>
                  <a:moveTo>
                    <a:pt x="62" y="1"/>
                  </a:moveTo>
                  <a:cubicBezTo>
                    <a:pt x="62" y="1"/>
                    <a:pt x="62" y="1"/>
                    <a:pt x="62" y="1"/>
                  </a:cubicBezTo>
                  <a:cubicBezTo>
                    <a:pt x="62" y="1"/>
                    <a:pt x="63" y="1"/>
                    <a:pt x="63" y="1"/>
                  </a:cubicBezTo>
                  <a:cubicBezTo>
                    <a:pt x="63" y="1"/>
                    <a:pt x="63" y="1"/>
                    <a:pt x="62" y="1"/>
                  </a:cubicBezTo>
                  <a:moveTo>
                    <a:pt x="61" y="1"/>
                  </a:moveTo>
                  <a:cubicBezTo>
                    <a:pt x="61" y="1"/>
                    <a:pt x="61" y="1"/>
                    <a:pt x="61" y="1"/>
                  </a:cubicBezTo>
                  <a:cubicBezTo>
                    <a:pt x="61" y="1"/>
                    <a:pt x="61" y="1"/>
                    <a:pt x="61" y="1"/>
                  </a:cubicBezTo>
                  <a:cubicBezTo>
                    <a:pt x="61" y="1"/>
                    <a:pt x="61" y="1"/>
                    <a:pt x="61" y="1"/>
                  </a:cubicBezTo>
                  <a:moveTo>
                    <a:pt x="61" y="1"/>
                  </a:moveTo>
                  <a:cubicBezTo>
                    <a:pt x="61" y="1"/>
                    <a:pt x="61" y="1"/>
                    <a:pt x="61" y="1"/>
                  </a:cubicBezTo>
                  <a:cubicBezTo>
                    <a:pt x="61" y="1"/>
                    <a:pt x="61" y="1"/>
                    <a:pt x="61" y="1"/>
                  </a:cubicBezTo>
                  <a:cubicBezTo>
                    <a:pt x="61" y="1"/>
                    <a:pt x="61" y="1"/>
                    <a:pt x="61" y="1"/>
                  </a:cubicBezTo>
                  <a:moveTo>
                    <a:pt x="60" y="0"/>
                  </a:moveTo>
                  <a:cubicBezTo>
                    <a:pt x="61" y="0"/>
                    <a:pt x="61" y="0"/>
                    <a:pt x="61" y="1"/>
                  </a:cubicBezTo>
                  <a:cubicBezTo>
                    <a:pt x="61" y="0"/>
                    <a:pt x="60" y="0"/>
                    <a:pt x="60" y="0"/>
                  </a:cubicBezTo>
                  <a:moveTo>
                    <a:pt x="58" y="0"/>
                  </a:moveTo>
                  <a:cubicBezTo>
                    <a:pt x="58" y="0"/>
                    <a:pt x="58" y="0"/>
                    <a:pt x="57" y="0"/>
                  </a:cubicBezTo>
                  <a:cubicBezTo>
                    <a:pt x="57" y="0"/>
                    <a:pt x="57" y="0"/>
                    <a:pt x="57" y="0"/>
                  </a:cubicBezTo>
                  <a:cubicBezTo>
                    <a:pt x="57" y="0"/>
                    <a:pt x="57" y="0"/>
                    <a:pt x="58" y="0"/>
                  </a:cubicBezTo>
                  <a:moveTo>
                    <a:pt x="58" y="0"/>
                  </a:moveTo>
                  <a:cubicBezTo>
                    <a:pt x="58" y="0"/>
                    <a:pt x="58" y="0"/>
                    <a:pt x="58" y="0"/>
                  </a:cubicBezTo>
                  <a:cubicBezTo>
                    <a:pt x="58" y="0"/>
                    <a:pt x="58" y="0"/>
                    <a:pt x="58" y="0"/>
                  </a:cubicBezTo>
                  <a:cubicBezTo>
                    <a:pt x="58" y="0"/>
                    <a:pt x="58" y="0"/>
                    <a:pt x="58" y="0"/>
                  </a:cubicBezTo>
                  <a:moveTo>
                    <a:pt x="56" y="0"/>
                  </a:moveTo>
                  <a:cubicBezTo>
                    <a:pt x="57" y="0"/>
                    <a:pt x="57" y="0"/>
                    <a:pt x="57" y="0"/>
                  </a:cubicBezTo>
                  <a:cubicBezTo>
                    <a:pt x="57" y="0"/>
                    <a:pt x="57" y="0"/>
                    <a:pt x="56" y="0"/>
                  </a:cubicBezTo>
                  <a:moveTo>
                    <a:pt x="57" y="0"/>
                  </a:moveTo>
                  <a:cubicBezTo>
                    <a:pt x="57" y="0"/>
                    <a:pt x="56" y="0"/>
                    <a:pt x="56" y="0"/>
                  </a:cubicBezTo>
                  <a:cubicBezTo>
                    <a:pt x="56" y="0"/>
                    <a:pt x="56" y="0"/>
                    <a:pt x="56" y="0"/>
                  </a:cubicBezTo>
                  <a:cubicBezTo>
                    <a:pt x="56" y="0"/>
                    <a:pt x="57" y="0"/>
                    <a:pt x="57" y="0"/>
                  </a:cubicBezTo>
                  <a:moveTo>
                    <a:pt x="56" y="0"/>
                  </a:moveTo>
                  <a:cubicBezTo>
                    <a:pt x="56" y="0"/>
                    <a:pt x="56" y="0"/>
                    <a:pt x="56" y="0"/>
                  </a:cubicBezTo>
                  <a:cubicBezTo>
                    <a:pt x="56" y="0"/>
                    <a:pt x="56" y="0"/>
                    <a:pt x="56" y="0"/>
                  </a:cubicBezTo>
                  <a:cubicBezTo>
                    <a:pt x="56" y="0"/>
                    <a:pt x="56" y="0"/>
                    <a:pt x="56" y="0"/>
                  </a:cubicBezTo>
                  <a:cubicBezTo>
                    <a:pt x="56" y="0"/>
                    <a:pt x="56" y="0"/>
                    <a:pt x="56" y="0"/>
                  </a:cubicBezTo>
                  <a:moveTo>
                    <a:pt x="56" y="0"/>
                  </a:moveTo>
                  <a:cubicBezTo>
                    <a:pt x="56" y="0"/>
                    <a:pt x="56" y="0"/>
                    <a:pt x="56" y="0"/>
                  </a:cubicBezTo>
                  <a:cubicBezTo>
                    <a:pt x="56" y="0"/>
                    <a:pt x="56" y="0"/>
                    <a:pt x="56" y="0"/>
                  </a:cubicBezTo>
                  <a:cubicBezTo>
                    <a:pt x="56" y="0"/>
                    <a:pt x="56" y="0"/>
                    <a:pt x="56" y="0"/>
                  </a:cubicBezTo>
                  <a:moveTo>
                    <a:pt x="55" y="0"/>
                  </a:moveTo>
                  <a:cubicBezTo>
                    <a:pt x="55" y="0"/>
                    <a:pt x="55" y="0"/>
                    <a:pt x="55" y="0"/>
                  </a:cubicBezTo>
                  <a:cubicBezTo>
                    <a:pt x="55" y="0"/>
                    <a:pt x="56" y="0"/>
                    <a:pt x="56" y="0"/>
                  </a:cubicBezTo>
                  <a:cubicBezTo>
                    <a:pt x="56" y="0"/>
                    <a:pt x="55" y="0"/>
                    <a:pt x="55" y="0"/>
                  </a:cubicBezTo>
                  <a:moveTo>
                    <a:pt x="55" y="0"/>
                  </a:moveTo>
                  <a:cubicBezTo>
                    <a:pt x="55" y="0"/>
                    <a:pt x="55" y="0"/>
                    <a:pt x="55" y="0"/>
                  </a:cubicBezTo>
                  <a:cubicBezTo>
                    <a:pt x="55" y="0"/>
                    <a:pt x="55" y="0"/>
                    <a:pt x="55" y="0"/>
                  </a:cubicBezTo>
                  <a:cubicBezTo>
                    <a:pt x="55" y="0"/>
                    <a:pt x="54" y="0"/>
                    <a:pt x="54" y="0"/>
                  </a:cubicBezTo>
                  <a:cubicBezTo>
                    <a:pt x="54" y="0"/>
                    <a:pt x="55" y="0"/>
                    <a:pt x="55" y="0"/>
                  </a:cubicBezTo>
                  <a:cubicBezTo>
                    <a:pt x="55" y="0"/>
                    <a:pt x="55" y="0"/>
                    <a:pt x="56" y="0"/>
                  </a:cubicBezTo>
                  <a:cubicBezTo>
                    <a:pt x="55" y="0"/>
                    <a:pt x="55" y="0"/>
                    <a:pt x="55" y="0"/>
                  </a:cubicBezTo>
                  <a:moveTo>
                    <a:pt x="53" y="0"/>
                  </a:moveTo>
                  <a:cubicBezTo>
                    <a:pt x="53" y="0"/>
                    <a:pt x="53" y="0"/>
                    <a:pt x="53" y="0"/>
                  </a:cubicBezTo>
                  <a:cubicBezTo>
                    <a:pt x="53" y="0"/>
                    <a:pt x="54" y="0"/>
                    <a:pt x="54" y="0"/>
                  </a:cubicBezTo>
                  <a:cubicBezTo>
                    <a:pt x="54" y="0"/>
                    <a:pt x="54" y="0"/>
                    <a:pt x="53" y="0"/>
                  </a:cubicBezTo>
                  <a:moveTo>
                    <a:pt x="53" y="0"/>
                  </a:moveTo>
                  <a:cubicBezTo>
                    <a:pt x="53" y="0"/>
                    <a:pt x="53" y="0"/>
                    <a:pt x="53" y="0"/>
                  </a:cubicBezTo>
                  <a:cubicBezTo>
                    <a:pt x="53" y="0"/>
                    <a:pt x="53" y="0"/>
                    <a:pt x="53" y="0"/>
                  </a:cubicBezTo>
                  <a:cubicBezTo>
                    <a:pt x="53" y="0"/>
                    <a:pt x="53" y="0"/>
                    <a:pt x="53" y="0"/>
                  </a:cubicBezTo>
                  <a:moveTo>
                    <a:pt x="53" y="0"/>
                  </a:moveTo>
                  <a:cubicBezTo>
                    <a:pt x="53" y="0"/>
                    <a:pt x="53" y="0"/>
                    <a:pt x="53" y="0"/>
                  </a:cubicBezTo>
                  <a:cubicBezTo>
                    <a:pt x="53" y="0"/>
                    <a:pt x="53" y="0"/>
                    <a:pt x="53" y="0"/>
                  </a:cubicBezTo>
                  <a:cubicBezTo>
                    <a:pt x="53" y="0"/>
                    <a:pt x="53" y="0"/>
                    <a:pt x="53" y="0"/>
                  </a:cubicBezTo>
                  <a:moveTo>
                    <a:pt x="53" y="0"/>
                  </a:moveTo>
                  <a:cubicBezTo>
                    <a:pt x="53" y="0"/>
                    <a:pt x="53" y="0"/>
                    <a:pt x="53" y="0"/>
                  </a:cubicBezTo>
                  <a:cubicBezTo>
                    <a:pt x="53" y="0"/>
                    <a:pt x="53" y="0"/>
                    <a:pt x="53" y="0"/>
                  </a:cubicBezTo>
                  <a:cubicBezTo>
                    <a:pt x="53" y="0"/>
                    <a:pt x="52" y="0"/>
                    <a:pt x="52" y="0"/>
                  </a:cubicBezTo>
                  <a:cubicBezTo>
                    <a:pt x="52" y="0"/>
                    <a:pt x="53" y="0"/>
                    <a:pt x="53" y="0"/>
                  </a:cubicBezTo>
                  <a:cubicBezTo>
                    <a:pt x="53" y="0"/>
                    <a:pt x="53" y="0"/>
                    <a:pt x="53" y="0"/>
                  </a:cubicBezTo>
                  <a:moveTo>
                    <a:pt x="52" y="1"/>
                  </a:moveTo>
                  <a:cubicBezTo>
                    <a:pt x="51" y="1"/>
                    <a:pt x="51" y="1"/>
                    <a:pt x="51" y="1"/>
                  </a:cubicBezTo>
                  <a:cubicBezTo>
                    <a:pt x="52" y="1"/>
                    <a:pt x="52" y="1"/>
                    <a:pt x="52" y="1"/>
                  </a:cubicBezTo>
                  <a:cubicBezTo>
                    <a:pt x="52" y="1"/>
                    <a:pt x="52" y="1"/>
                    <a:pt x="52" y="1"/>
                  </a:cubicBezTo>
                  <a:moveTo>
                    <a:pt x="51" y="1"/>
                  </a:moveTo>
                  <a:cubicBezTo>
                    <a:pt x="51" y="1"/>
                    <a:pt x="51" y="1"/>
                    <a:pt x="51" y="1"/>
                  </a:cubicBezTo>
                  <a:cubicBezTo>
                    <a:pt x="51" y="1"/>
                    <a:pt x="51" y="1"/>
                    <a:pt x="51" y="1"/>
                  </a:cubicBezTo>
                  <a:cubicBezTo>
                    <a:pt x="51" y="1"/>
                    <a:pt x="51" y="1"/>
                    <a:pt x="51" y="1"/>
                  </a:cubicBezTo>
                  <a:cubicBezTo>
                    <a:pt x="51" y="1"/>
                    <a:pt x="51" y="1"/>
                    <a:pt x="51" y="1"/>
                  </a:cubicBezTo>
                  <a:moveTo>
                    <a:pt x="51" y="1"/>
                  </a:moveTo>
                  <a:cubicBezTo>
                    <a:pt x="51" y="1"/>
                    <a:pt x="51" y="1"/>
                    <a:pt x="51" y="1"/>
                  </a:cubicBezTo>
                  <a:cubicBezTo>
                    <a:pt x="51" y="1"/>
                    <a:pt x="51" y="1"/>
                    <a:pt x="51" y="1"/>
                  </a:cubicBezTo>
                  <a:close/>
                  <a:moveTo>
                    <a:pt x="51" y="1"/>
                  </a:moveTo>
                  <a:cubicBezTo>
                    <a:pt x="51" y="1"/>
                    <a:pt x="51" y="1"/>
                    <a:pt x="51" y="1"/>
                  </a:cubicBezTo>
                  <a:cubicBezTo>
                    <a:pt x="51" y="1"/>
                    <a:pt x="51" y="1"/>
                    <a:pt x="51" y="1"/>
                  </a:cubicBezTo>
                  <a:cubicBezTo>
                    <a:pt x="51" y="1"/>
                    <a:pt x="51" y="1"/>
                    <a:pt x="51" y="1"/>
                  </a:cubicBezTo>
                  <a:moveTo>
                    <a:pt x="50" y="2"/>
                  </a:moveTo>
                  <a:cubicBezTo>
                    <a:pt x="50" y="2"/>
                    <a:pt x="50" y="2"/>
                    <a:pt x="50" y="2"/>
                  </a:cubicBezTo>
                  <a:cubicBezTo>
                    <a:pt x="50" y="2"/>
                    <a:pt x="50" y="2"/>
                    <a:pt x="50" y="2"/>
                  </a:cubicBezTo>
                  <a:cubicBezTo>
                    <a:pt x="50" y="2"/>
                    <a:pt x="50" y="2"/>
                    <a:pt x="50" y="2"/>
                  </a:cubicBezTo>
                  <a:moveTo>
                    <a:pt x="49" y="2"/>
                  </a:moveTo>
                  <a:cubicBezTo>
                    <a:pt x="49" y="2"/>
                    <a:pt x="50" y="2"/>
                    <a:pt x="50" y="2"/>
                  </a:cubicBezTo>
                  <a:cubicBezTo>
                    <a:pt x="50" y="2"/>
                    <a:pt x="49" y="2"/>
                    <a:pt x="49" y="2"/>
                  </a:cubicBezTo>
                  <a:moveTo>
                    <a:pt x="48" y="3"/>
                  </a:moveTo>
                  <a:cubicBezTo>
                    <a:pt x="49" y="3"/>
                    <a:pt x="49" y="3"/>
                    <a:pt x="49" y="3"/>
                  </a:cubicBezTo>
                  <a:cubicBezTo>
                    <a:pt x="49" y="3"/>
                    <a:pt x="49" y="3"/>
                    <a:pt x="48" y="3"/>
                  </a:cubicBezTo>
                  <a:moveTo>
                    <a:pt x="48" y="3"/>
                  </a:moveTo>
                  <a:cubicBezTo>
                    <a:pt x="48" y="3"/>
                    <a:pt x="48" y="3"/>
                    <a:pt x="49" y="3"/>
                  </a:cubicBezTo>
                  <a:cubicBezTo>
                    <a:pt x="48" y="3"/>
                    <a:pt x="48" y="3"/>
                    <a:pt x="48" y="3"/>
                  </a:cubicBezTo>
                  <a:cubicBezTo>
                    <a:pt x="48" y="3"/>
                    <a:pt x="48" y="3"/>
                    <a:pt x="48" y="3"/>
                  </a:cubicBezTo>
                  <a:moveTo>
                    <a:pt x="47" y="5"/>
                  </a:moveTo>
                  <a:cubicBezTo>
                    <a:pt x="47" y="5"/>
                    <a:pt x="47" y="5"/>
                    <a:pt x="47" y="5"/>
                  </a:cubicBezTo>
                  <a:cubicBezTo>
                    <a:pt x="47" y="5"/>
                    <a:pt x="47" y="5"/>
                    <a:pt x="47" y="5"/>
                  </a:cubicBezTo>
                  <a:close/>
                  <a:moveTo>
                    <a:pt x="46" y="5"/>
                  </a:moveTo>
                  <a:cubicBezTo>
                    <a:pt x="46" y="5"/>
                    <a:pt x="46" y="5"/>
                    <a:pt x="47" y="5"/>
                  </a:cubicBezTo>
                  <a:cubicBezTo>
                    <a:pt x="46" y="5"/>
                    <a:pt x="46" y="5"/>
                    <a:pt x="46" y="5"/>
                  </a:cubicBezTo>
                  <a:moveTo>
                    <a:pt x="44" y="8"/>
                  </a:moveTo>
                  <a:cubicBezTo>
                    <a:pt x="45" y="8"/>
                    <a:pt x="45" y="8"/>
                    <a:pt x="45" y="8"/>
                  </a:cubicBezTo>
                  <a:cubicBezTo>
                    <a:pt x="45" y="8"/>
                    <a:pt x="45" y="8"/>
                    <a:pt x="44" y="8"/>
                  </a:cubicBezTo>
                  <a:moveTo>
                    <a:pt x="44" y="10"/>
                  </a:moveTo>
                  <a:cubicBezTo>
                    <a:pt x="44" y="10"/>
                    <a:pt x="44" y="10"/>
                    <a:pt x="44" y="10"/>
                  </a:cubicBezTo>
                  <a:cubicBezTo>
                    <a:pt x="44" y="10"/>
                    <a:pt x="44" y="10"/>
                    <a:pt x="44" y="9"/>
                  </a:cubicBezTo>
                  <a:cubicBezTo>
                    <a:pt x="44" y="10"/>
                    <a:pt x="44" y="10"/>
                    <a:pt x="44" y="10"/>
                  </a:cubicBezTo>
                  <a:moveTo>
                    <a:pt x="44" y="10"/>
                  </a:moveTo>
                  <a:cubicBezTo>
                    <a:pt x="44" y="10"/>
                    <a:pt x="44" y="10"/>
                    <a:pt x="44" y="10"/>
                  </a:cubicBezTo>
                  <a:cubicBezTo>
                    <a:pt x="44" y="10"/>
                    <a:pt x="44" y="10"/>
                    <a:pt x="44" y="10"/>
                  </a:cubicBezTo>
                  <a:cubicBezTo>
                    <a:pt x="44" y="10"/>
                    <a:pt x="44" y="10"/>
                    <a:pt x="44" y="10"/>
                  </a:cubicBezTo>
                  <a:cubicBezTo>
                    <a:pt x="44" y="10"/>
                    <a:pt x="44" y="10"/>
                    <a:pt x="44" y="10"/>
                  </a:cubicBezTo>
                  <a:moveTo>
                    <a:pt x="44" y="11"/>
                  </a:moveTo>
                  <a:cubicBezTo>
                    <a:pt x="44" y="11"/>
                    <a:pt x="44" y="11"/>
                    <a:pt x="44" y="11"/>
                  </a:cubicBezTo>
                  <a:cubicBezTo>
                    <a:pt x="44" y="11"/>
                    <a:pt x="44" y="11"/>
                    <a:pt x="44" y="11"/>
                  </a:cubicBezTo>
                  <a:cubicBezTo>
                    <a:pt x="44" y="11"/>
                    <a:pt x="44" y="11"/>
                    <a:pt x="44" y="11"/>
                  </a:cubicBezTo>
                  <a:moveTo>
                    <a:pt x="43" y="13"/>
                  </a:moveTo>
                  <a:cubicBezTo>
                    <a:pt x="43" y="13"/>
                    <a:pt x="43" y="13"/>
                    <a:pt x="43" y="13"/>
                  </a:cubicBezTo>
                  <a:cubicBezTo>
                    <a:pt x="43" y="13"/>
                    <a:pt x="43" y="13"/>
                    <a:pt x="43" y="13"/>
                  </a:cubicBezTo>
                  <a:moveTo>
                    <a:pt x="43" y="15"/>
                  </a:moveTo>
                  <a:cubicBezTo>
                    <a:pt x="43" y="15"/>
                    <a:pt x="43" y="15"/>
                    <a:pt x="43" y="15"/>
                  </a:cubicBezTo>
                  <a:cubicBezTo>
                    <a:pt x="43" y="15"/>
                    <a:pt x="43" y="15"/>
                    <a:pt x="43" y="15"/>
                  </a:cubicBezTo>
                  <a:cubicBezTo>
                    <a:pt x="43" y="15"/>
                    <a:pt x="43" y="15"/>
                    <a:pt x="43" y="15"/>
                  </a:cubicBezTo>
                  <a:moveTo>
                    <a:pt x="43" y="15"/>
                  </a:moveTo>
                  <a:cubicBezTo>
                    <a:pt x="43" y="15"/>
                    <a:pt x="43" y="15"/>
                    <a:pt x="43" y="15"/>
                  </a:cubicBezTo>
                  <a:cubicBezTo>
                    <a:pt x="43" y="15"/>
                    <a:pt x="43" y="15"/>
                    <a:pt x="43" y="15"/>
                  </a:cubicBezTo>
                  <a:cubicBezTo>
                    <a:pt x="43" y="15"/>
                    <a:pt x="43" y="15"/>
                    <a:pt x="43" y="15"/>
                  </a:cubicBezTo>
                  <a:cubicBezTo>
                    <a:pt x="43" y="15"/>
                    <a:pt x="43" y="15"/>
                    <a:pt x="43" y="15"/>
                  </a:cubicBezTo>
                  <a:cubicBezTo>
                    <a:pt x="43" y="15"/>
                    <a:pt x="43" y="15"/>
                    <a:pt x="43" y="15"/>
                  </a:cubicBezTo>
                  <a:moveTo>
                    <a:pt x="42" y="16"/>
                  </a:moveTo>
                  <a:cubicBezTo>
                    <a:pt x="42" y="16"/>
                    <a:pt x="42" y="16"/>
                    <a:pt x="42" y="16"/>
                  </a:cubicBezTo>
                  <a:cubicBezTo>
                    <a:pt x="42" y="16"/>
                    <a:pt x="43" y="16"/>
                    <a:pt x="43" y="16"/>
                  </a:cubicBezTo>
                  <a:cubicBezTo>
                    <a:pt x="43" y="16"/>
                    <a:pt x="42" y="16"/>
                    <a:pt x="42" y="16"/>
                  </a:cubicBezTo>
                  <a:moveTo>
                    <a:pt x="42" y="17"/>
                  </a:moveTo>
                  <a:cubicBezTo>
                    <a:pt x="42" y="17"/>
                    <a:pt x="42" y="18"/>
                    <a:pt x="42" y="18"/>
                  </a:cubicBezTo>
                  <a:cubicBezTo>
                    <a:pt x="42" y="18"/>
                    <a:pt x="42" y="18"/>
                    <a:pt x="42" y="18"/>
                  </a:cubicBezTo>
                  <a:cubicBezTo>
                    <a:pt x="42" y="17"/>
                    <a:pt x="42" y="17"/>
                    <a:pt x="42" y="17"/>
                  </a:cubicBezTo>
                  <a:moveTo>
                    <a:pt x="51" y="1"/>
                  </a:moveTo>
                  <a:cubicBezTo>
                    <a:pt x="51" y="1"/>
                    <a:pt x="51" y="1"/>
                    <a:pt x="51" y="1"/>
                  </a:cubicBezTo>
                  <a:cubicBezTo>
                    <a:pt x="51" y="1"/>
                    <a:pt x="51" y="1"/>
                    <a:pt x="51" y="1"/>
                  </a:cubicBezTo>
                  <a:cubicBezTo>
                    <a:pt x="51" y="1"/>
                    <a:pt x="52" y="1"/>
                    <a:pt x="52" y="1"/>
                  </a:cubicBezTo>
                  <a:cubicBezTo>
                    <a:pt x="52" y="1"/>
                    <a:pt x="51" y="1"/>
                    <a:pt x="51" y="1"/>
                  </a:cubicBezTo>
                  <a:cubicBezTo>
                    <a:pt x="51" y="1"/>
                    <a:pt x="51" y="1"/>
                    <a:pt x="51" y="1"/>
                  </a:cubicBezTo>
                  <a:cubicBezTo>
                    <a:pt x="51" y="1"/>
                    <a:pt x="51" y="1"/>
                    <a:pt x="51" y="1"/>
                  </a:cubicBezTo>
                  <a:moveTo>
                    <a:pt x="70" y="11"/>
                  </a:moveTo>
                  <a:cubicBezTo>
                    <a:pt x="70" y="11"/>
                    <a:pt x="70" y="11"/>
                    <a:pt x="70" y="11"/>
                  </a:cubicBezTo>
                  <a:cubicBezTo>
                    <a:pt x="70" y="11"/>
                    <a:pt x="70" y="11"/>
                    <a:pt x="70" y="11"/>
                  </a:cubicBezTo>
                  <a:cubicBezTo>
                    <a:pt x="70" y="11"/>
                    <a:pt x="70" y="11"/>
                    <a:pt x="70" y="11"/>
                  </a:cubicBezTo>
                  <a:close/>
                  <a:moveTo>
                    <a:pt x="70" y="11"/>
                  </a:moveTo>
                  <a:cubicBezTo>
                    <a:pt x="70" y="11"/>
                    <a:pt x="70" y="11"/>
                    <a:pt x="70" y="11"/>
                  </a:cubicBezTo>
                  <a:cubicBezTo>
                    <a:pt x="70" y="11"/>
                    <a:pt x="70" y="11"/>
                    <a:pt x="70" y="11"/>
                  </a:cubicBezTo>
                  <a:cubicBezTo>
                    <a:pt x="70" y="11"/>
                    <a:pt x="70" y="11"/>
                    <a:pt x="70" y="11"/>
                  </a:cubicBezTo>
                  <a:moveTo>
                    <a:pt x="71" y="11"/>
                  </a:moveTo>
                  <a:cubicBezTo>
                    <a:pt x="71" y="11"/>
                    <a:pt x="71" y="11"/>
                    <a:pt x="71" y="11"/>
                  </a:cubicBezTo>
                  <a:cubicBezTo>
                    <a:pt x="70" y="11"/>
                    <a:pt x="70" y="11"/>
                    <a:pt x="70" y="11"/>
                  </a:cubicBezTo>
                  <a:cubicBezTo>
                    <a:pt x="70" y="11"/>
                    <a:pt x="70" y="11"/>
                    <a:pt x="70" y="11"/>
                  </a:cubicBezTo>
                  <a:cubicBezTo>
                    <a:pt x="70" y="11"/>
                    <a:pt x="70" y="11"/>
                    <a:pt x="70" y="11"/>
                  </a:cubicBezTo>
                  <a:cubicBezTo>
                    <a:pt x="70" y="11"/>
                    <a:pt x="70" y="11"/>
                    <a:pt x="70" y="11"/>
                  </a:cubicBezTo>
                  <a:cubicBezTo>
                    <a:pt x="70" y="11"/>
                    <a:pt x="70" y="11"/>
                    <a:pt x="70" y="11"/>
                  </a:cubicBezTo>
                  <a:cubicBezTo>
                    <a:pt x="70" y="11"/>
                    <a:pt x="70" y="11"/>
                    <a:pt x="70" y="11"/>
                  </a:cubicBezTo>
                  <a:cubicBezTo>
                    <a:pt x="70" y="11"/>
                    <a:pt x="71" y="11"/>
                    <a:pt x="71" y="11"/>
                  </a:cubicBezTo>
                  <a:moveTo>
                    <a:pt x="70" y="11"/>
                  </a:moveTo>
                  <a:cubicBezTo>
                    <a:pt x="71" y="11"/>
                    <a:pt x="71" y="11"/>
                    <a:pt x="71" y="12"/>
                  </a:cubicBezTo>
                  <a:cubicBezTo>
                    <a:pt x="71" y="12"/>
                    <a:pt x="71" y="12"/>
                    <a:pt x="71" y="12"/>
                  </a:cubicBezTo>
                  <a:cubicBezTo>
                    <a:pt x="71" y="11"/>
                    <a:pt x="71" y="11"/>
                    <a:pt x="71" y="11"/>
                  </a:cubicBezTo>
                  <a:lnTo>
                    <a:pt x="70" y="11"/>
                  </a:lnTo>
                  <a:close/>
                  <a:moveTo>
                    <a:pt x="71" y="18"/>
                  </a:moveTo>
                  <a:cubicBezTo>
                    <a:pt x="71" y="18"/>
                    <a:pt x="71" y="18"/>
                    <a:pt x="71" y="18"/>
                  </a:cubicBezTo>
                  <a:cubicBezTo>
                    <a:pt x="71" y="18"/>
                    <a:pt x="71" y="18"/>
                    <a:pt x="70" y="18"/>
                  </a:cubicBezTo>
                  <a:cubicBezTo>
                    <a:pt x="71" y="18"/>
                    <a:pt x="71" y="18"/>
                    <a:pt x="71" y="18"/>
                  </a:cubicBezTo>
                  <a:moveTo>
                    <a:pt x="71" y="18"/>
                  </a:moveTo>
                  <a:cubicBezTo>
                    <a:pt x="71" y="18"/>
                    <a:pt x="71" y="18"/>
                    <a:pt x="71" y="18"/>
                  </a:cubicBezTo>
                  <a:cubicBezTo>
                    <a:pt x="71" y="18"/>
                    <a:pt x="70" y="18"/>
                    <a:pt x="70" y="18"/>
                  </a:cubicBezTo>
                  <a:cubicBezTo>
                    <a:pt x="71" y="18"/>
                    <a:pt x="71" y="18"/>
                    <a:pt x="71" y="18"/>
                  </a:cubicBezTo>
                  <a:close/>
                  <a:moveTo>
                    <a:pt x="71" y="12"/>
                  </a:moveTo>
                  <a:cubicBezTo>
                    <a:pt x="71" y="12"/>
                    <a:pt x="71" y="12"/>
                    <a:pt x="71" y="12"/>
                  </a:cubicBezTo>
                  <a:cubicBezTo>
                    <a:pt x="71" y="12"/>
                    <a:pt x="71" y="12"/>
                    <a:pt x="71" y="12"/>
                  </a:cubicBezTo>
                  <a:cubicBezTo>
                    <a:pt x="71" y="12"/>
                    <a:pt x="71" y="12"/>
                    <a:pt x="71" y="12"/>
                  </a:cubicBezTo>
                  <a:cubicBezTo>
                    <a:pt x="71" y="12"/>
                    <a:pt x="71" y="12"/>
                    <a:pt x="71" y="12"/>
                  </a:cubicBezTo>
                  <a:cubicBezTo>
                    <a:pt x="71" y="12"/>
                    <a:pt x="71" y="12"/>
                    <a:pt x="71" y="12"/>
                  </a:cubicBezTo>
                  <a:moveTo>
                    <a:pt x="85" y="108"/>
                  </a:moveTo>
                  <a:cubicBezTo>
                    <a:pt x="86" y="108"/>
                    <a:pt x="86" y="108"/>
                    <a:pt x="86" y="108"/>
                  </a:cubicBezTo>
                  <a:cubicBezTo>
                    <a:pt x="86" y="108"/>
                    <a:pt x="86" y="108"/>
                    <a:pt x="86" y="108"/>
                  </a:cubicBezTo>
                  <a:lnTo>
                    <a:pt x="85" y="108"/>
                  </a:lnTo>
                  <a:close/>
                  <a:moveTo>
                    <a:pt x="1" y="91"/>
                  </a:moveTo>
                  <a:cubicBezTo>
                    <a:pt x="1" y="90"/>
                    <a:pt x="1" y="89"/>
                    <a:pt x="1" y="88"/>
                  </a:cubicBezTo>
                  <a:cubicBezTo>
                    <a:pt x="2" y="88"/>
                    <a:pt x="2" y="87"/>
                    <a:pt x="2" y="86"/>
                  </a:cubicBezTo>
                  <a:cubicBezTo>
                    <a:pt x="2" y="85"/>
                    <a:pt x="2" y="84"/>
                    <a:pt x="2" y="83"/>
                  </a:cubicBezTo>
                  <a:cubicBezTo>
                    <a:pt x="2" y="81"/>
                    <a:pt x="3" y="78"/>
                    <a:pt x="4" y="74"/>
                  </a:cubicBezTo>
                  <a:cubicBezTo>
                    <a:pt x="4" y="73"/>
                    <a:pt x="4" y="71"/>
                    <a:pt x="5" y="70"/>
                  </a:cubicBezTo>
                  <a:cubicBezTo>
                    <a:pt x="4" y="68"/>
                    <a:pt x="4" y="66"/>
                    <a:pt x="5" y="65"/>
                  </a:cubicBezTo>
                  <a:cubicBezTo>
                    <a:pt x="5" y="63"/>
                    <a:pt x="6" y="62"/>
                    <a:pt x="6" y="60"/>
                  </a:cubicBezTo>
                  <a:cubicBezTo>
                    <a:pt x="7" y="59"/>
                    <a:pt x="7" y="58"/>
                    <a:pt x="8" y="57"/>
                  </a:cubicBezTo>
                  <a:cubicBezTo>
                    <a:pt x="9" y="52"/>
                    <a:pt x="9" y="49"/>
                    <a:pt x="9" y="47"/>
                  </a:cubicBezTo>
                  <a:cubicBezTo>
                    <a:pt x="10" y="46"/>
                    <a:pt x="10" y="45"/>
                    <a:pt x="11" y="45"/>
                  </a:cubicBezTo>
                  <a:cubicBezTo>
                    <a:pt x="13" y="44"/>
                    <a:pt x="14" y="43"/>
                    <a:pt x="16" y="43"/>
                  </a:cubicBezTo>
                  <a:cubicBezTo>
                    <a:pt x="18" y="43"/>
                    <a:pt x="20" y="43"/>
                    <a:pt x="22" y="42"/>
                  </a:cubicBezTo>
                  <a:cubicBezTo>
                    <a:pt x="25" y="40"/>
                    <a:pt x="27" y="39"/>
                    <a:pt x="30" y="39"/>
                  </a:cubicBezTo>
                  <a:cubicBezTo>
                    <a:pt x="30" y="38"/>
                    <a:pt x="31" y="38"/>
                    <a:pt x="31" y="38"/>
                  </a:cubicBezTo>
                  <a:cubicBezTo>
                    <a:pt x="33" y="37"/>
                    <a:pt x="34" y="36"/>
                    <a:pt x="35" y="34"/>
                  </a:cubicBezTo>
                  <a:cubicBezTo>
                    <a:pt x="36" y="33"/>
                    <a:pt x="37" y="32"/>
                    <a:pt x="38" y="32"/>
                  </a:cubicBezTo>
                  <a:cubicBezTo>
                    <a:pt x="39" y="31"/>
                    <a:pt x="40" y="30"/>
                    <a:pt x="41" y="30"/>
                  </a:cubicBezTo>
                  <a:cubicBezTo>
                    <a:pt x="41" y="30"/>
                    <a:pt x="41" y="29"/>
                    <a:pt x="41" y="29"/>
                  </a:cubicBezTo>
                  <a:cubicBezTo>
                    <a:pt x="42" y="27"/>
                    <a:pt x="42" y="24"/>
                    <a:pt x="42" y="22"/>
                  </a:cubicBezTo>
                  <a:cubicBezTo>
                    <a:pt x="42" y="20"/>
                    <a:pt x="42" y="19"/>
                    <a:pt x="42" y="18"/>
                  </a:cubicBezTo>
                  <a:cubicBezTo>
                    <a:pt x="42" y="17"/>
                    <a:pt x="42" y="17"/>
                    <a:pt x="42" y="17"/>
                  </a:cubicBezTo>
                  <a:cubicBezTo>
                    <a:pt x="42" y="17"/>
                    <a:pt x="42" y="17"/>
                    <a:pt x="42" y="16"/>
                  </a:cubicBezTo>
                  <a:cubicBezTo>
                    <a:pt x="42" y="17"/>
                    <a:pt x="42" y="17"/>
                    <a:pt x="42" y="17"/>
                  </a:cubicBezTo>
                  <a:cubicBezTo>
                    <a:pt x="42" y="17"/>
                    <a:pt x="42" y="16"/>
                    <a:pt x="42" y="16"/>
                  </a:cubicBezTo>
                  <a:cubicBezTo>
                    <a:pt x="42" y="16"/>
                    <a:pt x="42" y="16"/>
                    <a:pt x="42" y="16"/>
                  </a:cubicBezTo>
                  <a:cubicBezTo>
                    <a:pt x="42" y="16"/>
                    <a:pt x="42" y="16"/>
                    <a:pt x="42" y="16"/>
                  </a:cubicBezTo>
                  <a:cubicBezTo>
                    <a:pt x="42" y="16"/>
                    <a:pt x="42" y="16"/>
                    <a:pt x="42" y="16"/>
                  </a:cubicBezTo>
                  <a:cubicBezTo>
                    <a:pt x="42" y="16"/>
                    <a:pt x="42" y="16"/>
                    <a:pt x="42" y="16"/>
                  </a:cubicBezTo>
                  <a:cubicBezTo>
                    <a:pt x="43" y="15"/>
                    <a:pt x="43" y="15"/>
                    <a:pt x="43" y="15"/>
                  </a:cubicBezTo>
                  <a:cubicBezTo>
                    <a:pt x="43" y="15"/>
                    <a:pt x="43" y="15"/>
                    <a:pt x="43" y="15"/>
                  </a:cubicBezTo>
                  <a:cubicBezTo>
                    <a:pt x="43" y="15"/>
                    <a:pt x="42" y="15"/>
                    <a:pt x="42" y="15"/>
                  </a:cubicBezTo>
                  <a:cubicBezTo>
                    <a:pt x="42" y="15"/>
                    <a:pt x="43" y="15"/>
                    <a:pt x="43" y="15"/>
                  </a:cubicBezTo>
                  <a:cubicBezTo>
                    <a:pt x="43" y="15"/>
                    <a:pt x="43" y="15"/>
                    <a:pt x="43" y="14"/>
                  </a:cubicBezTo>
                  <a:cubicBezTo>
                    <a:pt x="43" y="14"/>
                    <a:pt x="43" y="15"/>
                    <a:pt x="43" y="15"/>
                  </a:cubicBezTo>
                  <a:cubicBezTo>
                    <a:pt x="43" y="15"/>
                    <a:pt x="43" y="14"/>
                    <a:pt x="43" y="14"/>
                  </a:cubicBezTo>
                  <a:cubicBezTo>
                    <a:pt x="43" y="14"/>
                    <a:pt x="43" y="14"/>
                    <a:pt x="43" y="14"/>
                  </a:cubicBezTo>
                  <a:cubicBezTo>
                    <a:pt x="43" y="14"/>
                    <a:pt x="43" y="14"/>
                    <a:pt x="43" y="13"/>
                  </a:cubicBezTo>
                  <a:cubicBezTo>
                    <a:pt x="43" y="13"/>
                    <a:pt x="43" y="13"/>
                    <a:pt x="43" y="13"/>
                  </a:cubicBezTo>
                  <a:cubicBezTo>
                    <a:pt x="43" y="13"/>
                    <a:pt x="43" y="14"/>
                    <a:pt x="43" y="14"/>
                  </a:cubicBezTo>
                  <a:cubicBezTo>
                    <a:pt x="43" y="14"/>
                    <a:pt x="43" y="13"/>
                    <a:pt x="43" y="13"/>
                  </a:cubicBezTo>
                  <a:cubicBezTo>
                    <a:pt x="43" y="13"/>
                    <a:pt x="43" y="13"/>
                    <a:pt x="43" y="13"/>
                  </a:cubicBezTo>
                  <a:cubicBezTo>
                    <a:pt x="43" y="13"/>
                    <a:pt x="43" y="13"/>
                    <a:pt x="43" y="12"/>
                  </a:cubicBezTo>
                  <a:cubicBezTo>
                    <a:pt x="43" y="12"/>
                    <a:pt x="43" y="12"/>
                    <a:pt x="43" y="12"/>
                  </a:cubicBezTo>
                  <a:cubicBezTo>
                    <a:pt x="43" y="12"/>
                    <a:pt x="43" y="12"/>
                    <a:pt x="43" y="12"/>
                  </a:cubicBezTo>
                  <a:cubicBezTo>
                    <a:pt x="43" y="12"/>
                    <a:pt x="43" y="12"/>
                    <a:pt x="43" y="12"/>
                  </a:cubicBezTo>
                  <a:cubicBezTo>
                    <a:pt x="43" y="12"/>
                    <a:pt x="43" y="12"/>
                    <a:pt x="43" y="12"/>
                  </a:cubicBezTo>
                  <a:cubicBezTo>
                    <a:pt x="43" y="12"/>
                    <a:pt x="43" y="12"/>
                    <a:pt x="43" y="12"/>
                  </a:cubicBezTo>
                  <a:cubicBezTo>
                    <a:pt x="43" y="12"/>
                    <a:pt x="43" y="12"/>
                    <a:pt x="43" y="11"/>
                  </a:cubicBezTo>
                  <a:cubicBezTo>
                    <a:pt x="43" y="12"/>
                    <a:pt x="43" y="12"/>
                    <a:pt x="43" y="12"/>
                  </a:cubicBezTo>
                  <a:cubicBezTo>
                    <a:pt x="43" y="12"/>
                    <a:pt x="43" y="12"/>
                    <a:pt x="43" y="11"/>
                  </a:cubicBezTo>
                  <a:cubicBezTo>
                    <a:pt x="43" y="11"/>
                    <a:pt x="43" y="11"/>
                    <a:pt x="43" y="11"/>
                  </a:cubicBezTo>
                  <a:cubicBezTo>
                    <a:pt x="43" y="11"/>
                    <a:pt x="43" y="11"/>
                    <a:pt x="43" y="11"/>
                  </a:cubicBezTo>
                  <a:cubicBezTo>
                    <a:pt x="43" y="11"/>
                    <a:pt x="43" y="11"/>
                    <a:pt x="43" y="11"/>
                  </a:cubicBezTo>
                  <a:cubicBezTo>
                    <a:pt x="43" y="11"/>
                    <a:pt x="43" y="11"/>
                    <a:pt x="43" y="11"/>
                  </a:cubicBezTo>
                  <a:cubicBezTo>
                    <a:pt x="43" y="11"/>
                    <a:pt x="44" y="11"/>
                    <a:pt x="44" y="11"/>
                  </a:cubicBezTo>
                  <a:cubicBezTo>
                    <a:pt x="43" y="11"/>
                    <a:pt x="43" y="11"/>
                    <a:pt x="43" y="11"/>
                  </a:cubicBezTo>
                  <a:cubicBezTo>
                    <a:pt x="43" y="11"/>
                    <a:pt x="43" y="11"/>
                    <a:pt x="44" y="11"/>
                  </a:cubicBezTo>
                  <a:cubicBezTo>
                    <a:pt x="44" y="11"/>
                    <a:pt x="44" y="11"/>
                    <a:pt x="44" y="11"/>
                  </a:cubicBezTo>
                  <a:cubicBezTo>
                    <a:pt x="44" y="11"/>
                    <a:pt x="43" y="11"/>
                    <a:pt x="43" y="11"/>
                  </a:cubicBezTo>
                  <a:cubicBezTo>
                    <a:pt x="44" y="11"/>
                    <a:pt x="44" y="11"/>
                    <a:pt x="44" y="11"/>
                  </a:cubicBezTo>
                  <a:cubicBezTo>
                    <a:pt x="44" y="10"/>
                    <a:pt x="44" y="10"/>
                    <a:pt x="44" y="10"/>
                  </a:cubicBezTo>
                  <a:cubicBezTo>
                    <a:pt x="44" y="10"/>
                    <a:pt x="44" y="10"/>
                    <a:pt x="44" y="10"/>
                  </a:cubicBezTo>
                  <a:cubicBezTo>
                    <a:pt x="44" y="10"/>
                    <a:pt x="44" y="10"/>
                    <a:pt x="44" y="10"/>
                  </a:cubicBezTo>
                  <a:cubicBezTo>
                    <a:pt x="44" y="10"/>
                    <a:pt x="44" y="10"/>
                    <a:pt x="44" y="10"/>
                  </a:cubicBezTo>
                  <a:cubicBezTo>
                    <a:pt x="44" y="10"/>
                    <a:pt x="44" y="10"/>
                    <a:pt x="44" y="10"/>
                  </a:cubicBezTo>
                  <a:cubicBezTo>
                    <a:pt x="44" y="10"/>
                    <a:pt x="44" y="10"/>
                    <a:pt x="44" y="10"/>
                  </a:cubicBezTo>
                  <a:cubicBezTo>
                    <a:pt x="44" y="10"/>
                    <a:pt x="44" y="10"/>
                    <a:pt x="44" y="10"/>
                  </a:cubicBezTo>
                  <a:cubicBezTo>
                    <a:pt x="44" y="9"/>
                    <a:pt x="44" y="9"/>
                    <a:pt x="44" y="9"/>
                  </a:cubicBezTo>
                  <a:cubicBezTo>
                    <a:pt x="44" y="9"/>
                    <a:pt x="44" y="9"/>
                    <a:pt x="44" y="9"/>
                  </a:cubicBezTo>
                  <a:cubicBezTo>
                    <a:pt x="44" y="9"/>
                    <a:pt x="44" y="9"/>
                    <a:pt x="44" y="9"/>
                  </a:cubicBezTo>
                  <a:cubicBezTo>
                    <a:pt x="44" y="9"/>
                    <a:pt x="44" y="9"/>
                    <a:pt x="44" y="9"/>
                  </a:cubicBezTo>
                  <a:cubicBezTo>
                    <a:pt x="44" y="9"/>
                    <a:pt x="44" y="8"/>
                    <a:pt x="45" y="8"/>
                  </a:cubicBezTo>
                  <a:cubicBezTo>
                    <a:pt x="45" y="8"/>
                    <a:pt x="44" y="8"/>
                    <a:pt x="44" y="8"/>
                  </a:cubicBezTo>
                  <a:cubicBezTo>
                    <a:pt x="44" y="8"/>
                    <a:pt x="44" y="8"/>
                    <a:pt x="44" y="8"/>
                  </a:cubicBezTo>
                  <a:cubicBezTo>
                    <a:pt x="44" y="8"/>
                    <a:pt x="44" y="8"/>
                    <a:pt x="44" y="9"/>
                  </a:cubicBezTo>
                  <a:cubicBezTo>
                    <a:pt x="44" y="8"/>
                    <a:pt x="44" y="8"/>
                    <a:pt x="44" y="8"/>
                  </a:cubicBezTo>
                  <a:cubicBezTo>
                    <a:pt x="44" y="8"/>
                    <a:pt x="45" y="8"/>
                    <a:pt x="45" y="8"/>
                  </a:cubicBezTo>
                  <a:cubicBezTo>
                    <a:pt x="45" y="8"/>
                    <a:pt x="45" y="8"/>
                    <a:pt x="45" y="8"/>
                  </a:cubicBezTo>
                  <a:cubicBezTo>
                    <a:pt x="45" y="8"/>
                    <a:pt x="45" y="7"/>
                    <a:pt x="45" y="7"/>
                  </a:cubicBezTo>
                  <a:cubicBezTo>
                    <a:pt x="45" y="7"/>
                    <a:pt x="45" y="7"/>
                    <a:pt x="45" y="7"/>
                  </a:cubicBezTo>
                  <a:cubicBezTo>
                    <a:pt x="45" y="7"/>
                    <a:pt x="45" y="7"/>
                    <a:pt x="45" y="7"/>
                  </a:cubicBezTo>
                  <a:cubicBezTo>
                    <a:pt x="45" y="7"/>
                    <a:pt x="45" y="7"/>
                    <a:pt x="45" y="7"/>
                  </a:cubicBezTo>
                  <a:cubicBezTo>
                    <a:pt x="45" y="7"/>
                    <a:pt x="45" y="7"/>
                    <a:pt x="45" y="7"/>
                  </a:cubicBezTo>
                  <a:cubicBezTo>
                    <a:pt x="45" y="7"/>
                    <a:pt x="45" y="7"/>
                    <a:pt x="45" y="7"/>
                  </a:cubicBezTo>
                  <a:cubicBezTo>
                    <a:pt x="45" y="7"/>
                    <a:pt x="45" y="7"/>
                    <a:pt x="45" y="7"/>
                  </a:cubicBezTo>
                  <a:cubicBezTo>
                    <a:pt x="45" y="7"/>
                    <a:pt x="45" y="7"/>
                    <a:pt x="45" y="7"/>
                  </a:cubicBezTo>
                  <a:cubicBezTo>
                    <a:pt x="45" y="6"/>
                    <a:pt x="46" y="6"/>
                    <a:pt x="46" y="6"/>
                  </a:cubicBezTo>
                  <a:cubicBezTo>
                    <a:pt x="46" y="6"/>
                    <a:pt x="46" y="6"/>
                    <a:pt x="45" y="6"/>
                  </a:cubicBezTo>
                  <a:cubicBezTo>
                    <a:pt x="46" y="6"/>
                    <a:pt x="46" y="6"/>
                    <a:pt x="46" y="6"/>
                  </a:cubicBezTo>
                  <a:cubicBezTo>
                    <a:pt x="46" y="6"/>
                    <a:pt x="46" y="6"/>
                    <a:pt x="46" y="6"/>
                  </a:cubicBezTo>
                  <a:cubicBezTo>
                    <a:pt x="46" y="6"/>
                    <a:pt x="46" y="6"/>
                    <a:pt x="46" y="6"/>
                  </a:cubicBezTo>
                  <a:cubicBezTo>
                    <a:pt x="46" y="6"/>
                    <a:pt x="46" y="6"/>
                    <a:pt x="46" y="6"/>
                  </a:cubicBezTo>
                  <a:cubicBezTo>
                    <a:pt x="46" y="5"/>
                    <a:pt x="46" y="5"/>
                    <a:pt x="47" y="5"/>
                  </a:cubicBezTo>
                  <a:cubicBezTo>
                    <a:pt x="46" y="5"/>
                    <a:pt x="46" y="5"/>
                    <a:pt x="46" y="5"/>
                  </a:cubicBezTo>
                  <a:cubicBezTo>
                    <a:pt x="46" y="5"/>
                    <a:pt x="46" y="5"/>
                    <a:pt x="47" y="5"/>
                  </a:cubicBezTo>
                  <a:cubicBezTo>
                    <a:pt x="47" y="5"/>
                    <a:pt x="47" y="5"/>
                    <a:pt x="47" y="5"/>
                  </a:cubicBezTo>
                  <a:cubicBezTo>
                    <a:pt x="47" y="5"/>
                    <a:pt x="47" y="5"/>
                    <a:pt x="47" y="5"/>
                  </a:cubicBezTo>
                  <a:cubicBezTo>
                    <a:pt x="47" y="5"/>
                    <a:pt x="47" y="5"/>
                    <a:pt x="47" y="5"/>
                  </a:cubicBezTo>
                  <a:cubicBezTo>
                    <a:pt x="47" y="5"/>
                    <a:pt x="47" y="5"/>
                    <a:pt x="47" y="5"/>
                  </a:cubicBezTo>
                  <a:cubicBezTo>
                    <a:pt x="47" y="4"/>
                    <a:pt x="47" y="4"/>
                    <a:pt x="47" y="4"/>
                  </a:cubicBezTo>
                  <a:cubicBezTo>
                    <a:pt x="47" y="4"/>
                    <a:pt x="47" y="4"/>
                    <a:pt x="47" y="5"/>
                  </a:cubicBezTo>
                  <a:cubicBezTo>
                    <a:pt x="47" y="4"/>
                    <a:pt x="47" y="4"/>
                    <a:pt x="47" y="4"/>
                  </a:cubicBezTo>
                  <a:cubicBezTo>
                    <a:pt x="47" y="4"/>
                    <a:pt x="48" y="4"/>
                    <a:pt x="48" y="4"/>
                  </a:cubicBezTo>
                  <a:cubicBezTo>
                    <a:pt x="48" y="4"/>
                    <a:pt x="47" y="4"/>
                    <a:pt x="47" y="4"/>
                  </a:cubicBezTo>
                  <a:cubicBezTo>
                    <a:pt x="47" y="4"/>
                    <a:pt x="48" y="4"/>
                    <a:pt x="48" y="4"/>
                  </a:cubicBezTo>
                  <a:cubicBezTo>
                    <a:pt x="48" y="4"/>
                    <a:pt x="47" y="4"/>
                    <a:pt x="47" y="4"/>
                  </a:cubicBezTo>
                  <a:cubicBezTo>
                    <a:pt x="48" y="4"/>
                    <a:pt x="48" y="4"/>
                    <a:pt x="48" y="4"/>
                  </a:cubicBezTo>
                  <a:cubicBezTo>
                    <a:pt x="48" y="4"/>
                    <a:pt x="48" y="3"/>
                    <a:pt x="48" y="3"/>
                  </a:cubicBezTo>
                  <a:cubicBezTo>
                    <a:pt x="48" y="3"/>
                    <a:pt x="48" y="3"/>
                    <a:pt x="48" y="3"/>
                  </a:cubicBezTo>
                  <a:cubicBezTo>
                    <a:pt x="48" y="3"/>
                    <a:pt x="48" y="3"/>
                    <a:pt x="48" y="4"/>
                  </a:cubicBezTo>
                  <a:cubicBezTo>
                    <a:pt x="48" y="3"/>
                    <a:pt x="48" y="3"/>
                    <a:pt x="48" y="3"/>
                  </a:cubicBezTo>
                  <a:cubicBezTo>
                    <a:pt x="48" y="3"/>
                    <a:pt x="48" y="3"/>
                    <a:pt x="48" y="3"/>
                  </a:cubicBezTo>
                  <a:cubicBezTo>
                    <a:pt x="48" y="3"/>
                    <a:pt x="48" y="3"/>
                    <a:pt x="48" y="3"/>
                  </a:cubicBezTo>
                  <a:cubicBezTo>
                    <a:pt x="48" y="3"/>
                    <a:pt x="48" y="3"/>
                    <a:pt x="48" y="3"/>
                  </a:cubicBezTo>
                  <a:cubicBezTo>
                    <a:pt x="48" y="3"/>
                    <a:pt x="49" y="3"/>
                    <a:pt x="49" y="2"/>
                  </a:cubicBezTo>
                  <a:cubicBezTo>
                    <a:pt x="49" y="3"/>
                    <a:pt x="48" y="3"/>
                    <a:pt x="48" y="3"/>
                  </a:cubicBezTo>
                  <a:cubicBezTo>
                    <a:pt x="48" y="3"/>
                    <a:pt x="49" y="2"/>
                    <a:pt x="49" y="2"/>
                  </a:cubicBezTo>
                  <a:cubicBezTo>
                    <a:pt x="49" y="2"/>
                    <a:pt x="49" y="2"/>
                    <a:pt x="49" y="2"/>
                  </a:cubicBezTo>
                  <a:cubicBezTo>
                    <a:pt x="49" y="2"/>
                    <a:pt x="49" y="2"/>
                    <a:pt x="49" y="2"/>
                  </a:cubicBezTo>
                  <a:cubicBezTo>
                    <a:pt x="49" y="2"/>
                    <a:pt x="49" y="2"/>
                    <a:pt x="49" y="2"/>
                  </a:cubicBezTo>
                  <a:cubicBezTo>
                    <a:pt x="49" y="2"/>
                    <a:pt x="49" y="2"/>
                    <a:pt x="50" y="2"/>
                  </a:cubicBezTo>
                  <a:cubicBezTo>
                    <a:pt x="50" y="2"/>
                    <a:pt x="50" y="2"/>
                    <a:pt x="50" y="2"/>
                  </a:cubicBezTo>
                  <a:cubicBezTo>
                    <a:pt x="50" y="2"/>
                    <a:pt x="49" y="2"/>
                    <a:pt x="49" y="2"/>
                  </a:cubicBezTo>
                  <a:cubicBezTo>
                    <a:pt x="50" y="2"/>
                    <a:pt x="50" y="2"/>
                    <a:pt x="50" y="2"/>
                  </a:cubicBezTo>
                  <a:cubicBezTo>
                    <a:pt x="50" y="2"/>
                    <a:pt x="50" y="2"/>
                    <a:pt x="50" y="1"/>
                  </a:cubicBezTo>
                  <a:cubicBezTo>
                    <a:pt x="50" y="1"/>
                    <a:pt x="50" y="2"/>
                    <a:pt x="50" y="2"/>
                  </a:cubicBezTo>
                  <a:cubicBezTo>
                    <a:pt x="50" y="2"/>
                    <a:pt x="50" y="1"/>
                    <a:pt x="51" y="1"/>
                  </a:cubicBezTo>
                  <a:cubicBezTo>
                    <a:pt x="51" y="1"/>
                    <a:pt x="51" y="1"/>
                    <a:pt x="51" y="1"/>
                  </a:cubicBezTo>
                  <a:cubicBezTo>
                    <a:pt x="51" y="1"/>
                    <a:pt x="50" y="1"/>
                    <a:pt x="50" y="1"/>
                  </a:cubicBezTo>
                  <a:cubicBezTo>
                    <a:pt x="50" y="1"/>
                    <a:pt x="50" y="1"/>
                    <a:pt x="51" y="1"/>
                  </a:cubicBezTo>
                  <a:cubicBezTo>
                    <a:pt x="51" y="1"/>
                    <a:pt x="51" y="1"/>
                    <a:pt x="51" y="1"/>
                  </a:cubicBezTo>
                  <a:cubicBezTo>
                    <a:pt x="51" y="1"/>
                    <a:pt x="51" y="1"/>
                    <a:pt x="51" y="1"/>
                  </a:cubicBezTo>
                  <a:cubicBezTo>
                    <a:pt x="51" y="1"/>
                    <a:pt x="51" y="1"/>
                    <a:pt x="51" y="1"/>
                  </a:cubicBezTo>
                  <a:cubicBezTo>
                    <a:pt x="51" y="1"/>
                    <a:pt x="51" y="1"/>
                    <a:pt x="51" y="1"/>
                  </a:cubicBezTo>
                  <a:cubicBezTo>
                    <a:pt x="51" y="1"/>
                    <a:pt x="51" y="1"/>
                    <a:pt x="52" y="1"/>
                  </a:cubicBezTo>
                  <a:cubicBezTo>
                    <a:pt x="52" y="0"/>
                    <a:pt x="52" y="0"/>
                    <a:pt x="52" y="0"/>
                  </a:cubicBezTo>
                  <a:cubicBezTo>
                    <a:pt x="52" y="0"/>
                    <a:pt x="52" y="0"/>
                    <a:pt x="52" y="1"/>
                  </a:cubicBezTo>
                  <a:cubicBezTo>
                    <a:pt x="52" y="0"/>
                    <a:pt x="52" y="0"/>
                    <a:pt x="52" y="0"/>
                  </a:cubicBezTo>
                  <a:cubicBezTo>
                    <a:pt x="52" y="0"/>
                    <a:pt x="52" y="0"/>
                    <a:pt x="52" y="0"/>
                  </a:cubicBezTo>
                  <a:cubicBezTo>
                    <a:pt x="52" y="0"/>
                    <a:pt x="52" y="0"/>
                    <a:pt x="52" y="0"/>
                  </a:cubicBezTo>
                  <a:cubicBezTo>
                    <a:pt x="52" y="0"/>
                    <a:pt x="52" y="0"/>
                    <a:pt x="52" y="0"/>
                  </a:cubicBezTo>
                  <a:cubicBezTo>
                    <a:pt x="52" y="0"/>
                    <a:pt x="52" y="0"/>
                    <a:pt x="52" y="0"/>
                  </a:cubicBezTo>
                  <a:cubicBezTo>
                    <a:pt x="52" y="0"/>
                    <a:pt x="52" y="0"/>
                    <a:pt x="52" y="0"/>
                  </a:cubicBezTo>
                  <a:cubicBezTo>
                    <a:pt x="52" y="0"/>
                    <a:pt x="53" y="0"/>
                    <a:pt x="53" y="0"/>
                  </a:cubicBezTo>
                  <a:cubicBezTo>
                    <a:pt x="53" y="0"/>
                    <a:pt x="53" y="0"/>
                    <a:pt x="53" y="0"/>
                  </a:cubicBezTo>
                  <a:cubicBezTo>
                    <a:pt x="53" y="0"/>
                    <a:pt x="53" y="0"/>
                    <a:pt x="53" y="0"/>
                  </a:cubicBezTo>
                  <a:cubicBezTo>
                    <a:pt x="53" y="0"/>
                    <a:pt x="53" y="0"/>
                    <a:pt x="53" y="0"/>
                  </a:cubicBezTo>
                  <a:cubicBezTo>
                    <a:pt x="53" y="0"/>
                    <a:pt x="54" y="0"/>
                    <a:pt x="54" y="0"/>
                  </a:cubicBezTo>
                  <a:cubicBezTo>
                    <a:pt x="54" y="0"/>
                    <a:pt x="55" y="0"/>
                    <a:pt x="55" y="0"/>
                  </a:cubicBezTo>
                  <a:cubicBezTo>
                    <a:pt x="55" y="0"/>
                    <a:pt x="55" y="0"/>
                    <a:pt x="55" y="0"/>
                  </a:cubicBezTo>
                  <a:cubicBezTo>
                    <a:pt x="55" y="0"/>
                    <a:pt x="54" y="0"/>
                    <a:pt x="54" y="0"/>
                  </a:cubicBezTo>
                  <a:cubicBezTo>
                    <a:pt x="55" y="0"/>
                    <a:pt x="55" y="0"/>
                    <a:pt x="55" y="0"/>
                  </a:cubicBezTo>
                  <a:cubicBezTo>
                    <a:pt x="56" y="0"/>
                    <a:pt x="56" y="0"/>
                    <a:pt x="56" y="0"/>
                  </a:cubicBezTo>
                  <a:cubicBezTo>
                    <a:pt x="56" y="0"/>
                    <a:pt x="57" y="0"/>
                    <a:pt x="57" y="0"/>
                  </a:cubicBezTo>
                  <a:cubicBezTo>
                    <a:pt x="57" y="0"/>
                    <a:pt x="57" y="0"/>
                    <a:pt x="57" y="0"/>
                  </a:cubicBezTo>
                  <a:cubicBezTo>
                    <a:pt x="57" y="0"/>
                    <a:pt x="57" y="0"/>
                    <a:pt x="57" y="0"/>
                  </a:cubicBezTo>
                  <a:cubicBezTo>
                    <a:pt x="57" y="0"/>
                    <a:pt x="57" y="0"/>
                    <a:pt x="57" y="0"/>
                  </a:cubicBezTo>
                  <a:cubicBezTo>
                    <a:pt x="57" y="0"/>
                    <a:pt x="57" y="0"/>
                    <a:pt x="57" y="0"/>
                  </a:cubicBezTo>
                  <a:cubicBezTo>
                    <a:pt x="57" y="0"/>
                    <a:pt x="56" y="0"/>
                    <a:pt x="56" y="0"/>
                  </a:cubicBezTo>
                  <a:cubicBezTo>
                    <a:pt x="57" y="0"/>
                    <a:pt x="57" y="0"/>
                    <a:pt x="57" y="0"/>
                  </a:cubicBezTo>
                  <a:cubicBezTo>
                    <a:pt x="58" y="0"/>
                    <a:pt x="58" y="0"/>
                    <a:pt x="58" y="0"/>
                  </a:cubicBezTo>
                  <a:cubicBezTo>
                    <a:pt x="58" y="0"/>
                    <a:pt x="58" y="0"/>
                    <a:pt x="58" y="0"/>
                  </a:cubicBezTo>
                  <a:cubicBezTo>
                    <a:pt x="58" y="0"/>
                    <a:pt x="58" y="0"/>
                    <a:pt x="58" y="0"/>
                  </a:cubicBezTo>
                  <a:cubicBezTo>
                    <a:pt x="58" y="0"/>
                    <a:pt x="58" y="0"/>
                    <a:pt x="58" y="0"/>
                  </a:cubicBezTo>
                  <a:cubicBezTo>
                    <a:pt x="58" y="0"/>
                    <a:pt x="58" y="0"/>
                    <a:pt x="58" y="0"/>
                  </a:cubicBezTo>
                  <a:cubicBezTo>
                    <a:pt x="58" y="0"/>
                    <a:pt x="58" y="0"/>
                    <a:pt x="58" y="0"/>
                  </a:cubicBezTo>
                  <a:cubicBezTo>
                    <a:pt x="58" y="0"/>
                    <a:pt x="58" y="0"/>
                    <a:pt x="58" y="0"/>
                  </a:cubicBezTo>
                  <a:cubicBezTo>
                    <a:pt x="58" y="0"/>
                    <a:pt x="58" y="0"/>
                    <a:pt x="58" y="0"/>
                  </a:cubicBezTo>
                  <a:cubicBezTo>
                    <a:pt x="58" y="0"/>
                    <a:pt x="58" y="0"/>
                    <a:pt x="58" y="0"/>
                  </a:cubicBezTo>
                  <a:cubicBezTo>
                    <a:pt x="59" y="0"/>
                    <a:pt x="59" y="0"/>
                    <a:pt x="59" y="0"/>
                  </a:cubicBezTo>
                  <a:cubicBezTo>
                    <a:pt x="59" y="0"/>
                    <a:pt x="59" y="0"/>
                    <a:pt x="58" y="0"/>
                  </a:cubicBezTo>
                  <a:cubicBezTo>
                    <a:pt x="59" y="0"/>
                    <a:pt x="59" y="0"/>
                    <a:pt x="59" y="0"/>
                  </a:cubicBezTo>
                  <a:cubicBezTo>
                    <a:pt x="59" y="0"/>
                    <a:pt x="60" y="0"/>
                    <a:pt x="60" y="0"/>
                  </a:cubicBezTo>
                  <a:cubicBezTo>
                    <a:pt x="60" y="0"/>
                    <a:pt x="61" y="0"/>
                    <a:pt x="61" y="1"/>
                  </a:cubicBezTo>
                  <a:cubicBezTo>
                    <a:pt x="61" y="1"/>
                    <a:pt x="61" y="1"/>
                    <a:pt x="61" y="1"/>
                  </a:cubicBezTo>
                  <a:cubicBezTo>
                    <a:pt x="61" y="1"/>
                    <a:pt x="61" y="1"/>
                    <a:pt x="62" y="1"/>
                  </a:cubicBezTo>
                  <a:cubicBezTo>
                    <a:pt x="61" y="1"/>
                    <a:pt x="61" y="1"/>
                    <a:pt x="61" y="1"/>
                  </a:cubicBezTo>
                  <a:cubicBezTo>
                    <a:pt x="61" y="1"/>
                    <a:pt x="61" y="1"/>
                    <a:pt x="61" y="1"/>
                  </a:cubicBezTo>
                  <a:cubicBezTo>
                    <a:pt x="62" y="1"/>
                    <a:pt x="62" y="1"/>
                    <a:pt x="62" y="1"/>
                  </a:cubicBezTo>
                  <a:cubicBezTo>
                    <a:pt x="62" y="1"/>
                    <a:pt x="62" y="1"/>
                    <a:pt x="61" y="1"/>
                  </a:cubicBezTo>
                  <a:cubicBezTo>
                    <a:pt x="61" y="1"/>
                    <a:pt x="61" y="1"/>
                    <a:pt x="61" y="1"/>
                  </a:cubicBezTo>
                  <a:cubicBezTo>
                    <a:pt x="62" y="1"/>
                    <a:pt x="62" y="1"/>
                    <a:pt x="62" y="1"/>
                  </a:cubicBezTo>
                  <a:cubicBezTo>
                    <a:pt x="63" y="1"/>
                    <a:pt x="63" y="1"/>
                    <a:pt x="63" y="1"/>
                  </a:cubicBezTo>
                  <a:cubicBezTo>
                    <a:pt x="63" y="1"/>
                    <a:pt x="63" y="1"/>
                    <a:pt x="63" y="1"/>
                  </a:cubicBezTo>
                  <a:cubicBezTo>
                    <a:pt x="63" y="1"/>
                    <a:pt x="63" y="1"/>
                    <a:pt x="63" y="1"/>
                  </a:cubicBezTo>
                  <a:cubicBezTo>
                    <a:pt x="63" y="1"/>
                    <a:pt x="63" y="1"/>
                    <a:pt x="63" y="1"/>
                  </a:cubicBezTo>
                  <a:cubicBezTo>
                    <a:pt x="63" y="1"/>
                    <a:pt x="63" y="2"/>
                    <a:pt x="64" y="2"/>
                  </a:cubicBezTo>
                  <a:cubicBezTo>
                    <a:pt x="63" y="2"/>
                    <a:pt x="63" y="1"/>
                    <a:pt x="63" y="1"/>
                  </a:cubicBezTo>
                  <a:cubicBezTo>
                    <a:pt x="63" y="1"/>
                    <a:pt x="63" y="1"/>
                    <a:pt x="63" y="1"/>
                  </a:cubicBezTo>
                  <a:cubicBezTo>
                    <a:pt x="63" y="1"/>
                    <a:pt x="63" y="1"/>
                    <a:pt x="63" y="1"/>
                  </a:cubicBezTo>
                  <a:cubicBezTo>
                    <a:pt x="63" y="1"/>
                    <a:pt x="63" y="1"/>
                    <a:pt x="63" y="1"/>
                  </a:cubicBezTo>
                  <a:cubicBezTo>
                    <a:pt x="63" y="2"/>
                    <a:pt x="63" y="2"/>
                    <a:pt x="64" y="2"/>
                  </a:cubicBezTo>
                  <a:cubicBezTo>
                    <a:pt x="64" y="2"/>
                    <a:pt x="64" y="2"/>
                    <a:pt x="64" y="2"/>
                  </a:cubicBezTo>
                  <a:cubicBezTo>
                    <a:pt x="64" y="2"/>
                    <a:pt x="64" y="2"/>
                    <a:pt x="64" y="2"/>
                  </a:cubicBezTo>
                  <a:cubicBezTo>
                    <a:pt x="64" y="2"/>
                    <a:pt x="64" y="2"/>
                    <a:pt x="64" y="2"/>
                  </a:cubicBezTo>
                  <a:cubicBezTo>
                    <a:pt x="64" y="2"/>
                    <a:pt x="64" y="2"/>
                    <a:pt x="64" y="2"/>
                  </a:cubicBezTo>
                  <a:cubicBezTo>
                    <a:pt x="64" y="2"/>
                    <a:pt x="64" y="2"/>
                    <a:pt x="64" y="2"/>
                  </a:cubicBezTo>
                  <a:cubicBezTo>
                    <a:pt x="64" y="2"/>
                    <a:pt x="64" y="2"/>
                    <a:pt x="65" y="3"/>
                  </a:cubicBezTo>
                  <a:cubicBezTo>
                    <a:pt x="66" y="3"/>
                    <a:pt x="67" y="4"/>
                    <a:pt x="67" y="5"/>
                  </a:cubicBezTo>
                  <a:cubicBezTo>
                    <a:pt x="67" y="5"/>
                    <a:pt x="66" y="4"/>
                    <a:pt x="66" y="4"/>
                  </a:cubicBezTo>
                  <a:cubicBezTo>
                    <a:pt x="66" y="4"/>
                    <a:pt x="67" y="4"/>
                    <a:pt x="67" y="5"/>
                  </a:cubicBezTo>
                  <a:cubicBezTo>
                    <a:pt x="67" y="5"/>
                    <a:pt x="67" y="6"/>
                    <a:pt x="68" y="6"/>
                  </a:cubicBezTo>
                  <a:cubicBezTo>
                    <a:pt x="68" y="6"/>
                    <a:pt x="67" y="5"/>
                    <a:pt x="67" y="5"/>
                  </a:cubicBezTo>
                  <a:cubicBezTo>
                    <a:pt x="67" y="5"/>
                    <a:pt x="67" y="5"/>
                    <a:pt x="67" y="5"/>
                  </a:cubicBezTo>
                  <a:cubicBezTo>
                    <a:pt x="68" y="6"/>
                    <a:pt x="68" y="6"/>
                    <a:pt x="68" y="6"/>
                  </a:cubicBezTo>
                  <a:cubicBezTo>
                    <a:pt x="68" y="7"/>
                    <a:pt x="68" y="7"/>
                    <a:pt x="68" y="7"/>
                  </a:cubicBezTo>
                  <a:cubicBezTo>
                    <a:pt x="68" y="7"/>
                    <a:pt x="68" y="7"/>
                    <a:pt x="68" y="7"/>
                  </a:cubicBezTo>
                  <a:cubicBezTo>
                    <a:pt x="68" y="7"/>
                    <a:pt x="68" y="7"/>
                    <a:pt x="68" y="7"/>
                  </a:cubicBezTo>
                  <a:cubicBezTo>
                    <a:pt x="68" y="7"/>
                    <a:pt x="68" y="7"/>
                    <a:pt x="69" y="7"/>
                  </a:cubicBezTo>
                  <a:cubicBezTo>
                    <a:pt x="69" y="8"/>
                    <a:pt x="69" y="8"/>
                    <a:pt x="69" y="8"/>
                  </a:cubicBezTo>
                  <a:cubicBezTo>
                    <a:pt x="69" y="8"/>
                    <a:pt x="69" y="9"/>
                    <a:pt x="69" y="9"/>
                  </a:cubicBezTo>
                  <a:cubicBezTo>
                    <a:pt x="70" y="9"/>
                    <a:pt x="70" y="9"/>
                    <a:pt x="70" y="9"/>
                  </a:cubicBezTo>
                  <a:cubicBezTo>
                    <a:pt x="70" y="9"/>
                    <a:pt x="70" y="9"/>
                    <a:pt x="70" y="9"/>
                  </a:cubicBezTo>
                  <a:cubicBezTo>
                    <a:pt x="70" y="9"/>
                    <a:pt x="70" y="9"/>
                    <a:pt x="70" y="9"/>
                  </a:cubicBezTo>
                  <a:cubicBezTo>
                    <a:pt x="70" y="9"/>
                    <a:pt x="70" y="9"/>
                    <a:pt x="70" y="9"/>
                  </a:cubicBezTo>
                  <a:cubicBezTo>
                    <a:pt x="70" y="9"/>
                    <a:pt x="70" y="9"/>
                    <a:pt x="70" y="9"/>
                  </a:cubicBezTo>
                  <a:cubicBezTo>
                    <a:pt x="70" y="9"/>
                    <a:pt x="70" y="9"/>
                    <a:pt x="70" y="9"/>
                  </a:cubicBezTo>
                  <a:cubicBezTo>
                    <a:pt x="70" y="9"/>
                    <a:pt x="70" y="9"/>
                    <a:pt x="70" y="9"/>
                  </a:cubicBezTo>
                  <a:cubicBezTo>
                    <a:pt x="70" y="9"/>
                    <a:pt x="70" y="9"/>
                    <a:pt x="70" y="9"/>
                  </a:cubicBezTo>
                  <a:cubicBezTo>
                    <a:pt x="70" y="9"/>
                    <a:pt x="70" y="9"/>
                    <a:pt x="70" y="9"/>
                  </a:cubicBezTo>
                  <a:cubicBezTo>
                    <a:pt x="70" y="9"/>
                    <a:pt x="70" y="9"/>
                    <a:pt x="70" y="9"/>
                  </a:cubicBezTo>
                  <a:cubicBezTo>
                    <a:pt x="70" y="9"/>
                    <a:pt x="70" y="9"/>
                    <a:pt x="70" y="9"/>
                  </a:cubicBezTo>
                  <a:cubicBezTo>
                    <a:pt x="70" y="9"/>
                    <a:pt x="70" y="9"/>
                    <a:pt x="70" y="9"/>
                  </a:cubicBezTo>
                  <a:cubicBezTo>
                    <a:pt x="70" y="9"/>
                    <a:pt x="70" y="9"/>
                    <a:pt x="70" y="9"/>
                  </a:cubicBezTo>
                  <a:cubicBezTo>
                    <a:pt x="70" y="9"/>
                    <a:pt x="70" y="9"/>
                    <a:pt x="70" y="9"/>
                  </a:cubicBezTo>
                  <a:cubicBezTo>
                    <a:pt x="70" y="9"/>
                    <a:pt x="70" y="9"/>
                    <a:pt x="70" y="9"/>
                  </a:cubicBezTo>
                  <a:cubicBezTo>
                    <a:pt x="70" y="9"/>
                    <a:pt x="70" y="10"/>
                    <a:pt x="70" y="10"/>
                  </a:cubicBezTo>
                  <a:cubicBezTo>
                    <a:pt x="70" y="10"/>
                    <a:pt x="70" y="10"/>
                    <a:pt x="70" y="10"/>
                  </a:cubicBezTo>
                  <a:cubicBezTo>
                    <a:pt x="70" y="10"/>
                    <a:pt x="70" y="10"/>
                    <a:pt x="70" y="10"/>
                  </a:cubicBezTo>
                  <a:cubicBezTo>
                    <a:pt x="70" y="9"/>
                    <a:pt x="70" y="9"/>
                    <a:pt x="70" y="9"/>
                  </a:cubicBezTo>
                  <a:cubicBezTo>
                    <a:pt x="70" y="9"/>
                    <a:pt x="70" y="9"/>
                    <a:pt x="70" y="10"/>
                  </a:cubicBezTo>
                  <a:cubicBezTo>
                    <a:pt x="70" y="9"/>
                    <a:pt x="70" y="9"/>
                    <a:pt x="70" y="9"/>
                  </a:cubicBezTo>
                  <a:cubicBezTo>
                    <a:pt x="70" y="9"/>
                    <a:pt x="70" y="9"/>
                    <a:pt x="70" y="9"/>
                  </a:cubicBezTo>
                  <a:cubicBezTo>
                    <a:pt x="70" y="9"/>
                    <a:pt x="70" y="9"/>
                    <a:pt x="70" y="9"/>
                  </a:cubicBezTo>
                  <a:cubicBezTo>
                    <a:pt x="70" y="9"/>
                    <a:pt x="70" y="8"/>
                    <a:pt x="70" y="8"/>
                  </a:cubicBezTo>
                  <a:cubicBezTo>
                    <a:pt x="70" y="8"/>
                    <a:pt x="70" y="9"/>
                    <a:pt x="70" y="9"/>
                  </a:cubicBezTo>
                  <a:cubicBezTo>
                    <a:pt x="70" y="9"/>
                    <a:pt x="70" y="9"/>
                    <a:pt x="70" y="10"/>
                  </a:cubicBezTo>
                  <a:cubicBezTo>
                    <a:pt x="70" y="10"/>
                    <a:pt x="70" y="10"/>
                    <a:pt x="70" y="10"/>
                  </a:cubicBezTo>
                  <a:cubicBezTo>
                    <a:pt x="70" y="10"/>
                    <a:pt x="70" y="10"/>
                    <a:pt x="70" y="10"/>
                  </a:cubicBezTo>
                  <a:cubicBezTo>
                    <a:pt x="70" y="10"/>
                    <a:pt x="70" y="10"/>
                    <a:pt x="70" y="10"/>
                  </a:cubicBezTo>
                  <a:cubicBezTo>
                    <a:pt x="70" y="10"/>
                    <a:pt x="70" y="10"/>
                    <a:pt x="70" y="10"/>
                  </a:cubicBezTo>
                  <a:cubicBezTo>
                    <a:pt x="70" y="10"/>
                    <a:pt x="70" y="10"/>
                    <a:pt x="70" y="10"/>
                  </a:cubicBezTo>
                  <a:cubicBezTo>
                    <a:pt x="70" y="10"/>
                    <a:pt x="70" y="10"/>
                    <a:pt x="70" y="10"/>
                  </a:cubicBezTo>
                  <a:cubicBezTo>
                    <a:pt x="70" y="10"/>
                    <a:pt x="70" y="10"/>
                    <a:pt x="70" y="10"/>
                  </a:cubicBezTo>
                  <a:cubicBezTo>
                    <a:pt x="70" y="10"/>
                    <a:pt x="70" y="10"/>
                    <a:pt x="70" y="10"/>
                  </a:cubicBezTo>
                  <a:cubicBezTo>
                    <a:pt x="70" y="10"/>
                    <a:pt x="71" y="10"/>
                    <a:pt x="71" y="10"/>
                  </a:cubicBezTo>
                  <a:cubicBezTo>
                    <a:pt x="71" y="10"/>
                    <a:pt x="71" y="10"/>
                    <a:pt x="71" y="9"/>
                  </a:cubicBezTo>
                  <a:cubicBezTo>
                    <a:pt x="71" y="10"/>
                    <a:pt x="71" y="10"/>
                    <a:pt x="71" y="10"/>
                  </a:cubicBezTo>
                  <a:cubicBezTo>
                    <a:pt x="71" y="10"/>
                    <a:pt x="71" y="10"/>
                    <a:pt x="71" y="9"/>
                  </a:cubicBezTo>
                  <a:cubicBezTo>
                    <a:pt x="71" y="9"/>
                    <a:pt x="71" y="10"/>
                    <a:pt x="71" y="10"/>
                  </a:cubicBezTo>
                  <a:cubicBezTo>
                    <a:pt x="71" y="10"/>
                    <a:pt x="71" y="10"/>
                    <a:pt x="71" y="10"/>
                  </a:cubicBezTo>
                  <a:cubicBezTo>
                    <a:pt x="71" y="10"/>
                    <a:pt x="71" y="10"/>
                    <a:pt x="71" y="10"/>
                  </a:cubicBezTo>
                  <a:cubicBezTo>
                    <a:pt x="71" y="10"/>
                    <a:pt x="71" y="10"/>
                    <a:pt x="71" y="10"/>
                  </a:cubicBezTo>
                  <a:cubicBezTo>
                    <a:pt x="71" y="10"/>
                    <a:pt x="71" y="10"/>
                    <a:pt x="71" y="9"/>
                  </a:cubicBezTo>
                  <a:cubicBezTo>
                    <a:pt x="71" y="10"/>
                    <a:pt x="71" y="10"/>
                    <a:pt x="71" y="10"/>
                  </a:cubicBezTo>
                  <a:cubicBezTo>
                    <a:pt x="71" y="10"/>
                    <a:pt x="71" y="10"/>
                    <a:pt x="71" y="10"/>
                  </a:cubicBezTo>
                  <a:cubicBezTo>
                    <a:pt x="71" y="11"/>
                    <a:pt x="71" y="11"/>
                    <a:pt x="71" y="11"/>
                  </a:cubicBezTo>
                  <a:cubicBezTo>
                    <a:pt x="71" y="11"/>
                    <a:pt x="71" y="11"/>
                    <a:pt x="71" y="11"/>
                  </a:cubicBezTo>
                  <a:cubicBezTo>
                    <a:pt x="71" y="11"/>
                    <a:pt x="71" y="11"/>
                    <a:pt x="71" y="11"/>
                  </a:cubicBezTo>
                  <a:cubicBezTo>
                    <a:pt x="71" y="11"/>
                    <a:pt x="71" y="11"/>
                    <a:pt x="71" y="11"/>
                  </a:cubicBezTo>
                  <a:cubicBezTo>
                    <a:pt x="71" y="11"/>
                    <a:pt x="71" y="11"/>
                    <a:pt x="71" y="11"/>
                  </a:cubicBezTo>
                  <a:cubicBezTo>
                    <a:pt x="71" y="11"/>
                    <a:pt x="71" y="11"/>
                    <a:pt x="71" y="11"/>
                  </a:cubicBezTo>
                  <a:cubicBezTo>
                    <a:pt x="71" y="10"/>
                    <a:pt x="71" y="10"/>
                    <a:pt x="71" y="10"/>
                  </a:cubicBezTo>
                  <a:cubicBezTo>
                    <a:pt x="71" y="10"/>
                    <a:pt x="71" y="10"/>
                    <a:pt x="71" y="10"/>
                  </a:cubicBezTo>
                  <a:cubicBezTo>
                    <a:pt x="71" y="10"/>
                    <a:pt x="71" y="10"/>
                    <a:pt x="71" y="10"/>
                  </a:cubicBezTo>
                  <a:cubicBezTo>
                    <a:pt x="71" y="11"/>
                    <a:pt x="71" y="11"/>
                    <a:pt x="71" y="11"/>
                  </a:cubicBezTo>
                  <a:cubicBezTo>
                    <a:pt x="71" y="11"/>
                    <a:pt x="71" y="10"/>
                    <a:pt x="71" y="10"/>
                  </a:cubicBezTo>
                  <a:cubicBezTo>
                    <a:pt x="72" y="11"/>
                    <a:pt x="72" y="11"/>
                    <a:pt x="71" y="11"/>
                  </a:cubicBezTo>
                  <a:cubicBezTo>
                    <a:pt x="71" y="11"/>
                    <a:pt x="71" y="11"/>
                    <a:pt x="71" y="12"/>
                  </a:cubicBezTo>
                  <a:cubicBezTo>
                    <a:pt x="71" y="12"/>
                    <a:pt x="71" y="12"/>
                    <a:pt x="71" y="12"/>
                  </a:cubicBezTo>
                  <a:cubicBezTo>
                    <a:pt x="71" y="12"/>
                    <a:pt x="71" y="12"/>
                    <a:pt x="72" y="12"/>
                  </a:cubicBezTo>
                  <a:cubicBezTo>
                    <a:pt x="72" y="12"/>
                    <a:pt x="72" y="12"/>
                    <a:pt x="72" y="12"/>
                  </a:cubicBezTo>
                  <a:cubicBezTo>
                    <a:pt x="72" y="12"/>
                    <a:pt x="72" y="12"/>
                    <a:pt x="72" y="12"/>
                  </a:cubicBezTo>
                  <a:cubicBezTo>
                    <a:pt x="72" y="12"/>
                    <a:pt x="72" y="12"/>
                    <a:pt x="72" y="12"/>
                  </a:cubicBezTo>
                  <a:cubicBezTo>
                    <a:pt x="71" y="12"/>
                    <a:pt x="71" y="12"/>
                    <a:pt x="71" y="12"/>
                  </a:cubicBezTo>
                  <a:cubicBezTo>
                    <a:pt x="72" y="12"/>
                    <a:pt x="72" y="12"/>
                    <a:pt x="72" y="12"/>
                  </a:cubicBezTo>
                  <a:cubicBezTo>
                    <a:pt x="72" y="12"/>
                    <a:pt x="72" y="12"/>
                    <a:pt x="72" y="12"/>
                  </a:cubicBezTo>
                  <a:cubicBezTo>
                    <a:pt x="72" y="12"/>
                    <a:pt x="72" y="12"/>
                    <a:pt x="72" y="12"/>
                  </a:cubicBezTo>
                  <a:cubicBezTo>
                    <a:pt x="72" y="12"/>
                    <a:pt x="72" y="11"/>
                    <a:pt x="72" y="11"/>
                  </a:cubicBezTo>
                  <a:cubicBezTo>
                    <a:pt x="72" y="11"/>
                    <a:pt x="72" y="12"/>
                    <a:pt x="72" y="12"/>
                  </a:cubicBezTo>
                  <a:cubicBezTo>
                    <a:pt x="72" y="12"/>
                    <a:pt x="72" y="12"/>
                    <a:pt x="72" y="12"/>
                  </a:cubicBezTo>
                  <a:cubicBezTo>
                    <a:pt x="72" y="12"/>
                    <a:pt x="72" y="12"/>
                    <a:pt x="72" y="12"/>
                  </a:cubicBezTo>
                  <a:cubicBezTo>
                    <a:pt x="72" y="12"/>
                    <a:pt x="72" y="12"/>
                    <a:pt x="72" y="12"/>
                  </a:cubicBezTo>
                  <a:cubicBezTo>
                    <a:pt x="72" y="12"/>
                    <a:pt x="72" y="12"/>
                    <a:pt x="72" y="12"/>
                  </a:cubicBezTo>
                  <a:cubicBezTo>
                    <a:pt x="72" y="12"/>
                    <a:pt x="72" y="12"/>
                    <a:pt x="72" y="12"/>
                  </a:cubicBezTo>
                  <a:cubicBezTo>
                    <a:pt x="72" y="12"/>
                    <a:pt x="72" y="12"/>
                    <a:pt x="72" y="12"/>
                  </a:cubicBezTo>
                  <a:cubicBezTo>
                    <a:pt x="72" y="12"/>
                    <a:pt x="72" y="12"/>
                    <a:pt x="72" y="12"/>
                  </a:cubicBezTo>
                  <a:cubicBezTo>
                    <a:pt x="72" y="12"/>
                    <a:pt x="72" y="12"/>
                    <a:pt x="72" y="12"/>
                  </a:cubicBezTo>
                  <a:cubicBezTo>
                    <a:pt x="72" y="12"/>
                    <a:pt x="72" y="12"/>
                    <a:pt x="72" y="12"/>
                  </a:cubicBezTo>
                  <a:cubicBezTo>
                    <a:pt x="72" y="12"/>
                    <a:pt x="72" y="12"/>
                    <a:pt x="72" y="12"/>
                  </a:cubicBezTo>
                  <a:cubicBezTo>
                    <a:pt x="72" y="12"/>
                    <a:pt x="72" y="12"/>
                    <a:pt x="72" y="12"/>
                  </a:cubicBezTo>
                  <a:cubicBezTo>
                    <a:pt x="72" y="12"/>
                    <a:pt x="72" y="12"/>
                    <a:pt x="72" y="12"/>
                  </a:cubicBezTo>
                  <a:cubicBezTo>
                    <a:pt x="72" y="12"/>
                    <a:pt x="72" y="12"/>
                    <a:pt x="72" y="12"/>
                  </a:cubicBezTo>
                  <a:cubicBezTo>
                    <a:pt x="72" y="12"/>
                    <a:pt x="72" y="12"/>
                    <a:pt x="72" y="12"/>
                  </a:cubicBezTo>
                  <a:cubicBezTo>
                    <a:pt x="72" y="12"/>
                    <a:pt x="72" y="12"/>
                    <a:pt x="72" y="12"/>
                  </a:cubicBezTo>
                  <a:cubicBezTo>
                    <a:pt x="72" y="12"/>
                    <a:pt x="72" y="12"/>
                    <a:pt x="72" y="12"/>
                  </a:cubicBezTo>
                  <a:cubicBezTo>
                    <a:pt x="72" y="12"/>
                    <a:pt x="72" y="12"/>
                    <a:pt x="72" y="12"/>
                  </a:cubicBezTo>
                  <a:cubicBezTo>
                    <a:pt x="72" y="12"/>
                    <a:pt x="72" y="12"/>
                    <a:pt x="72" y="12"/>
                  </a:cubicBezTo>
                  <a:cubicBezTo>
                    <a:pt x="72" y="13"/>
                    <a:pt x="72" y="13"/>
                    <a:pt x="72" y="13"/>
                  </a:cubicBezTo>
                  <a:cubicBezTo>
                    <a:pt x="72" y="13"/>
                    <a:pt x="72" y="13"/>
                    <a:pt x="72" y="13"/>
                  </a:cubicBezTo>
                  <a:cubicBezTo>
                    <a:pt x="72" y="13"/>
                    <a:pt x="72" y="13"/>
                    <a:pt x="72" y="12"/>
                  </a:cubicBezTo>
                  <a:cubicBezTo>
                    <a:pt x="72" y="13"/>
                    <a:pt x="72" y="13"/>
                    <a:pt x="72" y="13"/>
                  </a:cubicBezTo>
                  <a:cubicBezTo>
                    <a:pt x="72" y="13"/>
                    <a:pt x="73" y="13"/>
                    <a:pt x="73" y="13"/>
                  </a:cubicBezTo>
                  <a:cubicBezTo>
                    <a:pt x="73" y="13"/>
                    <a:pt x="73" y="13"/>
                    <a:pt x="73" y="13"/>
                  </a:cubicBezTo>
                  <a:cubicBezTo>
                    <a:pt x="73" y="13"/>
                    <a:pt x="73" y="13"/>
                    <a:pt x="73" y="13"/>
                  </a:cubicBezTo>
                  <a:cubicBezTo>
                    <a:pt x="73" y="13"/>
                    <a:pt x="73" y="13"/>
                    <a:pt x="73" y="13"/>
                  </a:cubicBezTo>
                  <a:cubicBezTo>
                    <a:pt x="73" y="13"/>
                    <a:pt x="73" y="13"/>
                    <a:pt x="73" y="14"/>
                  </a:cubicBezTo>
                  <a:cubicBezTo>
                    <a:pt x="73" y="14"/>
                    <a:pt x="73" y="14"/>
                    <a:pt x="73" y="14"/>
                  </a:cubicBezTo>
                  <a:cubicBezTo>
                    <a:pt x="73" y="14"/>
                    <a:pt x="73" y="14"/>
                    <a:pt x="73" y="14"/>
                  </a:cubicBezTo>
                  <a:cubicBezTo>
                    <a:pt x="73" y="14"/>
                    <a:pt x="73" y="14"/>
                    <a:pt x="73" y="14"/>
                  </a:cubicBezTo>
                  <a:cubicBezTo>
                    <a:pt x="73" y="14"/>
                    <a:pt x="73" y="14"/>
                    <a:pt x="73" y="14"/>
                  </a:cubicBezTo>
                  <a:cubicBezTo>
                    <a:pt x="73" y="14"/>
                    <a:pt x="73" y="14"/>
                    <a:pt x="73" y="14"/>
                  </a:cubicBezTo>
                  <a:cubicBezTo>
                    <a:pt x="73" y="14"/>
                    <a:pt x="73" y="14"/>
                    <a:pt x="73" y="14"/>
                  </a:cubicBezTo>
                  <a:cubicBezTo>
                    <a:pt x="73" y="14"/>
                    <a:pt x="73" y="14"/>
                    <a:pt x="73" y="14"/>
                  </a:cubicBezTo>
                  <a:cubicBezTo>
                    <a:pt x="73" y="14"/>
                    <a:pt x="73" y="14"/>
                    <a:pt x="73" y="14"/>
                  </a:cubicBezTo>
                  <a:cubicBezTo>
                    <a:pt x="73" y="14"/>
                    <a:pt x="73" y="14"/>
                    <a:pt x="73" y="14"/>
                  </a:cubicBezTo>
                  <a:cubicBezTo>
                    <a:pt x="73" y="14"/>
                    <a:pt x="73" y="14"/>
                    <a:pt x="73" y="14"/>
                  </a:cubicBezTo>
                  <a:cubicBezTo>
                    <a:pt x="73" y="14"/>
                    <a:pt x="73" y="14"/>
                    <a:pt x="73" y="14"/>
                  </a:cubicBezTo>
                  <a:cubicBezTo>
                    <a:pt x="73" y="14"/>
                    <a:pt x="73" y="14"/>
                    <a:pt x="73" y="14"/>
                  </a:cubicBezTo>
                  <a:cubicBezTo>
                    <a:pt x="73" y="14"/>
                    <a:pt x="73" y="14"/>
                    <a:pt x="73" y="14"/>
                  </a:cubicBezTo>
                  <a:cubicBezTo>
                    <a:pt x="73" y="14"/>
                    <a:pt x="73" y="14"/>
                    <a:pt x="73" y="14"/>
                  </a:cubicBezTo>
                  <a:cubicBezTo>
                    <a:pt x="72" y="14"/>
                    <a:pt x="72" y="14"/>
                    <a:pt x="72" y="14"/>
                  </a:cubicBezTo>
                  <a:cubicBezTo>
                    <a:pt x="72" y="14"/>
                    <a:pt x="72" y="14"/>
                    <a:pt x="72" y="14"/>
                  </a:cubicBezTo>
                  <a:cubicBezTo>
                    <a:pt x="72" y="14"/>
                    <a:pt x="72" y="14"/>
                    <a:pt x="72" y="14"/>
                  </a:cubicBezTo>
                  <a:cubicBezTo>
                    <a:pt x="72" y="14"/>
                    <a:pt x="72" y="14"/>
                    <a:pt x="72" y="14"/>
                  </a:cubicBezTo>
                  <a:cubicBezTo>
                    <a:pt x="72" y="14"/>
                    <a:pt x="72" y="15"/>
                    <a:pt x="72" y="15"/>
                  </a:cubicBezTo>
                  <a:cubicBezTo>
                    <a:pt x="72" y="15"/>
                    <a:pt x="72" y="15"/>
                    <a:pt x="72" y="15"/>
                  </a:cubicBezTo>
                  <a:cubicBezTo>
                    <a:pt x="72" y="15"/>
                    <a:pt x="72" y="15"/>
                    <a:pt x="72" y="15"/>
                  </a:cubicBezTo>
                  <a:cubicBezTo>
                    <a:pt x="73" y="15"/>
                    <a:pt x="73" y="15"/>
                    <a:pt x="73" y="15"/>
                  </a:cubicBezTo>
                  <a:cubicBezTo>
                    <a:pt x="73" y="15"/>
                    <a:pt x="73" y="15"/>
                    <a:pt x="73" y="15"/>
                  </a:cubicBezTo>
                  <a:cubicBezTo>
                    <a:pt x="73" y="15"/>
                    <a:pt x="73" y="15"/>
                    <a:pt x="73" y="15"/>
                  </a:cubicBezTo>
                  <a:cubicBezTo>
                    <a:pt x="73" y="15"/>
                    <a:pt x="73" y="15"/>
                    <a:pt x="73" y="15"/>
                  </a:cubicBezTo>
                  <a:cubicBezTo>
                    <a:pt x="73" y="15"/>
                    <a:pt x="73" y="15"/>
                    <a:pt x="73" y="15"/>
                  </a:cubicBezTo>
                  <a:cubicBezTo>
                    <a:pt x="73" y="15"/>
                    <a:pt x="73" y="15"/>
                    <a:pt x="72" y="15"/>
                  </a:cubicBezTo>
                  <a:cubicBezTo>
                    <a:pt x="73" y="15"/>
                    <a:pt x="73" y="15"/>
                    <a:pt x="73" y="15"/>
                  </a:cubicBezTo>
                  <a:cubicBezTo>
                    <a:pt x="73" y="15"/>
                    <a:pt x="73" y="15"/>
                    <a:pt x="73" y="15"/>
                  </a:cubicBezTo>
                  <a:cubicBezTo>
                    <a:pt x="73" y="15"/>
                    <a:pt x="73" y="15"/>
                    <a:pt x="73" y="15"/>
                  </a:cubicBezTo>
                  <a:cubicBezTo>
                    <a:pt x="73" y="15"/>
                    <a:pt x="73" y="15"/>
                    <a:pt x="73" y="15"/>
                  </a:cubicBezTo>
                  <a:cubicBezTo>
                    <a:pt x="73" y="15"/>
                    <a:pt x="73" y="15"/>
                    <a:pt x="73" y="15"/>
                  </a:cubicBezTo>
                  <a:cubicBezTo>
                    <a:pt x="73" y="15"/>
                    <a:pt x="73" y="15"/>
                    <a:pt x="73" y="15"/>
                  </a:cubicBezTo>
                  <a:cubicBezTo>
                    <a:pt x="73" y="15"/>
                    <a:pt x="73" y="16"/>
                    <a:pt x="72" y="16"/>
                  </a:cubicBezTo>
                  <a:cubicBezTo>
                    <a:pt x="72" y="16"/>
                    <a:pt x="72" y="16"/>
                    <a:pt x="72" y="16"/>
                  </a:cubicBezTo>
                  <a:cubicBezTo>
                    <a:pt x="72" y="16"/>
                    <a:pt x="72" y="16"/>
                    <a:pt x="72" y="16"/>
                  </a:cubicBezTo>
                  <a:cubicBezTo>
                    <a:pt x="72" y="16"/>
                    <a:pt x="72" y="16"/>
                    <a:pt x="72" y="16"/>
                  </a:cubicBezTo>
                  <a:cubicBezTo>
                    <a:pt x="72" y="16"/>
                    <a:pt x="72" y="16"/>
                    <a:pt x="72" y="16"/>
                  </a:cubicBezTo>
                  <a:cubicBezTo>
                    <a:pt x="72" y="16"/>
                    <a:pt x="72" y="16"/>
                    <a:pt x="72" y="16"/>
                  </a:cubicBezTo>
                  <a:cubicBezTo>
                    <a:pt x="72" y="16"/>
                    <a:pt x="72" y="17"/>
                    <a:pt x="72" y="17"/>
                  </a:cubicBezTo>
                  <a:cubicBezTo>
                    <a:pt x="72" y="17"/>
                    <a:pt x="72" y="17"/>
                    <a:pt x="72" y="17"/>
                  </a:cubicBezTo>
                  <a:cubicBezTo>
                    <a:pt x="71" y="17"/>
                    <a:pt x="71" y="17"/>
                    <a:pt x="71" y="17"/>
                  </a:cubicBezTo>
                  <a:cubicBezTo>
                    <a:pt x="71" y="18"/>
                    <a:pt x="71" y="18"/>
                    <a:pt x="71" y="18"/>
                  </a:cubicBezTo>
                  <a:cubicBezTo>
                    <a:pt x="71" y="18"/>
                    <a:pt x="71" y="19"/>
                    <a:pt x="70" y="19"/>
                  </a:cubicBezTo>
                  <a:cubicBezTo>
                    <a:pt x="70" y="21"/>
                    <a:pt x="70" y="22"/>
                    <a:pt x="70" y="23"/>
                  </a:cubicBezTo>
                  <a:cubicBezTo>
                    <a:pt x="70" y="24"/>
                    <a:pt x="70" y="25"/>
                    <a:pt x="69" y="25"/>
                  </a:cubicBezTo>
                  <a:cubicBezTo>
                    <a:pt x="69" y="26"/>
                    <a:pt x="69" y="27"/>
                    <a:pt x="68" y="27"/>
                  </a:cubicBezTo>
                  <a:cubicBezTo>
                    <a:pt x="67" y="27"/>
                    <a:pt x="67" y="28"/>
                    <a:pt x="67" y="30"/>
                  </a:cubicBezTo>
                  <a:cubicBezTo>
                    <a:pt x="66" y="32"/>
                    <a:pt x="65" y="33"/>
                    <a:pt x="64" y="35"/>
                  </a:cubicBezTo>
                  <a:cubicBezTo>
                    <a:pt x="63" y="37"/>
                    <a:pt x="62" y="38"/>
                    <a:pt x="62" y="39"/>
                  </a:cubicBezTo>
                  <a:cubicBezTo>
                    <a:pt x="63" y="39"/>
                    <a:pt x="65" y="40"/>
                    <a:pt x="66" y="41"/>
                  </a:cubicBezTo>
                  <a:cubicBezTo>
                    <a:pt x="68" y="42"/>
                    <a:pt x="71" y="43"/>
                    <a:pt x="73" y="44"/>
                  </a:cubicBezTo>
                  <a:cubicBezTo>
                    <a:pt x="73" y="44"/>
                    <a:pt x="74" y="44"/>
                    <a:pt x="74" y="44"/>
                  </a:cubicBezTo>
                  <a:cubicBezTo>
                    <a:pt x="75" y="44"/>
                    <a:pt x="76" y="44"/>
                    <a:pt x="77" y="45"/>
                  </a:cubicBezTo>
                  <a:cubicBezTo>
                    <a:pt x="78" y="45"/>
                    <a:pt x="78" y="45"/>
                    <a:pt x="79" y="45"/>
                  </a:cubicBezTo>
                  <a:cubicBezTo>
                    <a:pt x="79" y="46"/>
                    <a:pt x="80" y="46"/>
                    <a:pt x="80" y="47"/>
                  </a:cubicBezTo>
                  <a:cubicBezTo>
                    <a:pt x="80" y="48"/>
                    <a:pt x="80" y="49"/>
                    <a:pt x="80" y="49"/>
                  </a:cubicBezTo>
                  <a:cubicBezTo>
                    <a:pt x="81" y="51"/>
                    <a:pt x="82" y="53"/>
                    <a:pt x="82" y="55"/>
                  </a:cubicBezTo>
                  <a:cubicBezTo>
                    <a:pt x="82" y="55"/>
                    <a:pt x="83" y="57"/>
                    <a:pt x="83" y="61"/>
                  </a:cubicBezTo>
                  <a:cubicBezTo>
                    <a:pt x="84" y="65"/>
                    <a:pt x="84" y="68"/>
                    <a:pt x="83" y="70"/>
                  </a:cubicBezTo>
                  <a:cubicBezTo>
                    <a:pt x="85" y="75"/>
                    <a:pt x="85" y="79"/>
                    <a:pt x="85" y="82"/>
                  </a:cubicBezTo>
                  <a:cubicBezTo>
                    <a:pt x="86" y="84"/>
                    <a:pt x="87" y="87"/>
                    <a:pt x="88" y="90"/>
                  </a:cubicBezTo>
                  <a:cubicBezTo>
                    <a:pt x="88" y="90"/>
                    <a:pt x="89" y="90"/>
                    <a:pt x="89" y="91"/>
                  </a:cubicBezTo>
                  <a:cubicBezTo>
                    <a:pt x="89" y="92"/>
                    <a:pt x="90" y="92"/>
                    <a:pt x="91" y="93"/>
                  </a:cubicBezTo>
                  <a:cubicBezTo>
                    <a:pt x="91" y="93"/>
                    <a:pt x="91" y="94"/>
                    <a:pt x="91" y="95"/>
                  </a:cubicBezTo>
                  <a:cubicBezTo>
                    <a:pt x="92" y="96"/>
                    <a:pt x="93" y="98"/>
                    <a:pt x="93" y="100"/>
                  </a:cubicBezTo>
                  <a:cubicBezTo>
                    <a:pt x="95" y="101"/>
                    <a:pt x="96" y="102"/>
                    <a:pt x="97" y="102"/>
                  </a:cubicBezTo>
                  <a:cubicBezTo>
                    <a:pt x="98" y="102"/>
                    <a:pt x="100" y="102"/>
                    <a:pt x="101" y="102"/>
                  </a:cubicBezTo>
                  <a:cubicBezTo>
                    <a:pt x="103" y="101"/>
                    <a:pt x="104" y="101"/>
                    <a:pt x="105" y="101"/>
                  </a:cubicBezTo>
                  <a:cubicBezTo>
                    <a:pt x="105" y="101"/>
                    <a:pt x="106" y="101"/>
                    <a:pt x="106" y="101"/>
                  </a:cubicBezTo>
                  <a:cubicBezTo>
                    <a:pt x="106" y="101"/>
                    <a:pt x="106" y="101"/>
                    <a:pt x="107" y="101"/>
                  </a:cubicBezTo>
                  <a:cubicBezTo>
                    <a:pt x="107" y="101"/>
                    <a:pt x="107" y="101"/>
                    <a:pt x="108" y="101"/>
                  </a:cubicBezTo>
                  <a:cubicBezTo>
                    <a:pt x="108" y="101"/>
                    <a:pt x="108" y="101"/>
                    <a:pt x="109" y="101"/>
                  </a:cubicBezTo>
                  <a:cubicBezTo>
                    <a:pt x="109" y="101"/>
                    <a:pt x="112" y="101"/>
                    <a:pt x="117" y="102"/>
                  </a:cubicBezTo>
                  <a:cubicBezTo>
                    <a:pt x="118" y="102"/>
                    <a:pt x="118" y="102"/>
                    <a:pt x="118" y="103"/>
                  </a:cubicBezTo>
                  <a:cubicBezTo>
                    <a:pt x="120" y="103"/>
                    <a:pt x="122" y="104"/>
                    <a:pt x="124" y="104"/>
                  </a:cubicBezTo>
                  <a:cubicBezTo>
                    <a:pt x="124" y="104"/>
                    <a:pt x="125" y="104"/>
                    <a:pt x="125" y="105"/>
                  </a:cubicBezTo>
                  <a:cubicBezTo>
                    <a:pt x="125" y="105"/>
                    <a:pt x="125" y="106"/>
                    <a:pt x="126" y="106"/>
                  </a:cubicBezTo>
                  <a:cubicBezTo>
                    <a:pt x="126" y="107"/>
                    <a:pt x="126" y="108"/>
                    <a:pt x="126" y="108"/>
                  </a:cubicBezTo>
                  <a:cubicBezTo>
                    <a:pt x="126" y="109"/>
                    <a:pt x="125" y="109"/>
                    <a:pt x="125" y="110"/>
                  </a:cubicBezTo>
                  <a:cubicBezTo>
                    <a:pt x="124" y="110"/>
                    <a:pt x="124" y="110"/>
                    <a:pt x="123" y="110"/>
                  </a:cubicBezTo>
                  <a:cubicBezTo>
                    <a:pt x="124" y="110"/>
                    <a:pt x="123" y="110"/>
                    <a:pt x="123" y="111"/>
                  </a:cubicBezTo>
                  <a:cubicBezTo>
                    <a:pt x="123" y="111"/>
                    <a:pt x="123" y="111"/>
                    <a:pt x="123" y="111"/>
                  </a:cubicBezTo>
                  <a:cubicBezTo>
                    <a:pt x="123" y="111"/>
                    <a:pt x="123" y="111"/>
                    <a:pt x="122" y="111"/>
                  </a:cubicBezTo>
                  <a:cubicBezTo>
                    <a:pt x="111" y="115"/>
                    <a:pt x="111" y="115"/>
                    <a:pt x="111" y="115"/>
                  </a:cubicBezTo>
                  <a:cubicBezTo>
                    <a:pt x="111" y="115"/>
                    <a:pt x="111" y="115"/>
                    <a:pt x="111" y="116"/>
                  </a:cubicBezTo>
                  <a:cubicBezTo>
                    <a:pt x="112" y="116"/>
                    <a:pt x="111" y="117"/>
                    <a:pt x="111" y="117"/>
                  </a:cubicBezTo>
                  <a:cubicBezTo>
                    <a:pt x="111" y="118"/>
                    <a:pt x="110" y="118"/>
                    <a:pt x="110" y="118"/>
                  </a:cubicBezTo>
                  <a:cubicBezTo>
                    <a:pt x="109" y="118"/>
                    <a:pt x="108" y="117"/>
                    <a:pt x="108" y="117"/>
                  </a:cubicBezTo>
                  <a:cubicBezTo>
                    <a:pt x="107" y="117"/>
                    <a:pt x="107" y="118"/>
                    <a:pt x="107" y="118"/>
                  </a:cubicBezTo>
                  <a:cubicBezTo>
                    <a:pt x="107" y="119"/>
                    <a:pt x="107" y="119"/>
                    <a:pt x="106" y="119"/>
                  </a:cubicBezTo>
                  <a:cubicBezTo>
                    <a:pt x="106" y="120"/>
                    <a:pt x="106" y="120"/>
                    <a:pt x="105" y="120"/>
                  </a:cubicBezTo>
                  <a:cubicBezTo>
                    <a:pt x="105" y="120"/>
                    <a:pt x="104" y="120"/>
                    <a:pt x="104" y="121"/>
                  </a:cubicBezTo>
                  <a:cubicBezTo>
                    <a:pt x="104" y="122"/>
                    <a:pt x="103" y="122"/>
                    <a:pt x="103" y="122"/>
                  </a:cubicBezTo>
                  <a:cubicBezTo>
                    <a:pt x="102" y="122"/>
                    <a:pt x="101" y="122"/>
                    <a:pt x="101" y="123"/>
                  </a:cubicBezTo>
                  <a:cubicBezTo>
                    <a:pt x="100" y="123"/>
                    <a:pt x="99" y="123"/>
                    <a:pt x="98" y="122"/>
                  </a:cubicBezTo>
                  <a:cubicBezTo>
                    <a:pt x="97" y="123"/>
                    <a:pt x="97" y="123"/>
                    <a:pt x="96" y="123"/>
                  </a:cubicBezTo>
                  <a:cubicBezTo>
                    <a:pt x="95" y="123"/>
                    <a:pt x="94" y="122"/>
                    <a:pt x="93" y="121"/>
                  </a:cubicBezTo>
                  <a:cubicBezTo>
                    <a:pt x="89" y="122"/>
                    <a:pt x="89" y="122"/>
                    <a:pt x="89" y="122"/>
                  </a:cubicBezTo>
                  <a:cubicBezTo>
                    <a:pt x="88" y="122"/>
                    <a:pt x="87" y="123"/>
                    <a:pt x="86" y="122"/>
                  </a:cubicBezTo>
                  <a:cubicBezTo>
                    <a:pt x="84" y="123"/>
                    <a:pt x="84" y="123"/>
                    <a:pt x="84" y="123"/>
                  </a:cubicBezTo>
                  <a:cubicBezTo>
                    <a:pt x="84" y="123"/>
                    <a:pt x="83" y="123"/>
                    <a:pt x="83" y="123"/>
                  </a:cubicBezTo>
                  <a:cubicBezTo>
                    <a:pt x="83" y="123"/>
                    <a:pt x="83" y="123"/>
                    <a:pt x="83" y="123"/>
                  </a:cubicBezTo>
                  <a:cubicBezTo>
                    <a:pt x="81" y="123"/>
                    <a:pt x="80" y="123"/>
                    <a:pt x="78" y="123"/>
                  </a:cubicBezTo>
                  <a:cubicBezTo>
                    <a:pt x="79" y="128"/>
                    <a:pt x="80" y="132"/>
                    <a:pt x="81" y="135"/>
                  </a:cubicBezTo>
                  <a:cubicBezTo>
                    <a:pt x="81" y="138"/>
                    <a:pt x="81" y="140"/>
                    <a:pt x="81" y="143"/>
                  </a:cubicBezTo>
                  <a:cubicBezTo>
                    <a:pt x="81" y="143"/>
                    <a:pt x="81" y="143"/>
                    <a:pt x="80" y="144"/>
                  </a:cubicBezTo>
                  <a:cubicBezTo>
                    <a:pt x="80" y="148"/>
                    <a:pt x="80" y="152"/>
                    <a:pt x="80" y="155"/>
                  </a:cubicBezTo>
                  <a:cubicBezTo>
                    <a:pt x="80" y="158"/>
                    <a:pt x="80" y="163"/>
                    <a:pt x="80" y="169"/>
                  </a:cubicBezTo>
                  <a:cubicBezTo>
                    <a:pt x="80" y="173"/>
                    <a:pt x="80" y="177"/>
                    <a:pt x="80" y="182"/>
                  </a:cubicBezTo>
                  <a:cubicBezTo>
                    <a:pt x="80" y="183"/>
                    <a:pt x="80" y="187"/>
                    <a:pt x="80" y="194"/>
                  </a:cubicBezTo>
                  <a:cubicBezTo>
                    <a:pt x="80" y="199"/>
                    <a:pt x="80" y="204"/>
                    <a:pt x="80" y="209"/>
                  </a:cubicBezTo>
                  <a:cubicBezTo>
                    <a:pt x="80" y="213"/>
                    <a:pt x="80" y="218"/>
                    <a:pt x="81" y="226"/>
                  </a:cubicBezTo>
                  <a:cubicBezTo>
                    <a:pt x="82" y="231"/>
                    <a:pt x="82" y="236"/>
                    <a:pt x="82" y="240"/>
                  </a:cubicBezTo>
                  <a:cubicBezTo>
                    <a:pt x="82" y="241"/>
                    <a:pt x="82" y="244"/>
                    <a:pt x="82" y="248"/>
                  </a:cubicBezTo>
                  <a:cubicBezTo>
                    <a:pt x="83" y="251"/>
                    <a:pt x="82" y="254"/>
                    <a:pt x="82" y="257"/>
                  </a:cubicBezTo>
                  <a:cubicBezTo>
                    <a:pt x="81" y="259"/>
                    <a:pt x="81" y="262"/>
                    <a:pt x="80" y="266"/>
                  </a:cubicBezTo>
                  <a:cubicBezTo>
                    <a:pt x="80" y="266"/>
                    <a:pt x="80" y="266"/>
                    <a:pt x="79" y="267"/>
                  </a:cubicBezTo>
                  <a:cubicBezTo>
                    <a:pt x="80" y="267"/>
                    <a:pt x="80" y="267"/>
                    <a:pt x="80" y="268"/>
                  </a:cubicBezTo>
                  <a:cubicBezTo>
                    <a:pt x="80" y="268"/>
                    <a:pt x="81" y="269"/>
                    <a:pt x="81" y="270"/>
                  </a:cubicBezTo>
                  <a:cubicBezTo>
                    <a:pt x="81" y="272"/>
                    <a:pt x="82" y="273"/>
                    <a:pt x="82" y="274"/>
                  </a:cubicBezTo>
                  <a:cubicBezTo>
                    <a:pt x="83" y="275"/>
                    <a:pt x="83" y="276"/>
                    <a:pt x="83" y="277"/>
                  </a:cubicBezTo>
                  <a:cubicBezTo>
                    <a:pt x="83" y="277"/>
                    <a:pt x="83" y="277"/>
                    <a:pt x="83" y="277"/>
                  </a:cubicBezTo>
                  <a:cubicBezTo>
                    <a:pt x="83" y="277"/>
                    <a:pt x="83" y="278"/>
                    <a:pt x="83" y="278"/>
                  </a:cubicBezTo>
                  <a:cubicBezTo>
                    <a:pt x="83" y="278"/>
                    <a:pt x="83" y="279"/>
                    <a:pt x="83" y="280"/>
                  </a:cubicBezTo>
                  <a:cubicBezTo>
                    <a:pt x="83" y="280"/>
                    <a:pt x="83" y="281"/>
                    <a:pt x="81" y="281"/>
                  </a:cubicBezTo>
                  <a:cubicBezTo>
                    <a:pt x="80" y="281"/>
                    <a:pt x="75" y="281"/>
                    <a:pt x="67" y="281"/>
                  </a:cubicBezTo>
                  <a:cubicBezTo>
                    <a:pt x="66" y="281"/>
                    <a:pt x="65" y="281"/>
                    <a:pt x="65" y="280"/>
                  </a:cubicBezTo>
                  <a:cubicBezTo>
                    <a:pt x="65" y="280"/>
                    <a:pt x="65" y="279"/>
                    <a:pt x="65" y="279"/>
                  </a:cubicBezTo>
                  <a:cubicBezTo>
                    <a:pt x="65" y="279"/>
                    <a:pt x="66" y="278"/>
                    <a:pt x="66" y="278"/>
                  </a:cubicBezTo>
                  <a:cubicBezTo>
                    <a:pt x="66" y="277"/>
                    <a:pt x="66" y="275"/>
                    <a:pt x="66" y="274"/>
                  </a:cubicBezTo>
                  <a:cubicBezTo>
                    <a:pt x="66" y="273"/>
                    <a:pt x="66" y="273"/>
                    <a:pt x="66" y="272"/>
                  </a:cubicBezTo>
                  <a:cubicBezTo>
                    <a:pt x="66" y="271"/>
                    <a:pt x="66" y="269"/>
                    <a:pt x="66" y="268"/>
                  </a:cubicBezTo>
                  <a:cubicBezTo>
                    <a:pt x="66" y="268"/>
                    <a:pt x="65" y="267"/>
                    <a:pt x="64" y="264"/>
                  </a:cubicBezTo>
                  <a:cubicBezTo>
                    <a:pt x="63" y="262"/>
                    <a:pt x="63" y="261"/>
                    <a:pt x="63" y="260"/>
                  </a:cubicBezTo>
                  <a:cubicBezTo>
                    <a:pt x="62" y="259"/>
                    <a:pt x="61" y="257"/>
                    <a:pt x="61" y="256"/>
                  </a:cubicBezTo>
                  <a:cubicBezTo>
                    <a:pt x="61" y="248"/>
                    <a:pt x="61" y="243"/>
                    <a:pt x="61" y="242"/>
                  </a:cubicBezTo>
                  <a:cubicBezTo>
                    <a:pt x="61" y="239"/>
                    <a:pt x="60" y="236"/>
                    <a:pt x="60" y="233"/>
                  </a:cubicBezTo>
                  <a:cubicBezTo>
                    <a:pt x="60" y="228"/>
                    <a:pt x="60" y="226"/>
                    <a:pt x="60" y="226"/>
                  </a:cubicBezTo>
                  <a:cubicBezTo>
                    <a:pt x="59" y="223"/>
                    <a:pt x="59" y="219"/>
                    <a:pt x="59" y="214"/>
                  </a:cubicBezTo>
                  <a:cubicBezTo>
                    <a:pt x="59" y="212"/>
                    <a:pt x="58" y="210"/>
                    <a:pt x="58" y="207"/>
                  </a:cubicBezTo>
                  <a:cubicBezTo>
                    <a:pt x="57" y="205"/>
                    <a:pt x="56" y="201"/>
                    <a:pt x="55" y="197"/>
                  </a:cubicBezTo>
                  <a:cubicBezTo>
                    <a:pt x="54" y="192"/>
                    <a:pt x="53" y="188"/>
                    <a:pt x="53" y="183"/>
                  </a:cubicBezTo>
                  <a:cubicBezTo>
                    <a:pt x="52" y="180"/>
                    <a:pt x="52" y="178"/>
                    <a:pt x="52" y="176"/>
                  </a:cubicBezTo>
                  <a:cubicBezTo>
                    <a:pt x="52" y="174"/>
                    <a:pt x="51" y="170"/>
                    <a:pt x="51" y="166"/>
                  </a:cubicBezTo>
                  <a:cubicBezTo>
                    <a:pt x="50" y="167"/>
                    <a:pt x="50" y="168"/>
                    <a:pt x="50" y="170"/>
                  </a:cubicBezTo>
                  <a:cubicBezTo>
                    <a:pt x="49" y="178"/>
                    <a:pt x="48" y="186"/>
                    <a:pt x="47" y="193"/>
                  </a:cubicBezTo>
                  <a:cubicBezTo>
                    <a:pt x="47" y="194"/>
                    <a:pt x="47" y="195"/>
                    <a:pt x="47" y="197"/>
                  </a:cubicBezTo>
                  <a:cubicBezTo>
                    <a:pt x="47" y="199"/>
                    <a:pt x="47" y="201"/>
                    <a:pt x="46" y="203"/>
                  </a:cubicBezTo>
                  <a:cubicBezTo>
                    <a:pt x="46" y="206"/>
                    <a:pt x="46" y="209"/>
                    <a:pt x="45" y="212"/>
                  </a:cubicBezTo>
                  <a:cubicBezTo>
                    <a:pt x="45" y="214"/>
                    <a:pt x="45" y="223"/>
                    <a:pt x="45" y="239"/>
                  </a:cubicBezTo>
                  <a:cubicBezTo>
                    <a:pt x="45" y="240"/>
                    <a:pt x="45" y="242"/>
                    <a:pt x="45" y="245"/>
                  </a:cubicBezTo>
                  <a:cubicBezTo>
                    <a:pt x="44" y="248"/>
                    <a:pt x="44" y="251"/>
                    <a:pt x="44" y="255"/>
                  </a:cubicBezTo>
                  <a:cubicBezTo>
                    <a:pt x="44" y="258"/>
                    <a:pt x="43" y="260"/>
                    <a:pt x="42" y="263"/>
                  </a:cubicBezTo>
                  <a:cubicBezTo>
                    <a:pt x="42" y="264"/>
                    <a:pt x="41" y="266"/>
                    <a:pt x="41" y="268"/>
                  </a:cubicBezTo>
                  <a:cubicBezTo>
                    <a:pt x="41" y="268"/>
                    <a:pt x="40" y="268"/>
                    <a:pt x="40" y="269"/>
                  </a:cubicBezTo>
                  <a:cubicBezTo>
                    <a:pt x="40" y="270"/>
                    <a:pt x="39" y="271"/>
                    <a:pt x="39" y="271"/>
                  </a:cubicBezTo>
                  <a:cubicBezTo>
                    <a:pt x="39" y="271"/>
                    <a:pt x="39" y="272"/>
                    <a:pt x="39" y="273"/>
                  </a:cubicBezTo>
                  <a:cubicBezTo>
                    <a:pt x="40" y="273"/>
                    <a:pt x="40" y="274"/>
                    <a:pt x="40" y="276"/>
                  </a:cubicBezTo>
                  <a:cubicBezTo>
                    <a:pt x="40" y="277"/>
                    <a:pt x="39" y="277"/>
                    <a:pt x="38" y="278"/>
                  </a:cubicBezTo>
                  <a:cubicBezTo>
                    <a:pt x="38" y="278"/>
                    <a:pt x="38" y="278"/>
                    <a:pt x="38" y="279"/>
                  </a:cubicBezTo>
                  <a:cubicBezTo>
                    <a:pt x="38" y="279"/>
                    <a:pt x="38" y="279"/>
                    <a:pt x="39" y="279"/>
                  </a:cubicBezTo>
                  <a:cubicBezTo>
                    <a:pt x="39" y="281"/>
                    <a:pt x="39" y="281"/>
                    <a:pt x="38" y="282"/>
                  </a:cubicBezTo>
                  <a:cubicBezTo>
                    <a:pt x="38" y="283"/>
                    <a:pt x="36" y="283"/>
                    <a:pt x="34" y="283"/>
                  </a:cubicBezTo>
                  <a:cubicBezTo>
                    <a:pt x="31" y="283"/>
                    <a:pt x="28" y="283"/>
                    <a:pt x="26" y="283"/>
                  </a:cubicBezTo>
                  <a:cubicBezTo>
                    <a:pt x="24" y="283"/>
                    <a:pt x="22" y="282"/>
                    <a:pt x="21" y="282"/>
                  </a:cubicBezTo>
                  <a:cubicBezTo>
                    <a:pt x="21" y="282"/>
                    <a:pt x="21" y="281"/>
                    <a:pt x="21" y="281"/>
                  </a:cubicBezTo>
                  <a:cubicBezTo>
                    <a:pt x="21" y="280"/>
                    <a:pt x="21" y="280"/>
                    <a:pt x="21" y="280"/>
                  </a:cubicBezTo>
                  <a:cubicBezTo>
                    <a:pt x="21" y="279"/>
                    <a:pt x="21" y="279"/>
                    <a:pt x="22" y="278"/>
                  </a:cubicBezTo>
                  <a:cubicBezTo>
                    <a:pt x="22" y="277"/>
                    <a:pt x="22" y="275"/>
                    <a:pt x="23" y="273"/>
                  </a:cubicBezTo>
                  <a:cubicBezTo>
                    <a:pt x="23" y="272"/>
                    <a:pt x="24" y="271"/>
                    <a:pt x="25" y="270"/>
                  </a:cubicBezTo>
                  <a:cubicBezTo>
                    <a:pt x="25" y="269"/>
                    <a:pt x="25" y="269"/>
                    <a:pt x="25" y="268"/>
                  </a:cubicBezTo>
                  <a:cubicBezTo>
                    <a:pt x="25" y="268"/>
                    <a:pt x="25" y="268"/>
                    <a:pt x="25" y="267"/>
                  </a:cubicBezTo>
                  <a:cubicBezTo>
                    <a:pt x="24" y="261"/>
                    <a:pt x="23" y="257"/>
                    <a:pt x="23" y="256"/>
                  </a:cubicBezTo>
                  <a:cubicBezTo>
                    <a:pt x="23" y="254"/>
                    <a:pt x="23" y="253"/>
                    <a:pt x="23" y="252"/>
                  </a:cubicBezTo>
                  <a:cubicBezTo>
                    <a:pt x="22" y="248"/>
                    <a:pt x="21" y="245"/>
                    <a:pt x="21" y="242"/>
                  </a:cubicBezTo>
                  <a:cubicBezTo>
                    <a:pt x="20" y="238"/>
                    <a:pt x="20" y="235"/>
                    <a:pt x="21" y="232"/>
                  </a:cubicBezTo>
                  <a:cubicBezTo>
                    <a:pt x="21" y="228"/>
                    <a:pt x="22" y="225"/>
                    <a:pt x="22" y="221"/>
                  </a:cubicBezTo>
                  <a:cubicBezTo>
                    <a:pt x="22" y="216"/>
                    <a:pt x="23" y="213"/>
                    <a:pt x="23" y="212"/>
                  </a:cubicBezTo>
                  <a:cubicBezTo>
                    <a:pt x="22" y="210"/>
                    <a:pt x="22" y="208"/>
                    <a:pt x="23" y="206"/>
                  </a:cubicBezTo>
                  <a:cubicBezTo>
                    <a:pt x="23" y="203"/>
                    <a:pt x="23" y="201"/>
                    <a:pt x="23" y="200"/>
                  </a:cubicBezTo>
                  <a:cubicBezTo>
                    <a:pt x="23" y="199"/>
                    <a:pt x="23" y="198"/>
                    <a:pt x="23" y="197"/>
                  </a:cubicBezTo>
                  <a:cubicBezTo>
                    <a:pt x="23" y="195"/>
                    <a:pt x="23" y="192"/>
                    <a:pt x="23" y="190"/>
                  </a:cubicBezTo>
                  <a:cubicBezTo>
                    <a:pt x="21" y="176"/>
                    <a:pt x="20" y="165"/>
                    <a:pt x="20" y="156"/>
                  </a:cubicBezTo>
                  <a:cubicBezTo>
                    <a:pt x="19" y="154"/>
                    <a:pt x="19" y="151"/>
                    <a:pt x="20" y="149"/>
                  </a:cubicBezTo>
                  <a:cubicBezTo>
                    <a:pt x="20" y="149"/>
                    <a:pt x="20" y="148"/>
                    <a:pt x="20" y="147"/>
                  </a:cubicBezTo>
                  <a:cubicBezTo>
                    <a:pt x="19" y="147"/>
                    <a:pt x="18" y="147"/>
                    <a:pt x="18" y="146"/>
                  </a:cubicBezTo>
                  <a:cubicBezTo>
                    <a:pt x="18" y="144"/>
                    <a:pt x="18" y="143"/>
                    <a:pt x="18" y="143"/>
                  </a:cubicBezTo>
                  <a:cubicBezTo>
                    <a:pt x="18" y="138"/>
                    <a:pt x="19" y="133"/>
                    <a:pt x="20" y="128"/>
                  </a:cubicBezTo>
                  <a:cubicBezTo>
                    <a:pt x="20" y="125"/>
                    <a:pt x="20" y="122"/>
                    <a:pt x="21" y="117"/>
                  </a:cubicBezTo>
                  <a:cubicBezTo>
                    <a:pt x="20" y="118"/>
                    <a:pt x="20" y="117"/>
                    <a:pt x="21" y="114"/>
                  </a:cubicBezTo>
                  <a:cubicBezTo>
                    <a:pt x="21" y="114"/>
                    <a:pt x="21" y="114"/>
                    <a:pt x="20" y="114"/>
                  </a:cubicBezTo>
                  <a:cubicBezTo>
                    <a:pt x="20" y="114"/>
                    <a:pt x="20" y="114"/>
                    <a:pt x="19" y="113"/>
                  </a:cubicBezTo>
                  <a:cubicBezTo>
                    <a:pt x="19" y="113"/>
                    <a:pt x="18" y="113"/>
                    <a:pt x="17" y="112"/>
                  </a:cubicBezTo>
                  <a:cubicBezTo>
                    <a:pt x="17" y="111"/>
                    <a:pt x="16" y="111"/>
                    <a:pt x="15" y="110"/>
                  </a:cubicBezTo>
                  <a:cubicBezTo>
                    <a:pt x="13" y="109"/>
                    <a:pt x="12" y="109"/>
                    <a:pt x="11" y="108"/>
                  </a:cubicBezTo>
                  <a:cubicBezTo>
                    <a:pt x="10" y="107"/>
                    <a:pt x="10" y="107"/>
                    <a:pt x="10" y="107"/>
                  </a:cubicBezTo>
                  <a:cubicBezTo>
                    <a:pt x="9" y="107"/>
                    <a:pt x="8" y="106"/>
                    <a:pt x="7" y="106"/>
                  </a:cubicBezTo>
                  <a:cubicBezTo>
                    <a:pt x="7" y="105"/>
                    <a:pt x="6" y="104"/>
                    <a:pt x="5" y="104"/>
                  </a:cubicBezTo>
                  <a:cubicBezTo>
                    <a:pt x="4" y="103"/>
                    <a:pt x="3" y="102"/>
                    <a:pt x="1" y="99"/>
                  </a:cubicBezTo>
                  <a:cubicBezTo>
                    <a:pt x="0" y="96"/>
                    <a:pt x="0" y="94"/>
                    <a:pt x="1" y="91"/>
                  </a:cubicBezTo>
                </a:path>
              </a:pathLst>
            </a:custGeom>
            <a:solidFill>
              <a:schemeClr val="bg1"/>
            </a:solidFill>
            <a:ln w="9525">
              <a:noFill/>
              <a:round/>
              <a:headEnd/>
              <a:tailEnd/>
            </a:ln>
            <a:effectLst>
              <a:innerShdw blurRad="63500" dist="50800" dir="15000000">
                <a:prstClr val="black">
                  <a:alpha val="27000"/>
                </a:prstClr>
              </a:innerShdw>
            </a:effectLst>
          </p:spPr>
          <p:txBody>
            <a:bodyPr vert="horz" wrap="square" lIns="91440" tIns="45720" rIns="91440" bIns="45720" numCol="1" anchor="t" anchorCtr="0" compatLnSpc="1">
              <a:prstTxWarp prst="textNoShape">
                <a:avLst/>
              </a:prstTxWarp>
            </a:bodyPr>
            <a:lstStyle/>
            <a:p>
              <a:pPr lvl="0"/>
              <a:endParaRPr lang="en-GB"/>
            </a:p>
          </p:txBody>
        </p:sp>
      </p:grpSp>
      <p:sp>
        <p:nvSpPr>
          <p:cNvPr id="63" name="Rectangle 62"/>
          <p:cNvSpPr/>
          <p:nvPr userDrawn="1"/>
        </p:nvSpPr>
        <p:spPr>
          <a:xfrm>
            <a:off x="6847905" y="3535944"/>
            <a:ext cx="2016224" cy="1925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ubtitle 2"/>
          <p:cNvSpPr>
            <a:spLocks noGrp="1"/>
          </p:cNvSpPr>
          <p:nvPr>
            <p:ph type="subTitle" idx="1"/>
          </p:nvPr>
        </p:nvSpPr>
        <p:spPr>
          <a:xfrm>
            <a:off x="422049" y="3701201"/>
            <a:ext cx="6858000" cy="631536"/>
          </a:xfrm>
        </p:spPr>
        <p:txBody>
          <a:bodyPr>
            <a:normAutofit/>
          </a:bodyPr>
          <a:lstStyle>
            <a:lvl1pPr marL="0" indent="0" algn="l" defTabSz="914400" rtl="0" eaLnBrk="1" latinLnBrk="0" hangingPunct="1">
              <a:spcAft>
                <a:spcPts val="0"/>
              </a:spcAft>
              <a:buNone/>
              <a:defRPr lang="en-GB" sz="1600" b="0" kern="1200" cap="all" dirty="0">
                <a:solidFill>
                  <a:schemeClr val="tx2"/>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Tree>
    <p:extLst>
      <p:ext uri="{BB962C8B-B14F-4D97-AF65-F5344CB8AC3E}">
        <p14:creationId xmlns:p14="http://schemas.microsoft.com/office/powerpoint/2010/main" val="4063636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pos="43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10" Type="http://schemas.openxmlformats.org/officeDocument/2006/relationships/image" Target="../media/image1.emf"/><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5" Type="http://schemas.openxmlformats.org/officeDocument/2006/relationships/slideLayout" Target="../slideLayouts/slideLayout21.xml"/><Relationship Id="rId4" Type="http://schemas.openxmlformats.org/officeDocument/2006/relationships/slideLayout" Target="../slideLayouts/slideLayout20.xml"/><Relationship Id="rId9" Type="http://schemas.openxmlformats.org/officeDocument/2006/relationships/image" Target="../media/image1.emf"/></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 Id="rId9" Type="http://schemas.openxmlformats.org/officeDocument/2006/relationships/image" Target="../media/image1.emf"/></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image" Target="../media/image4.png"/><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image" Target="../media/image3.png"/><Relationship Id="rId5" Type="http://schemas.openxmlformats.org/officeDocument/2006/relationships/slideLayout" Target="../slideLayouts/slideLayout35.xml"/><Relationship Id="rId10" Type="http://schemas.openxmlformats.org/officeDocument/2006/relationships/image" Target="../media/image1.emf"/><Relationship Id="rId4" Type="http://schemas.openxmlformats.org/officeDocument/2006/relationships/slideLayout" Target="../slideLayouts/slideLayout34.xml"/><Relationship Id="rId9"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40.xml"/><Relationship Id="rId7" Type="http://schemas.openxmlformats.org/officeDocument/2006/relationships/theme" Target="../theme/theme6.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image" Target="../media/image4.png"/><Relationship Id="rId5" Type="http://schemas.openxmlformats.org/officeDocument/2006/relationships/slideLayout" Target="../slideLayouts/slideLayout42.xml"/><Relationship Id="rId10" Type="http://schemas.openxmlformats.org/officeDocument/2006/relationships/image" Target="../media/image3.png"/><Relationship Id="rId4" Type="http://schemas.openxmlformats.org/officeDocument/2006/relationships/slideLayout" Target="../slideLayouts/slideLayout41.xml"/><Relationship Id="rId9"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77832" y="1370014"/>
            <a:ext cx="8488652" cy="3073400"/>
          </a:xfrm>
          <a:prstGeom prst="rect">
            <a:avLst/>
          </a:prstGeom>
        </p:spPr>
        <p:txBody>
          <a:bodyPr vert="horz" lIns="91440" tIns="45720" rIns="91440" bIns="45720" rtlCol="0">
            <a:normAutofit/>
          </a:bodyPr>
          <a:lstStyle/>
          <a:p>
            <a:pPr lvl="0"/>
            <a:r>
              <a:rPr lang="en-US" dirty="0"/>
              <a:t>Click to edit master </a:t>
            </a:r>
            <a:r>
              <a:rPr lang="en-US"/>
              <a:t>text styles</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3"/>
          </p:nvPr>
        </p:nvSpPr>
        <p:spPr>
          <a:xfrm>
            <a:off x="6981234" y="4718715"/>
            <a:ext cx="1585114" cy="274637"/>
          </a:xfrm>
          <a:prstGeom prst="rect">
            <a:avLst/>
          </a:prstGeom>
        </p:spPr>
        <p:txBody>
          <a:bodyPr vert="horz" lIns="91440" tIns="45720" rIns="91440" bIns="45720" rtlCol="0" anchor="ctr"/>
          <a:lstStyle>
            <a:lvl1pPr algn="r">
              <a:defRPr sz="800">
                <a:solidFill>
                  <a:schemeClr val="tx2"/>
                </a:solidFill>
              </a:defRPr>
            </a:lvl1pPr>
          </a:lstStyle>
          <a:p>
            <a:endParaRPr lang="en-GB" dirty="0"/>
          </a:p>
        </p:txBody>
      </p:sp>
      <p:sp>
        <p:nvSpPr>
          <p:cNvPr id="6" name="Slide Number Placeholder 5"/>
          <p:cNvSpPr>
            <a:spLocks noGrp="1"/>
          </p:cNvSpPr>
          <p:nvPr>
            <p:ph type="sldNum" sz="quarter" idx="4"/>
          </p:nvPr>
        </p:nvSpPr>
        <p:spPr>
          <a:xfrm>
            <a:off x="8568472" y="4718715"/>
            <a:ext cx="396016" cy="274637"/>
          </a:xfrm>
          <a:prstGeom prst="rect">
            <a:avLst/>
          </a:prstGeom>
        </p:spPr>
        <p:txBody>
          <a:bodyPr vert="horz" lIns="91440" tIns="45720" rIns="91440" bIns="45720" rtlCol="0" anchor="ctr"/>
          <a:lstStyle>
            <a:lvl1pPr algn="r">
              <a:defRPr sz="800" b="0">
                <a:solidFill>
                  <a:schemeClr val="tx2"/>
                </a:solidFill>
              </a:defRPr>
            </a:lvl1pPr>
          </a:lstStyle>
          <a:p>
            <a:fld id="{4E406AB4-22D1-4ABB-99CF-8A54ADA954A2}" type="slidenum">
              <a:rPr lang="en-GB" smtClean="0"/>
              <a:pPr/>
              <a:t>‹#›</a:t>
            </a:fld>
            <a:endParaRPr lang="en-GB" dirty="0"/>
          </a:p>
        </p:txBody>
      </p:sp>
      <p:pic>
        <p:nvPicPr>
          <p:cNvPr id="71" name="Picture 70"/>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40046" y="4629817"/>
            <a:ext cx="717862" cy="308167"/>
          </a:xfrm>
          <a:prstGeom prst="rect">
            <a:avLst/>
          </a:prstGeom>
        </p:spPr>
      </p:pic>
      <p:cxnSp>
        <p:nvCxnSpPr>
          <p:cNvPr id="72" name="Straight Connector 71"/>
          <p:cNvCxnSpPr/>
          <p:nvPr userDrawn="1"/>
        </p:nvCxnSpPr>
        <p:spPr>
          <a:xfrm>
            <a:off x="233069" y="4500563"/>
            <a:ext cx="8668543" cy="0"/>
          </a:xfrm>
          <a:prstGeom prst="line">
            <a:avLst/>
          </a:prstGeom>
          <a:ln w="22225">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reeform 14"/>
          <p:cNvSpPr>
            <a:spLocks/>
          </p:cNvSpPr>
          <p:nvPr userDrawn="1"/>
        </p:nvSpPr>
        <p:spPr bwMode="auto">
          <a:xfrm>
            <a:off x="233069" y="517751"/>
            <a:ext cx="8668543"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sp>
        <p:nvSpPr>
          <p:cNvPr id="16" name="Freeform 15"/>
          <p:cNvSpPr>
            <a:spLocks/>
          </p:cNvSpPr>
          <p:nvPr userDrawn="1"/>
        </p:nvSpPr>
        <p:spPr bwMode="auto">
          <a:xfrm>
            <a:off x="233069" y="223340"/>
            <a:ext cx="8668543"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sp>
        <p:nvSpPr>
          <p:cNvPr id="10" name="Title Placeholder 1"/>
          <p:cNvSpPr>
            <a:spLocks noGrp="1"/>
          </p:cNvSpPr>
          <p:nvPr>
            <p:ph type="title"/>
          </p:nvPr>
        </p:nvSpPr>
        <p:spPr>
          <a:xfrm>
            <a:off x="277832" y="117018"/>
            <a:ext cx="8494504" cy="891939"/>
          </a:xfrm>
          <a:prstGeom prst="rect">
            <a:avLst/>
          </a:prstGeom>
        </p:spPr>
        <p:txBody>
          <a:bodyPr vert="horz" lIns="91440" tIns="45720" rIns="91440" bIns="45720" rtlCol="0" anchor="b">
            <a:normAutofit/>
          </a:bodyPr>
          <a:lstStyle/>
          <a:p>
            <a:r>
              <a:rPr lang="en-US" dirty="0"/>
              <a:t>CLICK TO EDIT MASTER TITLE STYLE</a:t>
            </a:r>
            <a:endParaRPr lang="en-GB" dirty="0"/>
          </a:p>
        </p:txBody>
      </p:sp>
    </p:spTree>
    <p:extLst>
      <p:ext uri="{BB962C8B-B14F-4D97-AF65-F5344CB8AC3E}">
        <p14:creationId xmlns:p14="http://schemas.microsoft.com/office/powerpoint/2010/main" val="3971074139"/>
      </p:ext>
    </p:extLst>
  </p:cSld>
  <p:clrMap bg1="lt1" tx1="dk1" bg2="lt2" tx2="dk2" accent1="accent1" accent2="accent2" accent3="accent3" accent4="accent4" accent5="accent5" accent6="accent6" hlink="hlink" folHlink="folHlink"/>
  <p:sldLayoutIdLst>
    <p:sldLayoutId id="2147483726" r:id="rId1"/>
    <p:sldLayoutId id="2147483735" r:id="rId2"/>
    <p:sldLayoutId id="2147483728" r:id="rId3"/>
    <p:sldLayoutId id="2147483729" r:id="rId4"/>
    <p:sldLayoutId id="2147483730" r:id="rId5"/>
    <p:sldLayoutId id="2147483732" r:id="rId6"/>
    <p:sldLayoutId id="2147483733" r:id="rId7"/>
    <p:sldLayoutId id="2147483816" r:id="rId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lang="en-GB" sz="2600" b="1" kern="1200" cap="all" baseline="0" dirty="0">
          <a:solidFill>
            <a:schemeClr val="bg1"/>
          </a:solidFill>
          <a:effectLst>
            <a:innerShdw blurRad="63500" dist="50800" dir="16200000">
              <a:prstClr val="black">
                <a:alpha val="50000"/>
              </a:prstClr>
            </a:innerShdw>
          </a:effectLst>
          <a:latin typeface="+mj-lt"/>
          <a:ea typeface="+mj-ea"/>
          <a:cs typeface="+mj-cs"/>
        </a:defRPr>
      </a:lvl1pPr>
    </p:titleStyle>
    <p:bodyStyle>
      <a:lvl1pPr marL="0" indent="0" algn="l" defTabSz="914400" rtl="0" eaLnBrk="1" latinLnBrk="0" hangingPunct="1">
        <a:lnSpc>
          <a:spcPct val="100000"/>
        </a:lnSpc>
        <a:spcBef>
          <a:spcPts val="384"/>
        </a:spcBef>
        <a:spcAft>
          <a:spcPts val="600"/>
        </a:spcAft>
        <a:buFont typeface="Arial" panose="020B0604020202020204" pitchFamily="34" charset="0"/>
        <a:buNone/>
        <a:defRPr sz="1600" b="1" kern="1200" cap="none" baseline="0">
          <a:solidFill>
            <a:schemeClr val="bg2"/>
          </a:solidFill>
          <a:latin typeface="+mn-lt"/>
          <a:ea typeface="+mn-ea"/>
          <a:cs typeface="+mn-cs"/>
        </a:defRPr>
      </a:lvl1pPr>
      <a:lvl2pPr marL="177800" indent="-177800" algn="l" defTabSz="914400" rtl="0" eaLnBrk="1" latinLnBrk="0" hangingPunct="1">
        <a:lnSpc>
          <a:spcPct val="100000"/>
        </a:lnSpc>
        <a:spcBef>
          <a:spcPts val="384"/>
        </a:spcBef>
        <a:spcAft>
          <a:spcPts val="600"/>
        </a:spcAft>
        <a:buClr>
          <a:schemeClr val="bg2"/>
        </a:buClr>
        <a:buFont typeface="Arial" panose="020B0604020202020204" pitchFamily="34" charset="0"/>
        <a:buChar char="•"/>
        <a:defRPr lang="en-US" sz="1400" kern="1200" dirty="0" smtClean="0">
          <a:solidFill>
            <a:schemeClr val="tx2"/>
          </a:solidFill>
          <a:latin typeface="+mn-lt"/>
          <a:ea typeface="+mn-ea"/>
          <a:cs typeface="+mn-cs"/>
        </a:defRPr>
      </a:lvl2pPr>
      <a:lvl3pPr marL="361950" indent="-184150" algn="l" defTabSz="914400" rtl="0" eaLnBrk="1" latinLnBrk="0" hangingPunct="1">
        <a:lnSpc>
          <a:spcPct val="100000"/>
        </a:lnSpc>
        <a:spcBef>
          <a:spcPts val="384"/>
        </a:spcBef>
        <a:spcAft>
          <a:spcPts val="600"/>
        </a:spcAft>
        <a:buClr>
          <a:schemeClr val="bg2"/>
        </a:buClr>
        <a:buFont typeface="Arial" panose="020B0604020202020204" pitchFamily="34" charset="0"/>
        <a:buChar char="•"/>
        <a:defRPr lang="en-US" sz="1200" kern="1200" dirty="0" smtClean="0">
          <a:solidFill>
            <a:schemeClr val="tx2"/>
          </a:solidFill>
          <a:latin typeface="+mn-lt"/>
          <a:ea typeface="+mn-ea"/>
          <a:cs typeface="+mn-cs"/>
        </a:defRPr>
      </a:lvl3pPr>
      <a:lvl4pPr marL="539750" indent="-177800" algn="l" defTabSz="914400" rtl="0" eaLnBrk="1" latinLnBrk="0" hangingPunct="1">
        <a:lnSpc>
          <a:spcPct val="100000"/>
        </a:lnSpc>
        <a:spcBef>
          <a:spcPts val="384"/>
        </a:spcBef>
        <a:spcAft>
          <a:spcPts val="600"/>
        </a:spcAft>
        <a:buClr>
          <a:schemeClr val="bg2"/>
        </a:buClr>
        <a:buFont typeface="Arial" panose="020B0604020202020204" pitchFamily="34" charset="0"/>
        <a:buChar char="•"/>
        <a:defRPr lang="en-US" sz="1100" kern="1200" dirty="0" smtClean="0">
          <a:solidFill>
            <a:schemeClr val="tx2"/>
          </a:solidFill>
          <a:latin typeface="+mn-lt"/>
          <a:ea typeface="+mn-ea"/>
          <a:cs typeface="+mn-cs"/>
        </a:defRPr>
      </a:lvl4pPr>
      <a:lvl5pPr marL="717550" indent="-177800" algn="l" defTabSz="914400" rtl="0" eaLnBrk="1" latinLnBrk="0" hangingPunct="1">
        <a:lnSpc>
          <a:spcPct val="100000"/>
        </a:lnSpc>
        <a:spcBef>
          <a:spcPts val="384"/>
        </a:spcBef>
        <a:spcAft>
          <a:spcPts val="600"/>
        </a:spcAft>
        <a:buClr>
          <a:schemeClr val="bg2"/>
        </a:buClr>
        <a:buFont typeface="Arial" panose="020B0604020202020204" pitchFamily="34" charset="0"/>
        <a:buChar char="•"/>
        <a:defRPr lang="en-GB" sz="1100" kern="1200" dirty="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620">
          <p15:clr>
            <a:srgbClr val="F26B43"/>
          </p15:clr>
        </p15:guide>
        <p15:guide id="2" pos="2880">
          <p15:clr>
            <a:srgbClr val="F26B43"/>
          </p15:clr>
        </p15:guide>
        <p15:guide id="3" pos="149">
          <p15:clr>
            <a:srgbClr val="F26B43"/>
          </p15:clr>
        </p15:guide>
        <p15:guide id="4" orient="horz" pos="922" userDrawn="1">
          <p15:clr>
            <a:srgbClr val="F26B43"/>
          </p15:clr>
        </p15:guide>
        <p15:guide id="5" orient="horz" pos="2799">
          <p15:clr>
            <a:srgbClr val="F26B43"/>
          </p15:clr>
        </p15:guide>
        <p15:guide id="6" orient="horz" pos="605">
          <p15:clr>
            <a:srgbClr val="F26B43"/>
          </p15:clr>
        </p15:guide>
        <p15:guide id="7" pos="5611">
          <p15:clr>
            <a:srgbClr val="F26B43"/>
          </p15:clr>
        </p15:guide>
        <p15:guide id="0" pos="232" userDrawn="1">
          <p15:clr>
            <a:srgbClr val="F26B43"/>
          </p15:clr>
        </p15:guide>
        <p15:guide id="9" orient="horz" pos="2916" userDrawn="1">
          <p15:clr>
            <a:srgbClr val="F26B43"/>
          </p15:clr>
        </p15:guide>
        <p15:guide id="10" orient="horz" pos="3103"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Freeform 10"/>
          <p:cNvSpPr>
            <a:spLocks/>
          </p:cNvSpPr>
          <p:nvPr userDrawn="1"/>
        </p:nvSpPr>
        <p:spPr bwMode="auto">
          <a:xfrm>
            <a:off x="233069" y="517751"/>
            <a:ext cx="8668543"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sp>
        <p:nvSpPr>
          <p:cNvPr id="15" name="Freeform 14"/>
          <p:cNvSpPr>
            <a:spLocks/>
          </p:cNvSpPr>
          <p:nvPr userDrawn="1"/>
        </p:nvSpPr>
        <p:spPr bwMode="auto">
          <a:xfrm>
            <a:off x="233069" y="223340"/>
            <a:ext cx="8668543"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sp>
        <p:nvSpPr>
          <p:cNvPr id="3" name="Text Placeholder 2"/>
          <p:cNvSpPr>
            <a:spLocks noGrp="1"/>
          </p:cNvSpPr>
          <p:nvPr>
            <p:ph type="body" idx="1"/>
          </p:nvPr>
        </p:nvSpPr>
        <p:spPr>
          <a:xfrm>
            <a:off x="277832" y="1370014"/>
            <a:ext cx="8488652" cy="30734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3"/>
          </p:nvPr>
        </p:nvSpPr>
        <p:spPr>
          <a:xfrm>
            <a:off x="6981234" y="4718715"/>
            <a:ext cx="1585114" cy="274637"/>
          </a:xfrm>
          <a:prstGeom prst="rect">
            <a:avLst/>
          </a:prstGeom>
        </p:spPr>
        <p:txBody>
          <a:bodyPr vert="horz" lIns="91440" tIns="45720" rIns="91440" bIns="45720" rtlCol="0" anchor="ctr"/>
          <a:lstStyle>
            <a:lvl1pPr algn="r">
              <a:defRPr sz="800">
                <a:solidFill>
                  <a:schemeClr val="tx2"/>
                </a:solidFill>
              </a:defRPr>
            </a:lvl1pPr>
          </a:lstStyle>
          <a:p>
            <a:endParaRPr lang="en-GB" dirty="0"/>
          </a:p>
        </p:txBody>
      </p:sp>
      <p:sp>
        <p:nvSpPr>
          <p:cNvPr id="6" name="Slide Number Placeholder 5"/>
          <p:cNvSpPr>
            <a:spLocks noGrp="1"/>
          </p:cNvSpPr>
          <p:nvPr>
            <p:ph type="sldNum" sz="quarter" idx="4"/>
          </p:nvPr>
        </p:nvSpPr>
        <p:spPr>
          <a:xfrm>
            <a:off x="8568472" y="4718715"/>
            <a:ext cx="396016" cy="274637"/>
          </a:xfrm>
          <a:prstGeom prst="rect">
            <a:avLst/>
          </a:prstGeom>
        </p:spPr>
        <p:txBody>
          <a:bodyPr vert="horz" lIns="91440" tIns="45720" rIns="91440" bIns="45720" rtlCol="0" anchor="ctr"/>
          <a:lstStyle>
            <a:lvl1pPr algn="r">
              <a:defRPr sz="800" b="0">
                <a:solidFill>
                  <a:schemeClr val="tx2"/>
                </a:solidFill>
              </a:defRPr>
            </a:lvl1pPr>
          </a:lstStyle>
          <a:p>
            <a:fld id="{4E406AB4-22D1-4ABB-99CF-8A54ADA954A2}" type="slidenum">
              <a:rPr lang="en-GB" smtClean="0"/>
              <a:pPr/>
              <a:t>‹#›</a:t>
            </a:fld>
            <a:endParaRPr lang="en-GB" dirty="0"/>
          </a:p>
        </p:txBody>
      </p:sp>
      <p:pic>
        <p:nvPicPr>
          <p:cNvPr id="71" name="Picture 70"/>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40046" y="4629817"/>
            <a:ext cx="717862" cy="308167"/>
          </a:xfrm>
          <a:prstGeom prst="rect">
            <a:avLst/>
          </a:prstGeom>
        </p:spPr>
      </p:pic>
      <p:cxnSp>
        <p:nvCxnSpPr>
          <p:cNvPr id="72" name="Straight Connector 71"/>
          <p:cNvCxnSpPr/>
          <p:nvPr userDrawn="1"/>
        </p:nvCxnSpPr>
        <p:spPr>
          <a:xfrm>
            <a:off x="233069" y="4500563"/>
            <a:ext cx="8668543" cy="0"/>
          </a:xfrm>
          <a:prstGeom prst="line">
            <a:avLst/>
          </a:prstGeom>
          <a:ln w="22225">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277832" y="117018"/>
            <a:ext cx="8494504" cy="891939"/>
          </a:xfrm>
          <a:prstGeom prst="rect">
            <a:avLst/>
          </a:prstGeom>
        </p:spPr>
        <p:txBody>
          <a:bodyPr vert="horz" lIns="91440" tIns="45720" rIns="91440" bIns="45720" rtlCol="0" anchor="b">
            <a:normAutofit/>
          </a:bodyPr>
          <a:lstStyle/>
          <a:p>
            <a:r>
              <a:rPr lang="en-US" dirty="0"/>
              <a:t>CLICK TO EDIT MASTER TITLE STYLE</a:t>
            </a:r>
            <a:endParaRPr lang="en-GB" dirty="0"/>
          </a:p>
        </p:txBody>
      </p:sp>
    </p:spTree>
    <p:extLst>
      <p:ext uri="{BB962C8B-B14F-4D97-AF65-F5344CB8AC3E}">
        <p14:creationId xmlns:p14="http://schemas.microsoft.com/office/powerpoint/2010/main" val="887536231"/>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60" r:id="rId3"/>
    <p:sldLayoutId id="2147483739" r:id="rId4"/>
    <p:sldLayoutId id="2147483740" r:id="rId5"/>
    <p:sldLayoutId id="2147483741" r:id="rId6"/>
    <p:sldLayoutId id="2147483742" r:id="rId7"/>
    <p:sldLayoutId id="2147483743" r:id="rId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lang="en-GB" sz="2600" b="1" kern="1200" cap="all" baseline="0" dirty="0">
          <a:solidFill>
            <a:schemeClr val="bg1"/>
          </a:solidFill>
          <a:effectLst>
            <a:innerShdw blurRad="63500" dist="50800" dir="16200000">
              <a:prstClr val="black">
                <a:alpha val="50000"/>
              </a:prstClr>
            </a:innerShdw>
          </a:effectLst>
          <a:latin typeface="+mj-lt"/>
          <a:ea typeface="+mj-ea"/>
          <a:cs typeface="+mj-cs"/>
        </a:defRPr>
      </a:lvl1pPr>
    </p:titleStyle>
    <p:bodyStyle>
      <a:lvl1pPr marL="0" indent="0" algn="l" defTabSz="914400" rtl="0" eaLnBrk="1" latinLnBrk="0" hangingPunct="1">
        <a:lnSpc>
          <a:spcPct val="100000"/>
        </a:lnSpc>
        <a:spcBef>
          <a:spcPts val="384"/>
        </a:spcBef>
        <a:spcAft>
          <a:spcPts val="600"/>
        </a:spcAft>
        <a:buFont typeface="Arial" panose="020B0604020202020204" pitchFamily="34" charset="0"/>
        <a:buNone/>
        <a:defRPr sz="1600" b="1" kern="1200" cap="none" baseline="0">
          <a:solidFill>
            <a:schemeClr val="accent3"/>
          </a:solidFill>
          <a:latin typeface="+mn-lt"/>
          <a:ea typeface="+mn-ea"/>
          <a:cs typeface="+mn-cs"/>
        </a:defRPr>
      </a:lvl1pPr>
      <a:lvl2pPr marL="177800" indent="-177800" algn="l" defTabSz="914400" rtl="0" eaLnBrk="1" latinLnBrk="0" hangingPunct="1">
        <a:lnSpc>
          <a:spcPct val="100000"/>
        </a:lnSpc>
        <a:spcBef>
          <a:spcPts val="384"/>
        </a:spcBef>
        <a:spcAft>
          <a:spcPts val="600"/>
        </a:spcAft>
        <a:buClr>
          <a:schemeClr val="accent3"/>
        </a:buClr>
        <a:buFont typeface="Arial" panose="020B0604020202020204" pitchFamily="34" charset="0"/>
        <a:buChar char="•"/>
        <a:defRPr lang="en-US" sz="1400" kern="1200" dirty="0" smtClean="0">
          <a:solidFill>
            <a:schemeClr val="tx2"/>
          </a:solidFill>
          <a:latin typeface="+mn-lt"/>
          <a:ea typeface="+mn-ea"/>
          <a:cs typeface="+mn-cs"/>
        </a:defRPr>
      </a:lvl2pPr>
      <a:lvl3pPr marL="361950" indent="-184150" algn="l" defTabSz="914400" rtl="0" eaLnBrk="1" latinLnBrk="0" hangingPunct="1">
        <a:lnSpc>
          <a:spcPct val="100000"/>
        </a:lnSpc>
        <a:spcBef>
          <a:spcPts val="384"/>
        </a:spcBef>
        <a:spcAft>
          <a:spcPts val="600"/>
        </a:spcAft>
        <a:buClr>
          <a:schemeClr val="accent3"/>
        </a:buClr>
        <a:buFont typeface="Arial" panose="020B0604020202020204" pitchFamily="34" charset="0"/>
        <a:buChar char="•"/>
        <a:defRPr lang="en-US" sz="1200" kern="1200" dirty="0" smtClean="0">
          <a:solidFill>
            <a:schemeClr val="tx2"/>
          </a:solidFill>
          <a:latin typeface="+mn-lt"/>
          <a:ea typeface="+mn-ea"/>
          <a:cs typeface="+mn-cs"/>
        </a:defRPr>
      </a:lvl3pPr>
      <a:lvl4pPr marL="539750" indent="-177800" algn="l" defTabSz="914400" rtl="0" eaLnBrk="1" latinLnBrk="0" hangingPunct="1">
        <a:lnSpc>
          <a:spcPct val="100000"/>
        </a:lnSpc>
        <a:spcBef>
          <a:spcPts val="384"/>
        </a:spcBef>
        <a:spcAft>
          <a:spcPts val="600"/>
        </a:spcAft>
        <a:buClr>
          <a:schemeClr val="accent3"/>
        </a:buClr>
        <a:buFont typeface="Arial" panose="020B0604020202020204" pitchFamily="34" charset="0"/>
        <a:buChar char="•"/>
        <a:defRPr lang="en-US" sz="1100" kern="1200" dirty="0" smtClean="0">
          <a:solidFill>
            <a:schemeClr val="tx2"/>
          </a:solidFill>
          <a:latin typeface="+mn-lt"/>
          <a:ea typeface="+mn-ea"/>
          <a:cs typeface="+mn-cs"/>
        </a:defRPr>
      </a:lvl4pPr>
      <a:lvl5pPr marL="717550" indent="-177800" algn="l" defTabSz="914400" rtl="0" eaLnBrk="1" latinLnBrk="0" hangingPunct="1">
        <a:lnSpc>
          <a:spcPct val="100000"/>
        </a:lnSpc>
        <a:spcBef>
          <a:spcPts val="384"/>
        </a:spcBef>
        <a:spcAft>
          <a:spcPts val="600"/>
        </a:spcAft>
        <a:buClr>
          <a:schemeClr val="accent3"/>
        </a:buClr>
        <a:buFont typeface="Arial" panose="020B0604020202020204" pitchFamily="34" charset="0"/>
        <a:buChar char="•"/>
        <a:defRPr lang="en-GB" sz="1100" kern="1200" dirty="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620">
          <p15:clr>
            <a:srgbClr val="F26B43"/>
          </p15:clr>
        </p15:guide>
        <p15:guide id="2" pos="2880">
          <p15:clr>
            <a:srgbClr val="F26B43"/>
          </p15:clr>
        </p15:guide>
        <p15:guide id="3" pos="149">
          <p15:clr>
            <a:srgbClr val="F26B43"/>
          </p15:clr>
        </p15:guide>
        <p15:guide id="4" orient="horz" pos="922">
          <p15:clr>
            <a:srgbClr val="F26B43"/>
          </p15:clr>
        </p15:guide>
        <p15:guide id="5" orient="horz" pos="2799">
          <p15:clr>
            <a:srgbClr val="F26B43"/>
          </p15:clr>
        </p15:guide>
        <p15:guide id="6" orient="horz" pos="605">
          <p15:clr>
            <a:srgbClr val="F26B43"/>
          </p15:clr>
        </p15:guide>
        <p15:guide id="7" pos="5611">
          <p15:clr>
            <a:srgbClr val="F26B43"/>
          </p15:clr>
        </p15:guide>
        <p15:guide id="8" pos="232">
          <p15:clr>
            <a:srgbClr val="F26B43"/>
          </p15:clr>
        </p15:guide>
        <p15:guide id="9" orient="horz" pos="2916">
          <p15:clr>
            <a:srgbClr val="F26B43"/>
          </p15:clr>
        </p15:guide>
        <p15:guide id="10" orient="horz" pos="3103">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Freeform 10"/>
          <p:cNvSpPr>
            <a:spLocks/>
          </p:cNvSpPr>
          <p:nvPr userDrawn="1"/>
        </p:nvSpPr>
        <p:spPr bwMode="auto">
          <a:xfrm>
            <a:off x="233069" y="517751"/>
            <a:ext cx="8668543"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sp>
        <p:nvSpPr>
          <p:cNvPr id="15" name="Freeform 14"/>
          <p:cNvSpPr>
            <a:spLocks/>
          </p:cNvSpPr>
          <p:nvPr userDrawn="1"/>
        </p:nvSpPr>
        <p:spPr bwMode="auto">
          <a:xfrm>
            <a:off x="233069" y="223340"/>
            <a:ext cx="8668543"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sp>
        <p:nvSpPr>
          <p:cNvPr id="3" name="Text Placeholder 2"/>
          <p:cNvSpPr>
            <a:spLocks noGrp="1"/>
          </p:cNvSpPr>
          <p:nvPr>
            <p:ph type="body" idx="1"/>
          </p:nvPr>
        </p:nvSpPr>
        <p:spPr>
          <a:xfrm>
            <a:off x="277832" y="1370014"/>
            <a:ext cx="8488652" cy="30734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3"/>
          </p:nvPr>
        </p:nvSpPr>
        <p:spPr>
          <a:xfrm>
            <a:off x="6981234" y="4718715"/>
            <a:ext cx="1585114" cy="274637"/>
          </a:xfrm>
          <a:prstGeom prst="rect">
            <a:avLst/>
          </a:prstGeom>
        </p:spPr>
        <p:txBody>
          <a:bodyPr vert="horz" lIns="91440" tIns="45720" rIns="91440" bIns="45720" rtlCol="0" anchor="ctr"/>
          <a:lstStyle>
            <a:lvl1pPr algn="r">
              <a:defRPr sz="800">
                <a:solidFill>
                  <a:schemeClr val="tx2"/>
                </a:solidFill>
              </a:defRPr>
            </a:lvl1pPr>
          </a:lstStyle>
          <a:p>
            <a:endParaRPr lang="en-GB" dirty="0"/>
          </a:p>
        </p:txBody>
      </p:sp>
      <p:sp>
        <p:nvSpPr>
          <p:cNvPr id="6" name="Slide Number Placeholder 5"/>
          <p:cNvSpPr>
            <a:spLocks noGrp="1"/>
          </p:cNvSpPr>
          <p:nvPr>
            <p:ph type="sldNum" sz="quarter" idx="4"/>
          </p:nvPr>
        </p:nvSpPr>
        <p:spPr>
          <a:xfrm>
            <a:off x="8568472" y="4718715"/>
            <a:ext cx="396016" cy="274637"/>
          </a:xfrm>
          <a:prstGeom prst="rect">
            <a:avLst/>
          </a:prstGeom>
        </p:spPr>
        <p:txBody>
          <a:bodyPr vert="horz" lIns="91440" tIns="45720" rIns="91440" bIns="45720" rtlCol="0" anchor="ctr"/>
          <a:lstStyle>
            <a:lvl1pPr algn="r">
              <a:defRPr sz="800" b="0">
                <a:solidFill>
                  <a:schemeClr val="tx2"/>
                </a:solidFill>
              </a:defRPr>
            </a:lvl1pPr>
          </a:lstStyle>
          <a:p>
            <a:fld id="{4E406AB4-22D1-4ABB-99CF-8A54ADA954A2}" type="slidenum">
              <a:rPr lang="en-GB" smtClean="0"/>
              <a:pPr/>
              <a:t>‹#›</a:t>
            </a:fld>
            <a:endParaRPr lang="en-GB" dirty="0"/>
          </a:p>
        </p:txBody>
      </p:sp>
      <p:pic>
        <p:nvPicPr>
          <p:cNvPr id="71" name="Picture 7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40046" y="4629817"/>
            <a:ext cx="717862" cy="308167"/>
          </a:xfrm>
          <a:prstGeom prst="rect">
            <a:avLst/>
          </a:prstGeom>
        </p:spPr>
      </p:pic>
      <p:cxnSp>
        <p:nvCxnSpPr>
          <p:cNvPr id="72" name="Straight Connector 71"/>
          <p:cNvCxnSpPr/>
          <p:nvPr userDrawn="1"/>
        </p:nvCxnSpPr>
        <p:spPr>
          <a:xfrm>
            <a:off x="233069" y="4500563"/>
            <a:ext cx="8668543" cy="0"/>
          </a:xfrm>
          <a:prstGeom prst="line">
            <a:avLst/>
          </a:prstGeom>
          <a:ln w="22225">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277832" y="117018"/>
            <a:ext cx="8494504" cy="891939"/>
          </a:xfrm>
          <a:prstGeom prst="rect">
            <a:avLst/>
          </a:prstGeom>
        </p:spPr>
        <p:txBody>
          <a:bodyPr vert="horz" lIns="91440" tIns="45720" rIns="91440" bIns="45720" rtlCol="0" anchor="b">
            <a:normAutofit/>
          </a:bodyPr>
          <a:lstStyle/>
          <a:p>
            <a:r>
              <a:rPr lang="en-US" dirty="0"/>
              <a:t>CLICK TO EDIT MASTER TITLE STYLE</a:t>
            </a:r>
            <a:endParaRPr lang="en-GB" dirty="0"/>
          </a:p>
        </p:txBody>
      </p:sp>
    </p:spTree>
    <p:extLst>
      <p:ext uri="{BB962C8B-B14F-4D97-AF65-F5344CB8AC3E}">
        <p14:creationId xmlns:p14="http://schemas.microsoft.com/office/powerpoint/2010/main" val="3755594086"/>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lang="en-GB" sz="2600" b="1" kern="1200" cap="all" baseline="0" dirty="0">
          <a:solidFill>
            <a:schemeClr val="bg1"/>
          </a:solidFill>
          <a:effectLst>
            <a:innerShdw blurRad="63500" dist="50800" dir="16200000">
              <a:prstClr val="black">
                <a:alpha val="50000"/>
              </a:prstClr>
            </a:innerShdw>
          </a:effectLst>
          <a:latin typeface="+mj-lt"/>
          <a:ea typeface="+mj-ea"/>
          <a:cs typeface="+mj-cs"/>
        </a:defRPr>
      </a:lvl1pPr>
    </p:titleStyle>
    <p:bodyStyle>
      <a:lvl1pPr marL="0" indent="0" algn="l" defTabSz="914400" rtl="0" eaLnBrk="1" latinLnBrk="0" hangingPunct="1">
        <a:lnSpc>
          <a:spcPct val="100000"/>
        </a:lnSpc>
        <a:spcBef>
          <a:spcPts val="384"/>
        </a:spcBef>
        <a:spcAft>
          <a:spcPts val="600"/>
        </a:spcAft>
        <a:buFont typeface="Arial" panose="020B0604020202020204" pitchFamily="34" charset="0"/>
        <a:buNone/>
        <a:defRPr sz="1600" b="1" kern="1200" cap="none" baseline="0">
          <a:solidFill>
            <a:schemeClr val="accent2"/>
          </a:solidFill>
          <a:latin typeface="+mn-lt"/>
          <a:ea typeface="+mn-ea"/>
          <a:cs typeface="+mn-cs"/>
        </a:defRPr>
      </a:lvl1pPr>
      <a:lvl2pPr marL="177800" indent="-177800" algn="l" defTabSz="914400" rtl="0" eaLnBrk="1" latinLnBrk="0" hangingPunct="1">
        <a:lnSpc>
          <a:spcPct val="100000"/>
        </a:lnSpc>
        <a:spcBef>
          <a:spcPts val="384"/>
        </a:spcBef>
        <a:spcAft>
          <a:spcPts val="600"/>
        </a:spcAft>
        <a:buClr>
          <a:schemeClr val="accent2"/>
        </a:buClr>
        <a:buFont typeface="Arial" panose="020B0604020202020204" pitchFamily="34" charset="0"/>
        <a:buChar char="•"/>
        <a:defRPr lang="en-US" sz="1400" kern="1200" dirty="0" smtClean="0">
          <a:solidFill>
            <a:schemeClr val="tx2"/>
          </a:solidFill>
          <a:latin typeface="+mn-lt"/>
          <a:ea typeface="+mn-ea"/>
          <a:cs typeface="+mn-cs"/>
        </a:defRPr>
      </a:lvl2pPr>
      <a:lvl3pPr marL="361950" indent="-184150" algn="l" defTabSz="914400" rtl="0" eaLnBrk="1" latinLnBrk="0" hangingPunct="1">
        <a:lnSpc>
          <a:spcPct val="100000"/>
        </a:lnSpc>
        <a:spcBef>
          <a:spcPts val="384"/>
        </a:spcBef>
        <a:spcAft>
          <a:spcPts val="600"/>
        </a:spcAft>
        <a:buClr>
          <a:schemeClr val="accent2"/>
        </a:buClr>
        <a:buFont typeface="Arial" panose="020B0604020202020204" pitchFamily="34" charset="0"/>
        <a:buChar char="•"/>
        <a:defRPr lang="en-US" sz="1200" kern="1200" dirty="0" smtClean="0">
          <a:solidFill>
            <a:schemeClr val="tx2"/>
          </a:solidFill>
          <a:latin typeface="+mn-lt"/>
          <a:ea typeface="+mn-ea"/>
          <a:cs typeface="+mn-cs"/>
        </a:defRPr>
      </a:lvl3pPr>
      <a:lvl4pPr marL="539750" indent="-177800" algn="l" defTabSz="914400" rtl="0" eaLnBrk="1" latinLnBrk="0" hangingPunct="1">
        <a:lnSpc>
          <a:spcPct val="100000"/>
        </a:lnSpc>
        <a:spcBef>
          <a:spcPts val="384"/>
        </a:spcBef>
        <a:spcAft>
          <a:spcPts val="600"/>
        </a:spcAft>
        <a:buClr>
          <a:schemeClr val="accent2"/>
        </a:buClr>
        <a:buFont typeface="Arial" panose="020B0604020202020204" pitchFamily="34" charset="0"/>
        <a:buChar char="•"/>
        <a:defRPr lang="en-US" sz="1100" kern="1200" dirty="0" smtClean="0">
          <a:solidFill>
            <a:schemeClr val="tx2"/>
          </a:solidFill>
          <a:latin typeface="+mn-lt"/>
          <a:ea typeface="+mn-ea"/>
          <a:cs typeface="+mn-cs"/>
        </a:defRPr>
      </a:lvl4pPr>
      <a:lvl5pPr marL="717550" indent="-177800" algn="l" defTabSz="914400" rtl="0" eaLnBrk="1" latinLnBrk="0" hangingPunct="1">
        <a:lnSpc>
          <a:spcPct val="100000"/>
        </a:lnSpc>
        <a:spcBef>
          <a:spcPts val="384"/>
        </a:spcBef>
        <a:spcAft>
          <a:spcPts val="600"/>
        </a:spcAft>
        <a:buClr>
          <a:schemeClr val="accent2"/>
        </a:buClr>
        <a:buFont typeface="Arial" panose="020B0604020202020204" pitchFamily="34" charset="0"/>
        <a:buChar char="•"/>
        <a:defRPr lang="en-GB" sz="1100" kern="1200" dirty="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620">
          <p15:clr>
            <a:srgbClr val="F26B43"/>
          </p15:clr>
        </p15:guide>
        <p15:guide id="2" pos="2880">
          <p15:clr>
            <a:srgbClr val="F26B43"/>
          </p15:clr>
        </p15:guide>
        <p15:guide id="3" pos="149">
          <p15:clr>
            <a:srgbClr val="F26B43"/>
          </p15:clr>
        </p15:guide>
        <p15:guide id="4" orient="horz" pos="922">
          <p15:clr>
            <a:srgbClr val="F26B43"/>
          </p15:clr>
        </p15:guide>
        <p15:guide id="5" orient="horz" pos="2799">
          <p15:clr>
            <a:srgbClr val="F26B43"/>
          </p15:clr>
        </p15:guide>
        <p15:guide id="6" orient="horz" pos="605">
          <p15:clr>
            <a:srgbClr val="F26B43"/>
          </p15:clr>
        </p15:guide>
        <p15:guide id="7" pos="5611">
          <p15:clr>
            <a:srgbClr val="F26B43"/>
          </p15:clr>
        </p15:guide>
        <p15:guide id="8" pos="232">
          <p15:clr>
            <a:srgbClr val="F26B43"/>
          </p15:clr>
        </p15:guide>
        <p15:guide id="9" orient="horz" pos="2916">
          <p15:clr>
            <a:srgbClr val="F26B43"/>
          </p15:clr>
        </p15:guide>
        <p15:guide id="10" orient="horz" pos="3103">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Freeform 10"/>
          <p:cNvSpPr>
            <a:spLocks/>
          </p:cNvSpPr>
          <p:nvPr userDrawn="1"/>
        </p:nvSpPr>
        <p:spPr bwMode="auto">
          <a:xfrm>
            <a:off x="233069" y="517751"/>
            <a:ext cx="8668543"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sp>
        <p:nvSpPr>
          <p:cNvPr id="15" name="Freeform 14"/>
          <p:cNvSpPr>
            <a:spLocks/>
          </p:cNvSpPr>
          <p:nvPr userDrawn="1"/>
        </p:nvSpPr>
        <p:spPr bwMode="auto">
          <a:xfrm>
            <a:off x="233069" y="223340"/>
            <a:ext cx="8668543"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sp>
        <p:nvSpPr>
          <p:cNvPr id="3" name="Text Placeholder 2"/>
          <p:cNvSpPr>
            <a:spLocks noGrp="1"/>
          </p:cNvSpPr>
          <p:nvPr>
            <p:ph type="body" idx="1"/>
          </p:nvPr>
        </p:nvSpPr>
        <p:spPr>
          <a:xfrm>
            <a:off x="277832" y="1370014"/>
            <a:ext cx="8488652" cy="30734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3"/>
          </p:nvPr>
        </p:nvSpPr>
        <p:spPr>
          <a:xfrm>
            <a:off x="6981234" y="4718715"/>
            <a:ext cx="1585114" cy="274637"/>
          </a:xfrm>
          <a:prstGeom prst="rect">
            <a:avLst/>
          </a:prstGeom>
        </p:spPr>
        <p:txBody>
          <a:bodyPr vert="horz" lIns="91440" tIns="45720" rIns="91440" bIns="45720" rtlCol="0" anchor="ctr"/>
          <a:lstStyle>
            <a:lvl1pPr algn="r">
              <a:defRPr sz="800">
                <a:solidFill>
                  <a:schemeClr val="tx2"/>
                </a:solidFill>
              </a:defRPr>
            </a:lvl1pPr>
          </a:lstStyle>
          <a:p>
            <a:endParaRPr lang="en-GB" dirty="0"/>
          </a:p>
        </p:txBody>
      </p:sp>
      <p:sp>
        <p:nvSpPr>
          <p:cNvPr id="6" name="Slide Number Placeholder 5"/>
          <p:cNvSpPr>
            <a:spLocks noGrp="1"/>
          </p:cNvSpPr>
          <p:nvPr>
            <p:ph type="sldNum" sz="quarter" idx="4"/>
          </p:nvPr>
        </p:nvSpPr>
        <p:spPr>
          <a:xfrm>
            <a:off x="8568472" y="4718715"/>
            <a:ext cx="396016" cy="274637"/>
          </a:xfrm>
          <a:prstGeom prst="rect">
            <a:avLst/>
          </a:prstGeom>
        </p:spPr>
        <p:txBody>
          <a:bodyPr vert="horz" lIns="91440" tIns="45720" rIns="91440" bIns="45720" rtlCol="0" anchor="ctr"/>
          <a:lstStyle>
            <a:lvl1pPr algn="r">
              <a:defRPr sz="800" b="0">
                <a:solidFill>
                  <a:schemeClr val="tx2"/>
                </a:solidFill>
              </a:defRPr>
            </a:lvl1pPr>
          </a:lstStyle>
          <a:p>
            <a:fld id="{4E406AB4-22D1-4ABB-99CF-8A54ADA954A2}" type="slidenum">
              <a:rPr lang="en-GB" smtClean="0"/>
              <a:pPr/>
              <a:t>‹#›</a:t>
            </a:fld>
            <a:endParaRPr lang="en-GB" dirty="0"/>
          </a:p>
        </p:txBody>
      </p:sp>
      <p:pic>
        <p:nvPicPr>
          <p:cNvPr id="71" name="Picture 7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40046" y="4629817"/>
            <a:ext cx="717862" cy="308167"/>
          </a:xfrm>
          <a:prstGeom prst="rect">
            <a:avLst/>
          </a:prstGeom>
        </p:spPr>
      </p:pic>
      <p:cxnSp>
        <p:nvCxnSpPr>
          <p:cNvPr id="72" name="Straight Connector 71"/>
          <p:cNvCxnSpPr/>
          <p:nvPr userDrawn="1"/>
        </p:nvCxnSpPr>
        <p:spPr>
          <a:xfrm>
            <a:off x="233069" y="4500563"/>
            <a:ext cx="8668543" cy="0"/>
          </a:xfrm>
          <a:prstGeom prst="line">
            <a:avLst/>
          </a:prstGeom>
          <a:ln w="22225">
            <a:solidFill>
              <a:schemeClr val="accent6"/>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277832" y="117018"/>
            <a:ext cx="8494504" cy="891939"/>
          </a:xfrm>
          <a:prstGeom prst="rect">
            <a:avLst/>
          </a:prstGeom>
        </p:spPr>
        <p:txBody>
          <a:bodyPr vert="horz" lIns="91440" tIns="45720" rIns="91440" bIns="45720" rtlCol="0" anchor="b">
            <a:normAutofit/>
          </a:bodyPr>
          <a:lstStyle/>
          <a:p>
            <a:r>
              <a:rPr lang="en-US" dirty="0"/>
              <a:t>CLICK TO EDIT MASTER TITLE STYLE</a:t>
            </a:r>
            <a:endParaRPr lang="en-GB" dirty="0"/>
          </a:p>
        </p:txBody>
      </p:sp>
    </p:spTree>
    <p:extLst>
      <p:ext uri="{BB962C8B-B14F-4D97-AF65-F5344CB8AC3E}">
        <p14:creationId xmlns:p14="http://schemas.microsoft.com/office/powerpoint/2010/main" val="2347115819"/>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lang="en-GB" sz="2600" b="1" kern="1200" cap="all" baseline="0" dirty="0">
          <a:solidFill>
            <a:schemeClr val="bg1"/>
          </a:solidFill>
          <a:effectLst>
            <a:innerShdw blurRad="63500" dist="50800" dir="16200000">
              <a:prstClr val="black">
                <a:alpha val="50000"/>
              </a:prstClr>
            </a:innerShdw>
          </a:effectLst>
          <a:latin typeface="+mj-lt"/>
          <a:ea typeface="+mj-ea"/>
          <a:cs typeface="+mj-cs"/>
        </a:defRPr>
      </a:lvl1pPr>
    </p:titleStyle>
    <p:bodyStyle>
      <a:lvl1pPr marL="0" indent="0" algn="l" defTabSz="914400" rtl="0" eaLnBrk="1" latinLnBrk="0" hangingPunct="1">
        <a:lnSpc>
          <a:spcPct val="100000"/>
        </a:lnSpc>
        <a:spcBef>
          <a:spcPts val="384"/>
        </a:spcBef>
        <a:spcAft>
          <a:spcPts val="600"/>
        </a:spcAft>
        <a:buFont typeface="Arial" panose="020B0604020202020204" pitchFamily="34" charset="0"/>
        <a:buNone/>
        <a:defRPr sz="1600" b="1" kern="1200" cap="none" baseline="0">
          <a:solidFill>
            <a:schemeClr val="accent6"/>
          </a:solidFill>
          <a:latin typeface="+mn-lt"/>
          <a:ea typeface="+mn-ea"/>
          <a:cs typeface="+mn-cs"/>
        </a:defRPr>
      </a:lvl1pPr>
      <a:lvl2pPr marL="177800" indent="-177800" algn="l" defTabSz="914400" rtl="0" eaLnBrk="1" latinLnBrk="0" hangingPunct="1">
        <a:lnSpc>
          <a:spcPct val="100000"/>
        </a:lnSpc>
        <a:spcBef>
          <a:spcPts val="384"/>
        </a:spcBef>
        <a:spcAft>
          <a:spcPts val="600"/>
        </a:spcAft>
        <a:buClr>
          <a:schemeClr val="accent6"/>
        </a:buClr>
        <a:buFont typeface="Arial" panose="020B0604020202020204" pitchFamily="34" charset="0"/>
        <a:buChar char="•"/>
        <a:defRPr lang="en-US" sz="1400" kern="1200" dirty="0" smtClean="0">
          <a:solidFill>
            <a:schemeClr val="tx2"/>
          </a:solidFill>
          <a:latin typeface="+mn-lt"/>
          <a:ea typeface="+mn-ea"/>
          <a:cs typeface="+mn-cs"/>
        </a:defRPr>
      </a:lvl2pPr>
      <a:lvl3pPr marL="361950" indent="-184150" algn="l" defTabSz="914400" rtl="0" eaLnBrk="1" latinLnBrk="0" hangingPunct="1">
        <a:lnSpc>
          <a:spcPct val="100000"/>
        </a:lnSpc>
        <a:spcBef>
          <a:spcPts val="384"/>
        </a:spcBef>
        <a:spcAft>
          <a:spcPts val="600"/>
        </a:spcAft>
        <a:buClr>
          <a:schemeClr val="accent6"/>
        </a:buClr>
        <a:buFont typeface="Arial" panose="020B0604020202020204" pitchFamily="34" charset="0"/>
        <a:buChar char="•"/>
        <a:defRPr lang="en-US" sz="1200" kern="1200" dirty="0" smtClean="0">
          <a:solidFill>
            <a:schemeClr val="tx2"/>
          </a:solidFill>
          <a:latin typeface="+mn-lt"/>
          <a:ea typeface="+mn-ea"/>
          <a:cs typeface="+mn-cs"/>
        </a:defRPr>
      </a:lvl3pPr>
      <a:lvl4pPr marL="539750" indent="-177800" algn="l" defTabSz="914400" rtl="0" eaLnBrk="1" latinLnBrk="0" hangingPunct="1">
        <a:lnSpc>
          <a:spcPct val="100000"/>
        </a:lnSpc>
        <a:spcBef>
          <a:spcPts val="384"/>
        </a:spcBef>
        <a:spcAft>
          <a:spcPts val="600"/>
        </a:spcAft>
        <a:buClr>
          <a:schemeClr val="accent6"/>
        </a:buClr>
        <a:buFont typeface="Arial" panose="020B0604020202020204" pitchFamily="34" charset="0"/>
        <a:buChar char="•"/>
        <a:defRPr lang="en-US" sz="1100" kern="1200" dirty="0" smtClean="0">
          <a:solidFill>
            <a:schemeClr val="tx2"/>
          </a:solidFill>
          <a:latin typeface="+mn-lt"/>
          <a:ea typeface="+mn-ea"/>
          <a:cs typeface="+mn-cs"/>
        </a:defRPr>
      </a:lvl4pPr>
      <a:lvl5pPr marL="717550" indent="-177800" algn="l" defTabSz="914400" rtl="0" eaLnBrk="1" latinLnBrk="0" hangingPunct="1">
        <a:lnSpc>
          <a:spcPct val="100000"/>
        </a:lnSpc>
        <a:spcBef>
          <a:spcPts val="384"/>
        </a:spcBef>
        <a:spcAft>
          <a:spcPts val="600"/>
        </a:spcAft>
        <a:buClr>
          <a:schemeClr val="accent6"/>
        </a:buClr>
        <a:buFont typeface="Arial" panose="020B0604020202020204" pitchFamily="34" charset="0"/>
        <a:buChar char="•"/>
        <a:defRPr lang="en-GB" sz="1100" kern="1200" dirty="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620">
          <p15:clr>
            <a:srgbClr val="F26B43"/>
          </p15:clr>
        </p15:guide>
        <p15:guide id="2" pos="2880">
          <p15:clr>
            <a:srgbClr val="F26B43"/>
          </p15:clr>
        </p15:guide>
        <p15:guide id="3" pos="149">
          <p15:clr>
            <a:srgbClr val="F26B43"/>
          </p15:clr>
        </p15:guide>
        <p15:guide id="4" orient="horz" pos="922">
          <p15:clr>
            <a:srgbClr val="F26B43"/>
          </p15:clr>
        </p15:guide>
        <p15:guide id="5" orient="horz" pos="2799">
          <p15:clr>
            <a:srgbClr val="F26B43"/>
          </p15:clr>
        </p15:guide>
        <p15:guide id="6" orient="horz" pos="605">
          <p15:clr>
            <a:srgbClr val="F26B43"/>
          </p15:clr>
        </p15:guide>
        <p15:guide id="7" pos="5611">
          <p15:clr>
            <a:srgbClr val="F26B43"/>
          </p15:clr>
        </p15:guide>
        <p15:guide id="8" pos="232">
          <p15:clr>
            <a:srgbClr val="F26B43"/>
          </p15:clr>
        </p15:guide>
        <p15:guide id="9" orient="horz" pos="2916">
          <p15:clr>
            <a:srgbClr val="F26B43"/>
          </p15:clr>
        </p15:guide>
        <p15:guide id="10" orient="horz" pos="3103">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 name="Picture 204"/>
          <p:cNvPicPr>
            <a:picLocks noChangeAspect="1"/>
          </p:cNvPicPr>
          <p:nvPr/>
        </p:nvPicPr>
        <p:blipFill rotWithShape="1">
          <a:blip r:embed="rId9" cstate="print">
            <a:extLst>
              <a:ext uri="{28A0092B-C50C-407E-A947-70E740481C1C}">
                <a14:useLocalDpi xmlns:a14="http://schemas.microsoft.com/office/drawing/2010/main" val="0"/>
              </a:ext>
            </a:extLst>
          </a:blip>
          <a:srcRect l="72837" t="79408"/>
          <a:stretch/>
        </p:blipFill>
        <p:spPr>
          <a:xfrm>
            <a:off x="7427118" y="4410837"/>
            <a:ext cx="1716881" cy="731899"/>
          </a:xfrm>
          <a:prstGeom prst="rect">
            <a:avLst/>
          </a:prstGeom>
        </p:spPr>
      </p:pic>
      <p:sp>
        <p:nvSpPr>
          <p:cNvPr id="3" name="Text Placeholder 2"/>
          <p:cNvSpPr>
            <a:spLocks noGrp="1"/>
          </p:cNvSpPr>
          <p:nvPr>
            <p:ph type="body" idx="1"/>
          </p:nvPr>
        </p:nvSpPr>
        <p:spPr>
          <a:xfrm>
            <a:off x="277832" y="1492250"/>
            <a:ext cx="8487547" cy="29511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3"/>
          </p:nvPr>
        </p:nvSpPr>
        <p:spPr>
          <a:xfrm>
            <a:off x="590291" y="4629615"/>
            <a:ext cx="1585114" cy="194689"/>
          </a:xfrm>
          <a:prstGeom prst="rect">
            <a:avLst/>
          </a:prstGeom>
        </p:spPr>
        <p:txBody>
          <a:bodyPr vert="horz" lIns="91440" tIns="45720" rIns="91440" bIns="45720" rtlCol="0" anchor="ctr"/>
          <a:lstStyle>
            <a:lvl1pPr algn="l">
              <a:defRPr sz="800">
                <a:solidFill>
                  <a:schemeClr val="tx2"/>
                </a:solidFill>
              </a:defRPr>
            </a:lvl1pPr>
          </a:lstStyle>
          <a:p>
            <a:pPr defTabSz="685800"/>
            <a:r>
              <a:rPr lang="en-GB">
                <a:solidFill>
                  <a:srgbClr val="455560"/>
                </a:solidFill>
              </a:rPr>
              <a:t>Torino Process 2016-17</a:t>
            </a:r>
            <a:endParaRPr lang="en-GB" dirty="0">
              <a:solidFill>
                <a:srgbClr val="455560"/>
              </a:solidFill>
            </a:endParaRPr>
          </a:p>
        </p:txBody>
      </p:sp>
      <p:sp>
        <p:nvSpPr>
          <p:cNvPr id="6" name="Slide Number Placeholder 5"/>
          <p:cNvSpPr>
            <a:spLocks noGrp="1"/>
          </p:cNvSpPr>
          <p:nvPr>
            <p:ph type="sldNum" sz="quarter" idx="4"/>
          </p:nvPr>
        </p:nvSpPr>
        <p:spPr>
          <a:xfrm>
            <a:off x="271997" y="4629615"/>
            <a:ext cx="396016" cy="194689"/>
          </a:xfrm>
          <a:prstGeom prst="rect">
            <a:avLst/>
          </a:prstGeom>
        </p:spPr>
        <p:txBody>
          <a:bodyPr vert="horz" lIns="91440" tIns="45720" rIns="91440" bIns="45720" rtlCol="0" anchor="ctr"/>
          <a:lstStyle>
            <a:lvl1pPr algn="l">
              <a:defRPr sz="800" b="0">
                <a:solidFill>
                  <a:schemeClr val="tx2"/>
                </a:solidFill>
              </a:defRPr>
            </a:lvl1pPr>
          </a:lstStyle>
          <a:p>
            <a:pPr defTabSz="685800"/>
            <a:fld id="{127C07CE-5396-43F8-82F1-732963DA84EC}" type="slidenum">
              <a:rPr lang="en-GB" smtClean="0">
                <a:solidFill>
                  <a:srgbClr val="455560"/>
                </a:solidFill>
              </a:rPr>
              <a:pPr defTabSz="685800"/>
              <a:t>‹#›</a:t>
            </a:fld>
            <a:endParaRPr lang="en-GB">
              <a:solidFill>
                <a:srgbClr val="455560"/>
              </a:solidFill>
            </a:endParaRPr>
          </a:p>
        </p:txBody>
      </p:sp>
      <p:sp>
        <p:nvSpPr>
          <p:cNvPr id="10" name="Title Placeholder 1"/>
          <p:cNvSpPr>
            <a:spLocks noGrp="1"/>
          </p:cNvSpPr>
          <p:nvPr>
            <p:ph type="title"/>
          </p:nvPr>
        </p:nvSpPr>
        <p:spPr>
          <a:xfrm>
            <a:off x="277832" y="557422"/>
            <a:ext cx="7246496" cy="821798"/>
          </a:xfrm>
          <a:prstGeom prst="rect">
            <a:avLst/>
          </a:prstGeom>
          <a:effectLst/>
        </p:spPr>
        <p:txBody>
          <a:bodyPr vert="horz" lIns="91440" tIns="45720" rIns="91440" bIns="45720" rtlCol="0" anchor="t">
            <a:normAutofit/>
          </a:bodyPr>
          <a:lstStyle/>
          <a:p>
            <a:r>
              <a:rPr lang="en-US" dirty="0"/>
              <a:t>Click to edit Master title style</a:t>
            </a:r>
            <a:endParaRPr lang="en-GB" dirty="0"/>
          </a:p>
        </p:txBody>
      </p:sp>
      <p:pic>
        <p:nvPicPr>
          <p:cNvPr id="18" name="Picture 1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890649" y="231775"/>
            <a:ext cx="1019586" cy="437692"/>
          </a:xfrm>
          <a:prstGeom prst="rect">
            <a:avLst/>
          </a:prstGeom>
        </p:spPr>
      </p:pic>
      <p:pic>
        <p:nvPicPr>
          <p:cNvPr id="204" name="Picture 203"/>
          <p:cNvPicPr>
            <a:picLocks noChangeAspect="1"/>
          </p:cNvPicPr>
          <p:nvPr/>
        </p:nvPicPr>
        <p:blipFill rotWithShape="1">
          <a:blip r:embed="rId11" cstate="print">
            <a:extLst>
              <a:ext uri="{28A0092B-C50C-407E-A947-70E740481C1C}">
                <a14:useLocalDpi xmlns:a14="http://schemas.microsoft.com/office/drawing/2010/main" val="0"/>
              </a:ext>
            </a:extLst>
          </a:blip>
          <a:srcRect l="26" r="71262" b="87811"/>
          <a:stretch/>
        </p:blipFill>
        <p:spPr>
          <a:xfrm>
            <a:off x="-1" y="763"/>
            <a:ext cx="2625403" cy="626772"/>
          </a:xfrm>
          <a:prstGeom prst="rect">
            <a:avLst/>
          </a:prstGeom>
        </p:spPr>
      </p:pic>
      <p:pic>
        <p:nvPicPr>
          <p:cNvPr id="14" name="Picture 13"/>
          <p:cNvPicPr>
            <a:picLocks noChangeAspect="1"/>
          </p:cNvPicPr>
          <p:nvPr userDrawn="1"/>
        </p:nvPicPr>
        <p:blipFill rotWithShape="1">
          <a:blip r:embed="rId11" cstate="print">
            <a:extLst>
              <a:ext uri="{28A0092B-C50C-407E-A947-70E740481C1C}">
                <a14:useLocalDpi xmlns:a14="http://schemas.microsoft.com/office/drawing/2010/main" val="0"/>
              </a:ext>
            </a:extLst>
          </a:blip>
          <a:srcRect l="26" r="71262" b="87811"/>
          <a:stretch/>
        </p:blipFill>
        <p:spPr>
          <a:xfrm>
            <a:off x="-1" y="763"/>
            <a:ext cx="2625403" cy="626772"/>
          </a:xfrm>
          <a:prstGeom prst="rect">
            <a:avLst/>
          </a:prstGeom>
        </p:spPr>
      </p:pic>
      <p:cxnSp>
        <p:nvCxnSpPr>
          <p:cNvPr id="4" name="Straight Connector 3"/>
          <p:cNvCxnSpPr/>
          <p:nvPr userDrawn="1"/>
        </p:nvCxnSpPr>
        <p:spPr>
          <a:xfrm>
            <a:off x="551655" y="4668386"/>
            <a:ext cx="0" cy="117146"/>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00598" y="4833938"/>
            <a:ext cx="2881886" cy="174783"/>
          </a:xfrm>
          <a:prstGeom prst="rect">
            <a:avLst/>
          </a:prstGeom>
        </p:spPr>
      </p:pic>
    </p:spTree>
    <p:extLst>
      <p:ext uri="{BB962C8B-B14F-4D97-AF65-F5344CB8AC3E}">
        <p14:creationId xmlns:p14="http://schemas.microsoft.com/office/powerpoint/2010/main" val="3769727762"/>
      </p:ext>
    </p:extLst>
  </p:cSld>
  <p:clrMap bg1="lt1" tx1="dk1" bg2="lt2" tx2="dk2" accent1="accent1" accent2="accent2" accent3="accent3" accent4="accent4" accent5="accent5" accent6="accent6" hlink="hlink" folHlink="folHlink"/>
  <p:sldLayoutIdLst>
    <p:sldLayoutId id="2147483802" r:id="rId1"/>
    <p:sldLayoutId id="2147483803" r:id="rId2"/>
    <p:sldLayoutId id="2147483804" r:id="rId3"/>
    <p:sldLayoutId id="2147483805" r:id="rId4"/>
    <p:sldLayoutId id="2147483806" r:id="rId5"/>
    <p:sldLayoutId id="2147483807" r:id="rId6"/>
    <p:sldLayoutId id="2147483817" r:id="rId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lang="en-GB" sz="2600" b="0" kern="1200" cap="all" baseline="0" dirty="0">
          <a:solidFill>
            <a:schemeClr val="bg2"/>
          </a:solidFill>
          <a:effectLst/>
          <a:latin typeface="+mj-lt"/>
          <a:ea typeface="+mj-ea"/>
          <a:cs typeface="+mj-cs"/>
        </a:defRPr>
      </a:lvl1pPr>
    </p:titleStyle>
    <p:bodyStyle>
      <a:lvl1pPr marL="0" indent="0" algn="l" defTabSz="914400" rtl="0" eaLnBrk="1" latinLnBrk="0" hangingPunct="1">
        <a:lnSpc>
          <a:spcPct val="100000"/>
        </a:lnSpc>
        <a:spcBef>
          <a:spcPts val="384"/>
        </a:spcBef>
        <a:spcAft>
          <a:spcPts val="600"/>
        </a:spcAft>
        <a:buFont typeface="Arial" panose="020B0604020202020204" pitchFamily="34" charset="0"/>
        <a:buNone/>
        <a:defRPr sz="1600" b="1" kern="1200" cap="all" baseline="0">
          <a:solidFill>
            <a:schemeClr val="bg2"/>
          </a:solidFill>
          <a:latin typeface="+mn-lt"/>
          <a:ea typeface="+mn-ea"/>
          <a:cs typeface="+mn-cs"/>
        </a:defRPr>
      </a:lvl1pPr>
      <a:lvl2pPr marL="177800" indent="-177800" algn="l" defTabSz="914400" rtl="0" eaLnBrk="1" latinLnBrk="0" hangingPunct="1">
        <a:lnSpc>
          <a:spcPct val="100000"/>
        </a:lnSpc>
        <a:spcBef>
          <a:spcPts val="384"/>
        </a:spcBef>
        <a:spcAft>
          <a:spcPts val="600"/>
        </a:spcAft>
        <a:buClr>
          <a:schemeClr val="bg2"/>
        </a:buClr>
        <a:buFont typeface="Arial" panose="020B0604020202020204" pitchFamily="34" charset="0"/>
        <a:buChar char="•"/>
        <a:defRPr lang="en-US" sz="1400" kern="1200" dirty="0" smtClean="0">
          <a:solidFill>
            <a:schemeClr val="tx2"/>
          </a:solidFill>
          <a:latin typeface="+mn-lt"/>
          <a:ea typeface="+mn-ea"/>
          <a:cs typeface="+mn-cs"/>
        </a:defRPr>
      </a:lvl2pPr>
      <a:lvl3pPr marL="361950" indent="-184150" algn="l" defTabSz="914400" rtl="0" eaLnBrk="1" latinLnBrk="0" hangingPunct="1">
        <a:lnSpc>
          <a:spcPct val="100000"/>
        </a:lnSpc>
        <a:spcBef>
          <a:spcPts val="384"/>
        </a:spcBef>
        <a:spcAft>
          <a:spcPts val="600"/>
        </a:spcAft>
        <a:buClr>
          <a:schemeClr val="bg2"/>
        </a:buClr>
        <a:buFont typeface="Arial" panose="020B0604020202020204" pitchFamily="34" charset="0"/>
        <a:buChar char="•"/>
        <a:defRPr lang="en-US" sz="1200" kern="1200" dirty="0" smtClean="0">
          <a:solidFill>
            <a:schemeClr val="tx2"/>
          </a:solidFill>
          <a:latin typeface="+mn-lt"/>
          <a:ea typeface="+mn-ea"/>
          <a:cs typeface="+mn-cs"/>
        </a:defRPr>
      </a:lvl3pPr>
      <a:lvl4pPr marL="539750" indent="-177800" algn="l" defTabSz="914400" rtl="0" eaLnBrk="1" latinLnBrk="0" hangingPunct="1">
        <a:lnSpc>
          <a:spcPct val="100000"/>
        </a:lnSpc>
        <a:spcBef>
          <a:spcPts val="384"/>
        </a:spcBef>
        <a:spcAft>
          <a:spcPts val="600"/>
        </a:spcAft>
        <a:buClr>
          <a:schemeClr val="bg2"/>
        </a:buClr>
        <a:buFont typeface="Arial" panose="020B0604020202020204" pitchFamily="34" charset="0"/>
        <a:buChar char="•"/>
        <a:defRPr lang="en-US" sz="1100" kern="1200" dirty="0" smtClean="0">
          <a:solidFill>
            <a:schemeClr val="tx2"/>
          </a:solidFill>
          <a:latin typeface="+mn-lt"/>
          <a:ea typeface="+mn-ea"/>
          <a:cs typeface="+mn-cs"/>
        </a:defRPr>
      </a:lvl4pPr>
      <a:lvl5pPr marL="717550" indent="-177800" algn="l" defTabSz="914400" rtl="0" eaLnBrk="1" latinLnBrk="0" hangingPunct="1">
        <a:lnSpc>
          <a:spcPct val="100000"/>
        </a:lnSpc>
        <a:spcBef>
          <a:spcPts val="384"/>
        </a:spcBef>
        <a:spcAft>
          <a:spcPts val="600"/>
        </a:spcAft>
        <a:buClr>
          <a:schemeClr val="bg2"/>
        </a:buClr>
        <a:buFont typeface="Arial" panose="020B0604020202020204" pitchFamily="34" charset="0"/>
        <a:buChar char="•"/>
        <a:defRPr lang="en-GB" sz="1100" kern="1200" dirty="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620">
          <p15:clr>
            <a:srgbClr val="F26B43"/>
          </p15:clr>
        </p15:guide>
        <p15:guide id="2" pos="2880">
          <p15:clr>
            <a:srgbClr val="F26B43"/>
          </p15:clr>
        </p15:guide>
        <p15:guide id="3" pos="147">
          <p15:clr>
            <a:srgbClr val="F26B43"/>
          </p15:clr>
        </p15:guide>
        <p15:guide id="4" orient="horz" pos="940">
          <p15:clr>
            <a:srgbClr val="F26B43"/>
          </p15:clr>
        </p15:guide>
        <p15:guide id="5" orient="horz" pos="2799">
          <p15:clr>
            <a:srgbClr val="F26B43"/>
          </p15:clr>
        </p15:guide>
        <p15:guide id="6" orient="horz" pos="557">
          <p15:clr>
            <a:srgbClr val="F26B43"/>
          </p15:clr>
        </p15:guide>
        <p15:guide id="7" pos="5611">
          <p15:clr>
            <a:srgbClr val="F26B43"/>
          </p15:clr>
        </p15:guide>
        <p15:guide id="8" pos="232">
          <p15:clr>
            <a:srgbClr val="F26B43"/>
          </p15:clr>
        </p15:guide>
        <p15:guide id="9" orient="horz" pos="2916">
          <p15:clr>
            <a:srgbClr val="F26B43"/>
          </p15:clr>
        </p15:guide>
        <p15:guide id="10" orient="horz" pos="3093">
          <p15:clr>
            <a:srgbClr val="F26B43"/>
          </p15:clr>
        </p15:guide>
        <p15:guide id="11" orient="horz" pos="146">
          <p15:clr>
            <a:srgbClr val="F26B43"/>
          </p15:clr>
        </p15:guide>
        <p15:guide id="12" orient="horz" pos="1195">
          <p15:clr>
            <a:srgbClr val="F26B43"/>
          </p15:clr>
        </p15:guide>
        <p15:guide id="13" orient="horz" pos="3135">
          <p15:clr>
            <a:srgbClr val="F26B43"/>
          </p15:clr>
        </p15:guide>
        <p15:guide id="14" pos="4971">
          <p15:clr>
            <a:srgbClr val="F26B43"/>
          </p15:clr>
        </p15:guide>
        <p15:guide id="15" pos="551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 name="Picture 204"/>
          <p:cNvPicPr>
            <a:picLocks noChangeAspect="1"/>
          </p:cNvPicPr>
          <p:nvPr/>
        </p:nvPicPr>
        <p:blipFill rotWithShape="1">
          <a:blip r:embed="rId8" cstate="print">
            <a:extLst>
              <a:ext uri="{28A0092B-C50C-407E-A947-70E740481C1C}">
                <a14:useLocalDpi xmlns:a14="http://schemas.microsoft.com/office/drawing/2010/main" val="0"/>
              </a:ext>
            </a:extLst>
          </a:blip>
          <a:srcRect l="72837" t="79408"/>
          <a:stretch/>
        </p:blipFill>
        <p:spPr>
          <a:xfrm>
            <a:off x="7427118" y="4410837"/>
            <a:ext cx="1716881" cy="731899"/>
          </a:xfrm>
          <a:prstGeom prst="rect">
            <a:avLst/>
          </a:prstGeom>
        </p:spPr>
      </p:pic>
      <p:sp>
        <p:nvSpPr>
          <p:cNvPr id="3" name="Text Placeholder 2"/>
          <p:cNvSpPr>
            <a:spLocks noGrp="1"/>
          </p:cNvSpPr>
          <p:nvPr>
            <p:ph type="body" idx="1"/>
          </p:nvPr>
        </p:nvSpPr>
        <p:spPr>
          <a:xfrm>
            <a:off x="277832" y="1492250"/>
            <a:ext cx="8487547" cy="29511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3"/>
          </p:nvPr>
        </p:nvSpPr>
        <p:spPr>
          <a:xfrm>
            <a:off x="590291" y="4629615"/>
            <a:ext cx="1585114" cy="194689"/>
          </a:xfrm>
          <a:prstGeom prst="rect">
            <a:avLst/>
          </a:prstGeom>
        </p:spPr>
        <p:txBody>
          <a:bodyPr vert="horz" lIns="91440" tIns="45720" rIns="91440" bIns="45720" rtlCol="0" anchor="ctr"/>
          <a:lstStyle>
            <a:lvl1pPr algn="l">
              <a:defRPr sz="800">
                <a:solidFill>
                  <a:schemeClr val="tx2"/>
                </a:solidFill>
              </a:defRPr>
            </a:lvl1pPr>
          </a:lstStyle>
          <a:p>
            <a:pPr defTabSz="685800"/>
            <a:r>
              <a:rPr lang="en-GB">
                <a:solidFill>
                  <a:srgbClr val="455560"/>
                </a:solidFill>
              </a:rPr>
              <a:t>Torino Process 2016-17</a:t>
            </a:r>
            <a:endParaRPr lang="en-GB" dirty="0">
              <a:solidFill>
                <a:srgbClr val="455560"/>
              </a:solidFill>
            </a:endParaRPr>
          </a:p>
        </p:txBody>
      </p:sp>
      <p:sp>
        <p:nvSpPr>
          <p:cNvPr id="6" name="Slide Number Placeholder 5"/>
          <p:cNvSpPr>
            <a:spLocks noGrp="1"/>
          </p:cNvSpPr>
          <p:nvPr>
            <p:ph type="sldNum" sz="quarter" idx="4"/>
          </p:nvPr>
        </p:nvSpPr>
        <p:spPr>
          <a:xfrm>
            <a:off x="271997" y="4629615"/>
            <a:ext cx="396016" cy="194689"/>
          </a:xfrm>
          <a:prstGeom prst="rect">
            <a:avLst/>
          </a:prstGeom>
        </p:spPr>
        <p:txBody>
          <a:bodyPr vert="horz" lIns="91440" tIns="45720" rIns="91440" bIns="45720" rtlCol="0" anchor="ctr"/>
          <a:lstStyle>
            <a:lvl1pPr algn="l">
              <a:defRPr sz="800" b="0">
                <a:solidFill>
                  <a:schemeClr val="tx2"/>
                </a:solidFill>
              </a:defRPr>
            </a:lvl1pPr>
          </a:lstStyle>
          <a:p>
            <a:pPr defTabSz="685800"/>
            <a:fld id="{127C07CE-5396-43F8-82F1-732963DA84EC}" type="slidenum">
              <a:rPr lang="en-GB" smtClean="0">
                <a:solidFill>
                  <a:srgbClr val="455560"/>
                </a:solidFill>
              </a:rPr>
              <a:pPr defTabSz="685800"/>
              <a:t>‹#›</a:t>
            </a:fld>
            <a:endParaRPr lang="en-GB">
              <a:solidFill>
                <a:srgbClr val="455560"/>
              </a:solidFill>
            </a:endParaRPr>
          </a:p>
        </p:txBody>
      </p:sp>
      <p:sp>
        <p:nvSpPr>
          <p:cNvPr id="10" name="Title Placeholder 1"/>
          <p:cNvSpPr>
            <a:spLocks noGrp="1"/>
          </p:cNvSpPr>
          <p:nvPr>
            <p:ph type="title"/>
          </p:nvPr>
        </p:nvSpPr>
        <p:spPr>
          <a:xfrm>
            <a:off x="277832" y="557422"/>
            <a:ext cx="7246496" cy="821798"/>
          </a:xfrm>
          <a:prstGeom prst="rect">
            <a:avLst/>
          </a:prstGeom>
          <a:effectLst/>
        </p:spPr>
        <p:txBody>
          <a:bodyPr vert="horz" lIns="91440" tIns="45720" rIns="91440" bIns="45720" rtlCol="0" anchor="t">
            <a:normAutofit/>
          </a:bodyPr>
          <a:lstStyle/>
          <a:p>
            <a:r>
              <a:rPr lang="en-US" dirty="0"/>
              <a:t>Click to edit Master title style</a:t>
            </a:r>
            <a:endParaRPr lang="en-GB" dirty="0"/>
          </a:p>
        </p:txBody>
      </p:sp>
      <p:pic>
        <p:nvPicPr>
          <p:cNvPr id="18" name="Picture 1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890649" y="231775"/>
            <a:ext cx="1019586" cy="437692"/>
          </a:xfrm>
          <a:prstGeom prst="rect">
            <a:avLst/>
          </a:prstGeom>
        </p:spPr>
      </p:pic>
      <p:pic>
        <p:nvPicPr>
          <p:cNvPr id="204" name="Picture 203"/>
          <p:cNvPicPr>
            <a:picLocks noChangeAspect="1"/>
          </p:cNvPicPr>
          <p:nvPr/>
        </p:nvPicPr>
        <p:blipFill rotWithShape="1">
          <a:blip r:embed="rId10" cstate="print">
            <a:extLst>
              <a:ext uri="{28A0092B-C50C-407E-A947-70E740481C1C}">
                <a14:useLocalDpi xmlns:a14="http://schemas.microsoft.com/office/drawing/2010/main" val="0"/>
              </a:ext>
            </a:extLst>
          </a:blip>
          <a:srcRect l="26" r="71262" b="87811"/>
          <a:stretch/>
        </p:blipFill>
        <p:spPr>
          <a:xfrm>
            <a:off x="-1" y="763"/>
            <a:ext cx="2625403" cy="626772"/>
          </a:xfrm>
          <a:prstGeom prst="rect">
            <a:avLst/>
          </a:prstGeom>
        </p:spPr>
      </p:pic>
      <p:pic>
        <p:nvPicPr>
          <p:cNvPr id="14" name="Picture 13"/>
          <p:cNvPicPr>
            <a:picLocks noChangeAspect="1"/>
          </p:cNvPicPr>
          <p:nvPr userDrawn="1"/>
        </p:nvPicPr>
        <p:blipFill rotWithShape="1">
          <a:blip r:embed="rId10" cstate="print">
            <a:extLst>
              <a:ext uri="{28A0092B-C50C-407E-A947-70E740481C1C}">
                <a14:useLocalDpi xmlns:a14="http://schemas.microsoft.com/office/drawing/2010/main" val="0"/>
              </a:ext>
            </a:extLst>
          </a:blip>
          <a:srcRect l="26" r="71262" b="87811"/>
          <a:stretch/>
        </p:blipFill>
        <p:spPr>
          <a:xfrm>
            <a:off x="-1" y="763"/>
            <a:ext cx="2625403" cy="626772"/>
          </a:xfrm>
          <a:prstGeom prst="rect">
            <a:avLst/>
          </a:prstGeom>
        </p:spPr>
      </p:pic>
      <p:cxnSp>
        <p:nvCxnSpPr>
          <p:cNvPr id="4" name="Straight Connector 3"/>
          <p:cNvCxnSpPr/>
          <p:nvPr userDrawn="1"/>
        </p:nvCxnSpPr>
        <p:spPr>
          <a:xfrm>
            <a:off x="551655" y="4668386"/>
            <a:ext cx="0" cy="117146"/>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00598" y="4833938"/>
            <a:ext cx="2881886" cy="174783"/>
          </a:xfrm>
          <a:prstGeom prst="rect">
            <a:avLst/>
          </a:prstGeom>
        </p:spPr>
      </p:pic>
    </p:spTree>
    <p:extLst>
      <p:ext uri="{BB962C8B-B14F-4D97-AF65-F5344CB8AC3E}">
        <p14:creationId xmlns:p14="http://schemas.microsoft.com/office/powerpoint/2010/main" val="1493901639"/>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lang="en-GB" sz="2600" b="0" kern="1200" cap="all" baseline="0" dirty="0">
          <a:solidFill>
            <a:schemeClr val="bg2"/>
          </a:solidFill>
          <a:effectLst/>
          <a:latin typeface="+mj-lt"/>
          <a:ea typeface="+mj-ea"/>
          <a:cs typeface="+mj-cs"/>
        </a:defRPr>
      </a:lvl1pPr>
    </p:titleStyle>
    <p:bodyStyle>
      <a:lvl1pPr marL="0" indent="0" algn="l" defTabSz="914400" rtl="0" eaLnBrk="1" latinLnBrk="0" hangingPunct="1">
        <a:lnSpc>
          <a:spcPct val="100000"/>
        </a:lnSpc>
        <a:spcBef>
          <a:spcPts val="384"/>
        </a:spcBef>
        <a:spcAft>
          <a:spcPts val="600"/>
        </a:spcAft>
        <a:buFont typeface="Arial" panose="020B0604020202020204" pitchFamily="34" charset="0"/>
        <a:buNone/>
        <a:defRPr sz="1600" b="1" kern="1200" cap="all" baseline="0">
          <a:solidFill>
            <a:schemeClr val="bg2"/>
          </a:solidFill>
          <a:latin typeface="+mn-lt"/>
          <a:ea typeface="+mn-ea"/>
          <a:cs typeface="+mn-cs"/>
        </a:defRPr>
      </a:lvl1pPr>
      <a:lvl2pPr marL="177800" indent="-177800" algn="l" defTabSz="914400" rtl="0" eaLnBrk="1" latinLnBrk="0" hangingPunct="1">
        <a:lnSpc>
          <a:spcPct val="100000"/>
        </a:lnSpc>
        <a:spcBef>
          <a:spcPts val="384"/>
        </a:spcBef>
        <a:spcAft>
          <a:spcPts val="600"/>
        </a:spcAft>
        <a:buClr>
          <a:schemeClr val="bg2"/>
        </a:buClr>
        <a:buFont typeface="Arial" panose="020B0604020202020204" pitchFamily="34" charset="0"/>
        <a:buChar char="•"/>
        <a:defRPr lang="en-US" sz="1400" kern="1200" dirty="0" smtClean="0">
          <a:solidFill>
            <a:schemeClr val="tx2"/>
          </a:solidFill>
          <a:latin typeface="+mn-lt"/>
          <a:ea typeface="+mn-ea"/>
          <a:cs typeface="+mn-cs"/>
        </a:defRPr>
      </a:lvl2pPr>
      <a:lvl3pPr marL="361950" indent="-184150" algn="l" defTabSz="914400" rtl="0" eaLnBrk="1" latinLnBrk="0" hangingPunct="1">
        <a:lnSpc>
          <a:spcPct val="100000"/>
        </a:lnSpc>
        <a:spcBef>
          <a:spcPts val="384"/>
        </a:spcBef>
        <a:spcAft>
          <a:spcPts val="600"/>
        </a:spcAft>
        <a:buClr>
          <a:schemeClr val="bg2"/>
        </a:buClr>
        <a:buFont typeface="Arial" panose="020B0604020202020204" pitchFamily="34" charset="0"/>
        <a:buChar char="•"/>
        <a:defRPr lang="en-US" sz="1200" kern="1200" dirty="0" smtClean="0">
          <a:solidFill>
            <a:schemeClr val="tx2"/>
          </a:solidFill>
          <a:latin typeface="+mn-lt"/>
          <a:ea typeface="+mn-ea"/>
          <a:cs typeface="+mn-cs"/>
        </a:defRPr>
      </a:lvl3pPr>
      <a:lvl4pPr marL="539750" indent="-177800" algn="l" defTabSz="914400" rtl="0" eaLnBrk="1" latinLnBrk="0" hangingPunct="1">
        <a:lnSpc>
          <a:spcPct val="100000"/>
        </a:lnSpc>
        <a:spcBef>
          <a:spcPts val="384"/>
        </a:spcBef>
        <a:spcAft>
          <a:spcPts val="600"/>
        </a:spcAft>
        <a:buClr>
          <a:schemeClr val="bg2"/>
        </a:buClr>
        <a:buFont typeface="Arial" panose="020B0604020202020204" pitchFamily="34" charset="0"/>
        <a:buChar char="•"/>
        <a:defRPr lang="en-US" sz="1100" kern="1200" dirty="0" smtClean="0">
          <a:solidFill>
            <a:schemeClr val="tx2"/>
          </a:solidFill>
          <a:latin typeface="+mn-lt"/>
          <a:ea typeface="+mn-ea"/>
          <a:cs typeface="+mn-cs"/>
        </a:defRPr>
      </a:lvl4pPr>
      <a:lvl5pPr marL="717550" indent="-177800" algn="l" defTabSz="914400" rtl="0" eaLnBrk="1" latinLnBrk="0" hangingPunct="1">
        <a:lnSpc>
          <a:spcPct val="100000"/>
        </a:lnSpc>
        <a:spcBef>
          <a:spcPts val="384"/>
        </a:spcBef>
        <a:spcAft>
          <a:spcPts val="600"/>
        </a:spcAft>
        <a:buClr>
          <a:schemeClr val="bg2"/>
        </a:buClr>
        <a:buFont typeface="Arial" panose="020B0604020202020204" pitchFamily="34" charset="0"/>
        <a:buChar char="•"/>
        <a:defRPr lang="en-GB" sz="1100" kern="1200" dirty="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620">
          <p15:clr>
            <a:srgbClr val="F26B43"/>
          </p15:clr>
        </p15:guide>
        <p15:guide id="2" pos="2880">
          <p15:clr>
            <a:srgbClr val="F26B43"/>
          </p15:clr>
        </p15:guide>
        <p15:guide id="3" pos="147">
          <p15:clr>
            <a:srgbClr val="F26B43"/>
          </p15:clr>
        </p15:guide>
        <p15:guide id="4" orient="horz" pos="940">
          <p15:clr>
            <a:srgbClr val="F26B43"/>
          </p15:clr>
        </p15:guide>
        <p15:guide id="5" orient="horz" pos="2799">
          <p15:clr>
            <a:srgbClr val="F26B43"/>
          </p15:clr>
        </p15:guide>
        <p15:guide id="6" orient="horz" pos="557">
          <p15:clr>
            <a:srgbClr val="F26B43"/>
          </p15:clr>
        </p15:guide>
        <p15:guide id="7" pos="5611">
          <p15:clr>
            <a:srgbClr val="F26B43"/>
          </p15:clr>
        </p15:guide>
        <p15:guide id="8" pos="232">
          <p15:clr>
            <a:srgbClr val="F26B43"/>
          </p15:clr>
        </p15:guide>
        <p15:guide id="9" orient="horz" pos="2916">
          <p15:clr>
            <a:srgbClr val="F26B43"/>
          </p15:clr>
        </p15:guide>
        <p15:guide id="10" orient="horz" pos="3093">
          <p15:clr>
            <a:srgbClr val="F26B43"/>
          </p15:clr>
        </p15:guide>
        <p15:guide id="11" orient="horz" pos="146">
          <p15:clr>
            <a:srgbClr val="F26B43"/>
          </p15:clr>
        </p15:guide>
        <p15:guide id="12" orient="horz" pos="1195">
          <p15:clr>
            <a:srgbClr val="F26B43"/>
          </p15:clr>
        </p15:guide>
        <p15:guide id="13" orient="horz" pos="3135">
          <p15:clr>
            <a:srgbClr val="F26B43"/>
          </p15:clr>
        </p15:guide>
        <p15:guide id="14" pos="4971">
          <p15:clr>
            <a:srgbClr val="F26B43"/>
          </p15:clr>
        </p15:guide>
        <p15:guide id="15" pos="551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hyperlink" Target="mailto:Lida.Kita@etf.europa.eu"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a:xfrm>
            <a:off x="323528" y="3867894"/>
            <a:ext cx="8712968" cy="936104"/>
          </a:xfrm>
        </p:spPr>
        <p:txBody>
          <a:bodyPr>
            <a:noAutofit/>
          </a:bodyPr>
          <a:lstStyle/>
          <a:p>
            <a:r>
              <a:rPr lang="en-GB" b="1" dirty="0">
                <a:solidFill>
                  <a:schemeClr val="accent1"/>
                </a:solidFill>
              </a:rPr>
              <a:t>12</a:t>
            </a:r>
            <a:r>
              <a:rPr lang="sr-Latn-RS" b="1" dirty="0">
                <a:solidFill>
                  <a:schemeClr val="accent1"/>
                </a:solidFill>
              </a:rPr>
              <a:t>. </a:t>
            </a:r>
            <a:r>
              <a:rPr lang="sr-Cyrl-RS" b="1" dirty="0">
                <a:solidFill>
                  <a:schemeClr val="accent1"/>
                </a:solidFill>
              </a:rPr>
              <a:t>ЈУН</a:t>
            </a:r>
            <a:r>
              <a:rPr lang="en-GB" b="1" dirty="0">
                <a:solidFill>
                  <a:schemeClr val="accent1"/>
                </a:solidFill>
              </a:rPr>
              <a:t>, 2018</a:t>
            </a:r>
            <a:r>
              <a:rPr lang="sr-Latn-RS" b="1" dirty="0">
                <a:solidFill>
                  <a:schemeClr val="accent1"/>
                </a:solidFill>
              </a:rPr>
              <a:t>.</a:t>
            </a:r>
            <a:r>
              <a:rPr lang="en-GB" b="1" dirty="0">
                <a:solidFill>
                  <a:schemeClr val="accent1"/>
                </a:solidFill>
              </a:rPr>
              <a:t>, </a:t>
            </a:r>
            <a:r>
              <a:rPr lang="sr-Cyrl-RS" b="1" dirty="0">
                <a:solidFill>
                  <a:schemeClr val="accent1"/>
                </a:solidFill>
              </a:rPr>
              <a:t>БЕОГРАД</a:t>
            </a:r>
            <a:r>
              <a:rPr lang="en-GB" b="1" dirty="0">
                <a:solidFill>
                  <a:schemeClr val="accent1"/>
                </a:solidFill>
              </a:rPr>
              <a:t>,</a:t>
            </a:r>
            <a:r>
              <a:rPr lang="sr-Latn-RS" b="1" dirty="0">
                <a:solidFill>
                  <a:schemeClr val="accent1"/>
                </a:solidFill>
              </a:rPr>
              <a:t> </a:t>
            </a:r>
            <a:r>
              <a:rPr lang="sr-Cyrl-RS" b="1" dirty="0">
                <a:solidFill>
                  <a:schemeClr val="accent1"/>
                </a:solidFill>
              </a:rPr>
              <a:t>ХОТЕЛ Хајат БЕоград </a:t>
            </a:r>
            <a:endParaRPr lang="en-GB" b="1" dirty="0">
              <a:solidFill>
                <a:schemeClr val="accent1"/>
              </a:solidFill>
            </a:endParaRPr>
          </a:p>
          <a:p>
            <a:r>
              <a:rPr lang="sr-Cyrl-RS" b="1" dirty="0">
                <a:solidFill>
                  <a:schemeClr val="accent1"/>
                </a:solidFill>
              </a:rPr>
              <a:t>Лида Кита, ЕКСПЕРТ ЗА ССОВ И СОЦИЈАЛНУ ИНКЛУЗИЈУ ЗА ЗЕМЉЕ: СРБИЈА И ТУРСКА</a:t>
            </a:r>
            <a:br>
              <a:rPr lang="en-GB" b="1" dirty="0">
                <a:solidFill>
                  <a:schemeClr val="accent1"/>
                </a:solidFill>
              </a:rPr>
            </a:br>
            <a:endParaRPr lang="it-IT" b="1" dirty="0">
              <a:solidFill>
                <a:schemeClr val="accent1"/>
              </a:solidFill>
            </a:endParaRPr>
          </a:p>
        </p:txBody>
      </p:sp>
      <p:sp>
        <p:nvSpPr>
          <p:cNvPr id="3" name="Title 2"/>
          <p:cNvSpPr>
            <a:spLocks noGrp="1"/>
          </p:cNvSpPr>
          <p:nvPr>
            <p:ph type="ctrTitle"/>
          </p:nvPr>
        </p:nvSpPr>
        <p:spPr>
          <a:xfrm>
            <a:off x="467544" y="1779662"/>
            <a:ext cx="6480720" cy="1728192"/>
          </a:xfrm>
        </p:spPr>
        <p:txBody>
          <a:bodyPr/>
          <a:lstStyle/>
          <a:p>
            <a:br>
              <a:rPr lang="en-GB" sz="2800" dirty="0">
                <a:ea typeface="MontrealTS-Medium" charset="0"/>
                <a:cs typeface="MontrealTS-Medium" charset="0"/>
              </a:rPr>
            </a:br>
            <a:br>
              <a:rPr lang="en-GB" sz="2800" dirty="0">
                <a:ea typeface="MontrealTS-Medium" charset="0"/>
                <a:cs typeface="MontrealTS-Medium" charset="0"/>
              </a:rPr>
            </a:br>
            <a:br>
              <a:rPr lang="en-GB" sz="2800" dirty="0">
                <a:ea typeface="MontrealTS-Medium" charset="0"/>
                <a:cs typeface="MontrealTS-Medium" charset="0"/>
              </a:rPr>
            </a:br>
            <a:br>
              <a:rPr lang="en-GB" sz="2800" dirty="0">
                <a:ea typeface="MontrealTS-Medium" charset="0"/>
                <a:cs typeface="MontrealTS-Medium" charset="0"/>
              </a:rPr>
            </a:br>
            <a:br>
              <a:rPr lang="en-GB" sz="2800" dirty="0">
                <a:ea typeface="MontrealTS-Medium" charset="0"/>
                <a:cs typeface="MontrealTS-Medium" charset="0"/>
              </a:rPr>
            </a:br>
            <a:br>
              <a:rPr lang="en-GB" sz="2800" dirty="0">
                <a:ea typeface="MontrealTS-Medium" charset="0"/>
                <a:cs typeface="MontrealTS-Medium" charset="0"/>
              </a:rPr>
            </a:br>
            <a:br>
              <a:rPr lang="en-GB" sz="2800" dirty="0">
                <a:ea typeface="MontrealTS-Medium" charset="0"/>
                <a:cs typeface="MontrealTS-Medium" charset="0"/>
              </a:rPr>
            </a:br>
            <a:br>
              <a:rPr lang="en-GB" sz="2800" dirty="0">
                <a:ea typeface="MontrealTS-Medium" charset="0"/>
                <a:cs typeface="MontrealTS-Medium" charset="0"/>
              </a:rPr>
            </a:br>
            <a:r>
              <a:rPr lang="sr-Cyrl-RS" sz="2800" dirty="0">
                <a:effectLst/>
              </a:rPr>
              <a:t>РАДНА ГРУПА</a:t>
            </a:r>
            <a:r>
              <a:rPr lang="en-GB" sz="2800" dirty="0">
                <a:effectLst/>
              </a:rPr>
              <a:t>: </a:t>
            </a:r>
            <a:r>
              <a:rPr lang="sr-Cyrl-RS" sz="2800" dirty="0">
                <a:effectLst/>
              </a:rPr>
              <a:t>МЛАДИ ИЗ ОСЕТЉИВИХ ГРУПА </a:t>
            </a:r>
            <a:br>
              <a:rPr lang="en-GB" sz="2800" dirty="0">
                <a:ea typeface="MontrealTS-Medium" charset="0"/>
                <a:cs typeface="MontrealTS-Medium" charset="0"/>
              </a:rPr>
            </a:br>
            <a:endParaRPr lang="en-GB" sz="2800" dirty="0">
              <a:ea typeface="MontrealTS-Medium" charset="0"/>
              <a:cs typeface="MontrealTS-Medium" charset="0"/>
            </a:endParaRPr>
          </a:p>
        </p:txBody>
      </p:sp>
      <p:sp>
        <p:nvSpPr>
          <p:cNvPr id="2" name="Rectangle 1"/>
          <p:cNvSpPr/>
          <p:nvPr/>
        </p:nvSpPr>
        <p:spPr>
          <a:xfrm>
            <a:off x="2339752" y="483518"/>
            <a:ext cx="4752528" cy="1815882"/>
          </a:xfrm>
          <a:prstGeom prst="rect">
            <a:avLst/>
          </a:prstGeom>
        </p:spPr>
        <p:txBody>
          <a:bodyPr wrap="square">
            <a:spAutoFit/>
          </a:bodyPr>
          <a:lstStyle/>
          <a:p>
            <a:r>
              <a:rPr lang="sr-Cyrl-RS" sz="2800" b="1" dirty="0">
                <a:solidFill>
                  <a:schemeClr val="bg1"/>
                </a:solidFill>
                <a:ea typeface="MontrealTS-Medium" charset="0"/>
                <a:cs typeface="MontrealTS-Medium" charset="0"/>
              </a:rPr>
              <a:t>Конференција о средњем стручном образовању:</a:t>
            </a:r>
            <a:r>
              <a:rPr lang="en-GB" sz="2800" b="1" dirty="0">
                <a:solidFill>
                  <a:schemeClr val="bg1"/>
                </a:solidFill>
                <a:ea typeface="MontrealTS-Medium" charset="0"/>
                <a:cs typeface="MontrealTS-Medium" charset="0"/>
              </a:rPr>
              <a:t> </a:t>
            </a:r>
            <a:r>
              <a:rPr lang="sr-Cyrl-RS" sz="2800" b="1" dirty="0">
                <a:solidFill>
                  <a:schemeClr val="bg1"/>
                </a:solidFill>
                <a:ea typeface="MontrealTS-Medium" charset="0"/>
                <a:cs typeface="MontrealTS-Medium" charset="0"/>
              </a:rPr>
              <a:t>„Учење кроз рад -</a:t>
            </a:r>
            <a:r>
              <a:rPr lang="en-GB" sz="2800" b="1" dirty="0">
                <a:solidFill>
                  <a:schemeClr val="bg1"/>
                </a:solidFill>
                <a:ea typeface="MontrealTS-Medium" charset="0"/>
                <a:cs typeface="MontrealTS-Medium" charset="0"/>
              </a:rPr>
              <a:t> </a:t>
            </a:r>
            <a:r>
              <a:rPr lang="sr-Cyrl-RS" sz="2800" b="1" dirty="0">
                <a:solidFill>
                  <a:schemeClr val="bg1"/>
                </a:solidFill>
                <a:ea typeface="MontrealTS-Medium" charset="0"/>
                <a:cs typeface="MontrealTS-Medium" charset="0"/>
              </a:rPr>
              <a:t>пут ка могућностима“</a:t>
            </a:r>
            <a:endParaRPr lang="en-GB" sz="2800" b="1" dirty="0">
              <a:solidFill>
                <a:schemeClr val="bg1"/>
              </a:solidFill>
              <a:ea typeface="MontrealTS-Medium" charset="0"/>
              <a:cs typeface="MontrealTS-Medium" charset="0"/>
            </a:endParaRPr>
          </a:p>
        </p:txBody>
      </p:sp>
    </p:spTree>
    <p:extLst>
      <p:ext uri="{BB962C8B-B14F-4D97-AF65-F5344CB8AC3E}">
        <p14:creationId xmlns:p14="http://schemas.microsoft.com/office/powerpoint/2010/main" val="502830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4E406AB4-22D1-4ABB-99CF-8A54ADA954A2}" type="slidenum">
              <a:rPr lang="en-GB" smtClean="0">
                <a:solidFill>
                  <a:srgbClr val="455560"/>
                </a:solidFill>
              </a:rPr>
              <a:pPr/>
              <a:t>10</a:t>
            </a:fld>
            <a:endParaRPr lang="en-GB" dirty="0">
              <a:solidFill>
                <a:srgbClr val="455560"/>
              </a:solidFill>
            </a:endParaRPr>
          </a:p>
        </p:txBody>
      </p:sp>
      <p:sp>
        <p:nvSpPr>
          <p:cNvPr id="4" name="Title 3"/>
          <p:cNvSpPr>
            <a:spLocks noGrp="1"/>
          </p:cNvSpPr>
          <p:nvPr>
            <p:ph type="title"/>
          </p:nvPr>
        </p:nvSpPr>
        <p:spPr>
          <a:xfrm>
            <a:off x="237536" y="339502"/>
            <a:ext cx="8726952" cy="648072"/>
          </a:xfrm>
        </p:spPr>
        <p:txBody>
          <a:bodyPr>
            <a:normAutofit/>
          </a:bodyPr>
          <a:lstStyle/>
          <a:p>
            <a:r>
              <a:rPr lang="sr-Cyrl-RS" dirty="0"/>
              <a:t>ИЗАЗОВИ ЗА МЛАДЕ ИЗ ОСЕТЉИВИХ ГРУПА</a:t>
            </a:r>
            <a:endParaRPr lang="en-GB" dirty="0"/>
          </a:p>
        </p:txBody>
      </p:sp>
      <p:sp>
        <p:nvSpPr>
          <p:cNvPr id="6" name="Rectangle 5"/>
          <p:cNvSpPr/>
          <p:nvPr/>
        </p:nvSpPr>
        <p:spPr>
          <a:xfrm>
            <a:off x="209099" y="886935"/>
            <a:ext cx="8755389" cy="3293209"/>
          </a:xfrm>
          <a:prstGeom prst="rect">
            <a:avLst/>
          </a:prstGeom>
        </p:spPr>
        <p:txBody>
          <a:bodyPr wrap="square">
            <a:spAutoFit/>
          </a:bodyPr>
          <a:lstStyle/>
          <a:p>
            <a:pPr>
              <a:buClr>
                <a:schemeClr val="bg1"/>
              </a:buClr>
            </a:pPr>
            <a:endParaRPr lang="en-US" sz="1000" dirty="0">
              <a:solidFill>
                <a:srgbClr val="FF0000"/>
              </a:solidFill>
            </a:endParaRPr>
          </a:p>
          <a:p>
            <a:pPr marL="285750" indent="-285750">
              <a:buFont typeface="Wingdings" panose="05000000000000000000" pitchFamily="2" charset="2"/>
              <a:buChar char="Ø"/>
            </a:pPr>
            <a:r>
              <a:rPr lang="sr-Cyrl-RS" dirty="0"/>
              <a:t>Проналажење квалитетних могућности за учење кроз рад често је  проблематично, нарочито за младе из осетљивих група. </a:t>
            </a:r>
          </a:p>
          <a:p>
            <a:pPr marL="285750" indent="-285750">
              <a:buFont typeface="Wingdings" panose="05000000000000000000" pitchFamily="2" charset="2"/>
              <a:buChar char="Ø"/>
            </a:pPr>
            <a:r>
              <a:rPr lang="sr-Cyrl-RS" dirty="0"/>
              <a:t>Млади из осетљивих група који живе у сиромашним подручјима у свом окружењу имају мање шансе за квалитетно учење кроз рад, и посао уопште.</a:t>
            </a:r>
            <a:endParaRPr lang="en-GB" dirty="0"/>
          </a:p>
          <a:p>
            <a:pPr marL="285750" indent="-285750">
              <a:buFont typeface="Wingdings" panose="05000000000000000000" pitchFamily="2" charset="2"/>
              <a:buChar char="Ø"/>
            </a:pPr>
            <a:r>
              <a:rPr lang="sr-Cyrl-RS" dirty="0"/>
              <a:t>Окружење које подразумева чланове породице и пријатеље без посла или на нискоквалификованим пословима смањује могућност неформалне повезаности са послодавцима. </a:t>
            </a:r>
          </a:p>
          <a:p>
            <a:pPr marL="285750" indent="-285750">
              <a:buFont typeface="Wingdings" panose="05000000000000000000" pitchFamily="2" charset="2"/>
              <a:buChar char="Ø"/>
            </a:pPr>
            <a:r>
              <a:rPr lang="sr-Cyrl-RS" dirty="0"/>
              <a:t>Чак иако се поменута ограничења отклоне и успоставе контакти са послодавцима у окружењу, остаје и даље огромна препрека, а то је: </a:t>
            </a:r>
            <a:r>
              <a:rPr lang="sr-Cyrl-RS" i="1" dirty="0"/>
              <a:t>послодавци не нуде могућности за учење кроз рад систематски, већ то чине само ако сматрају да ће им бити од помоћи у пословању. </a:t>
            </a:r>
            <a:endParaRPr lang="en-GB" i="1" dirty="0"/>
          </a:p>
        </p:txBody>
      </p:sp>
    </p:spTree>
    <p:extLst>
      <p:ext uri="{BB962C8B-B14F-4D97-AF65-F5344CB8AC3E}">
        <p14:creationId xmlns:p14="http://schemas.microsoft.com/office/powerpoint/2010/main" val="1891629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4E406AB4-22D1-4ABB-99CF-8A54ADA954A2}" type="slidenum">
              <a:rPr lang="en-GB" smtClean="0">
                <a:solidFill>
                  <a:srgbClr val="455560"/>
                </a:solidFill>
              </a:rPr>
              <a:pPr/>
              <a:t>11</a:t>
            </a:fld>
            <a:endParaRPr lang="en-GB" dirty="0">
              <a:solidFill>
                <a:srgbClr val="455560"/>
              </a:solidFill>
            </a:endParaRPr>
          </a:p>
        </p:txBody>
      </p:sp>
      <p:sp>
        <p:nvSpPr>
          <p:cNvPr id="4" name="Title 3"/>
          <p:cNvSpPr>
            <a:spLocks noGrp="1"/>
          </p:cNvSpPr>
          <p:nvPr>
            <p:ph type="title"/>
          </p:nvPr>
        </p:nvSpPr>
        <p:spPr>
          <a:xfrm>
            <a:off x="237536" y="339502"/>
            <a:ext cx="8726952" cy="648072"/>
          </a:xfrm>
        </p:spPr>
        <p:txBody>
          <a:bodyPr>
            <a:noAutofit/>
          </a:bodyPr>
          <a:lstStyle/>
          <a:p>
            <a:r>
              <a:rPr lang="sr-Cyrl-RS" sz="2400" dirty="0"/>
              <a:t>ИДЕНТИФИКОВАЊЕ РАЗЛИКА У ПОСТОЈЕЋОЈ ПОНУДИ – ШТА ЈЕ МОГУЋЕ ПОБОЉШАТИ? </a:t>
            </a:r>
            <a:endParaRPr lang="en-GB" sz="2400" dirty="0"/>
          </a:p>
        </p:txBody>
      </p:sp>
      <p:sp>
        <p:nvSpPr>
          <p:cNvPr id="6" name="Rectangle 5"/>
          <p:cNvSpPr/>
          <p:nvPr/>
        </p:nvSpPr>
        <p:spPr>
          <a:xfrm>
            <a:off x="209099" y="886935"/>
            <a:ext cx="8755389" cy="2954655"/>
          </a:xfrm>
          <a:prstGeom prst="rect">
            <a:avLst/>
          </a:prstGeom>
        </p:spPr>
        <p:txBody>
          <a:bodyPr wrap="square">
            <a:spAutoFit/>
          </a:bodyPr>
          <a:lstStyle/>
          <a:p>
            <a:pPr>
              <a:buClr>
                <a:schemeClr val="bg1"/>
              </a:buClr>
            </a:pPr>
            <a:endParaRPr lang="en-US" sz="1000" dirty="0">
              <a:solidFill>
                <a:srgbClr val="FF0000"/>
              </a:solidFill>
            </a:endParaRPr>
          </a:p>
          <a:p>
            <a:pPr marL="457200" indent="-457200">
              <a:buFont typeface="+mj-lt"/>
              <a:buAutoNum type="arabicPeriod"/>
            </a:pPr>
            <a:r>
              <a:rPr lang="sr-Cyrl-RS" sz="1600" dirty="0"/>
              <a:t>Контекст Србије </a:t>
            </a:r>
            <a:r>
              <a:rPr lang="en-GB" sz="1600" dirty="0"/>
              <a:t>– </a:t>
            </a:r>
            <a:r>
              <a:rPr lang="sr-Cyrl-RS" sz="1600" dirty="0"/>
              <a:t>препреке за младе из осетљивих група – на који начин учење кроз рад може да побољша њихов пут ка стицању образовања и запошљивости. </a:t>
            </a:r>
            <a:endParaRPr lang="en-GB" sz="1600" dirty="0"/>
          </a:p>
          <a:p>
            <a:pPr marL="457200" indent="-457200">
              <a:buFont typeface="+mj-lt"/>
              <a:buAutoNum type="arabicPeriod"/>
            </a:pPr>
            <a:r>
              <a:rPr lang="sr-Cyrl-RS" sz="1600" dirty="0"/>
              <a:t>Практичан приступ у решавању поменутих проблема мора узети у обзир шири контекст у оквиру ког млади функционишу: </a:t>
            </a:r>
            <a:endParaRPr lang="en-GB" sz="1600" dirty="0"/>
          </a:p>
          <a:p>
            <a:pPr marL="800100" lvl="1" indent="-342900">
              <a:buFont typeface="Wingdings" panose="05000000000000000000" pitchFamily="2" charset="2"/>
              <a:buChar char="Ø"/>
            </a:pPr>
            <a:r>
              <a:rPr lang="sr-Cyrl-RS" sz="1600" dirty="0"/>
              <a:t>утицај друштвено-економског и културног порекла породице и окружења, различите потребе одређених локалитета у ширем контексту економског и друштвеног развоја, </a:t>
            </a:r>
          </a:p>
          <a:p>
            <a:pPr marL="800100" lvl="1" indent="-342900">
              <a:buFont typeface="Wingdings" panose="05000000000000000000" pitchFamily="2" charset="2"/>
              <a:buChar char="Ø"/>
            </a:pPr>
            <a:r>
              <a:rPr lang="sr-Cyrl-RS" sz="1600" dirty="0"/>
              <a:t>дискусије имају тенденцију да младе из осетљивих/маргинализованих група категоризују према томе шта им је потребно, образовање или посао.  Међутим постоје и други важни проблеми, попут система социјалне заштите, становања, каријерног вођења, родитељства, и других, који се морају узети у обзир. </a:t>
            </a:r>
            <a:endParaRPr lang="en-GB" sz="1600" dirty="0"/>
          </a:p>
        </p:txBody>
      </p:sp>
    </p:spTree>
    <p:extLst>
      <p:ext uri="{BB962C8B-B14F-4D97-AF65-F5344CB8AC3E}">
        <p14:creationId xmlns:p14="http://schemas.microsoft.com/office/powerpoint/2010/main" val="563414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4E406AB4-22D1-4ABB-99CF-8A54ADA954A2}" type="slidenum">
              <a:rPr lang="en-GB" smtClean="0">
                <a:solidFill>
                  <a:srgbClr val="455560"/>
                </a:solidFill>
              </a:rPr>
              <a:pPr/>
              <a:t>12</a:t>
            </a:fld>
            <a:endParaRPr lang="en-GB" dirty="0">
              <a:solidFill>
                <a:srgbClr val="455560"/>
              </a:solidFill>
            </a:endParaRPr>
          </a:p>
        </p:txBody>
      </p:sp>
      <p:sp>
        <p:nvSpPr>
          <p:cNvPr id="4" name="Title 3"/>
          <p:cNvSpPr>
            <a:spLocks noGrp="1"/>
          </p:cNvSpPr>
          <p:nvPr>
            <p:ph type="title"/>
          </p:nvPr>
        </p:nvSpPr>
        <p:spPr>
          <a:xfrm>
            <a:off x="237536" y="339502"/>
            <a:ext cx="8726952" cy="648072"/>
          </a:xfrm>
        </p:spPr>
        <p:txBody>
          <a:bodyPr>
            <a:noAutofit/>
          </a:bodyPr>
          <a:lstStyle/>
          <a:p>
            <a:r>
              <a:rPr lang="sr-Cyrl-RS" sz="1800" dirty="0"/>
              <a:t>ПОТРЕБНЕ МЕРЕ ПОДРШКЕ ЗА АНГАЖОВАЊЕ И ПРИПРЕМАЊЕ МЛАДИХ ИЗ ОСЕТЉИВИХ ГРУПА ЗА КВАЛИТЕТНО УЧЕЊЕ КРОЗ РАД</a:t>
            </a:r>
            <a:endParaRPr lang="en-GB" sz="1800" dirty="0"/>
          </a:p>
        </p:txBody>
      </p:sp>
      <p:sp>
        <p:nvSpPr>
          <p:cNvPr id="6" name="Rectangle 5"/>
          <p:cNvSpPr/>
          <p:nvPr/>
        </p:nvSpPr>
        <p:spPr>
          <a:xfrm>
            <a:off x="209099" y="886935"/>
            <a:ext cx="8755389" cy="1908215"/>
          </a:xfrm>
          <a:prstGeom prst="rect">
            <a:avLst/>
          </a:prstGeom>
        </p:spPr>
        <p:txBody>
          <a:bodyPr wrap="square">
            <a:spAutoFit/>
          </a:bodyPr>
          <a:lstStyle/>
          <a:p>
            <a:pPr>
              <a:buClr>
                <a:schemeClr val="bg1"/>
              </a:buClr>
            </a:pPr>
            <a:endParaRPr lang="en-US" sz="1000" dirty="0">
              <a:solidFill>
                <a:srgbClr val="FF0000"/>
              </a:solidFill>
            </a:endParaRPr>
          </a:p>
          <a:p>
            <a:pPr algn="just"/>
            <a:r>
              <a:rPr lang="sr-Cyrl-RS" sz="2000" dirty="0"/>
              <a:t>Позив на дискусију о аспектима/активностима важним за подстицање младих на укључивање, и потенцијалним мерама које би младе из осетљивих група оснажиле да повећају своју мотивацију и истрајност! </a:t>
            </a:r>
            <a:endParaRPr lang="en-GB" sz="2000" i="1" dirty="0"/>
          </a:p>
          <a:p>
            <a:pPr algn="ctr"/>
            <a:endParaRPr lang="sr-Cyrl-RS" sz="2400" i="1" dirty="0"/>
          </a:p>
          <a:p>
            <a:pPr algn="ctr"/>
            <a:r>
              <a:rPr lang="sr-Cyrl-RS" sz="2400" i="1" dirty="0"/>
              <a:t>Имате реч</a:t>
            </a:r>
            <a:endParaRPr lang="en-GB" sz="2400" i="1" dirty="0"/>
          </a:p>
        </p:txBody>
      </p:sp>
    </p:spTree>
    <p:extLst>
      <p:ext uri="{BB962C8B-B14F-4D97-AF65-F5344CB8AC3E}">
        <p14:creationId xmlns:p14="http://schemas.microsoft.com/office/powerpoint/2010/main" val="3830817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a:xfrm>
            <a:off x="1187624" y="3795886"/>
            <a:ext cx="3456383" cy="504056"/>
          </a:xfrm>
        </p:spPr>
        <p:txBody>
          <a:bodyPr>
            <a:normAutofit/>
          </a:bodyPr>
          <a:lstStyle/>
          <a:p>
            <a:r>
              <a:rPr lang="en-GB" dirty="0">
                <a:hlinkClick r:id="rId3"/>
              </a:rPr>
              <a:t>Lida.Kita@etf.europa.eu</a:t>
            </a:r>
            <a:endParaRPr lang="en-GB" dirty="0"/>
          </a:p>
        </p:txBody>
      </p:sp>
      <p:sp>
        <p:nvSpPr>
          <p:cNvPr id="5" name="Title 4"/>
          <p:cNvSpPr>
            <a:spLocks noGrp="1"/>
          </p:cNvSpPr>
          <p:nvPr>
            <p:ph type="ctrTitle"/>
          </p:nvPr>
        </p:nvSpPr>
        <p:spPr>
          <a:xfrm>
            <a:off x="899592" y="1419622"/>
            <a:ext cx="5832648" cy="2088232"/>
          </a:xfrm>
        </p:spPr>
        <p:txBody>
          <a:bodyPr/>
          <a:lstStyle/>
          <a:p>
            <a:pPr algn="ctr"/>
            <a:br>
              <a:rPr lang="en-GB" sz="2400" dirty="0"/>
            </a:br>
            <a:br>
              <a:rPr lang="en-GB" sz="2400" dirty="0"/>
            </a:br>
            <a:br>
              <a:rPr lang="en-GB" sz="2400" dirty="0"/>
            </a:br>
            <a:r>
              <a:rPr lang="sr-Cyrl-RS" sz="2400" dirty="0"/>
              <a:t>РАДУЈЕМ СЕ ПРИЛИЦИ ДА НАУЧИМ НЕШТО ОД ВАС/ИЗ ВАШЕГ РАДА/ИСКУСТВА У ИМПЛЕМЕНТАЦИЈИ</a:t>
            </a:r>
            <a:br>
              <a:rPr lang="en-GB" sz="2400" dirty="0"/>
            </a:br>
            <a:r>
              <a:rPr lang="sr-Cyrl-RS" sz="2400" dirty="0"/>
              <a:t>ХВАЛА</a:t>
            </a:r>
            <a:r>
              <a:rPr lang="en-GB" sz="2400" dirty="0"/>
              <a:t>!</a:t>
            </a:r>
            <a:br>
              <a:rPr lang="en-GB" sz="2400" dirty="0"/>
            </a:br>
            <a:endParaRPr lang="en-GB" sz="2400" dirty="0"/>
          </a:p>
        </p:txBody>
      </p:sp>
      <p:sp>
        <p:nvSpPr>
          <p:cNvPr id="3" name="Slide Number Placeholder 2"/>
          <p:cNvSpPr>
            <a:spLocks noGrp="1"/>
          </p:cNvSpPr>
          <p:nvPr>
            <p:ph type="sldNum" sz="quarter" idx="4294967295"/>
          </p:nvPr>
        </p:nvSpPr>
        <p:spPr>
          <a:xfrm>
            <a:off x="8747125" y="4718050"/>
            <a:ext cx="396875" cy="274638"/>
          </a:xfrm>
        </p:spPr>
        <p:txBody>
          <a:bodyPr/>
          <a:lstStyle/>
          <a:p>
            <a:fld id="{4E406AB4-22D1-4ABB-99CF-8A54ADA954A2}" type="slidenum">
              <a:rPr lang="en-GB" smtClean="0"/>
              <a:t>13</a:t>
            </a:fld>
            <a:endParaRPr lang="en-GB" dirty="0"/>
          </a:p>
        </p:txBody>
      </p:sp>
    </p:spTree>
    <p:extLst>
      <p:ext uri="{BB962C8B-B14F-4D97-AF65-F5344CB8AC3E}">
        <p14:creationId xmlns:p14="http://schemas.microsoft.com/office/powerpoint/2010/main" val="1441169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sr-Cyrl-RS" dirty="0"/>
              <a:t>Агенција европске уније</a:t>
            </a:r>
            <a:endParaRPr lang="en-GB" dirty="0"/>
          </a:p>
        </p:txBody>
      </p:sp>
      <p:sp>
        <p:nvSpPr>
          <p:cNvPr id="9" name="Slide Number Placeholder 8"/>
          <p:cNvSpPr>
            <a:spLocks noGrp="1"/>
          </p:cNvSpPr>
          <p:nvPr>
            <p:ph type="sldNum" sz="quarter" idx="12"/>
          </p:nvPr>
        </p:nvSpPr>
        <p:spPr/>
        <p:txBody>
          <a:bodyPr/>
          <a:lstStyle/>
          <a:p>
            <a:fld id="{4E406AB4-22D1-4ABB-99CF-8A54ADA954A2}" type="slidenum">
              <a:rPr lang="en-GB" smtClean="0">
                <a:solidFill>
                  <a:srgbClr val="455560"/>
                </a:solidFill>
              </a:rPr>
              <a:pPr/>
              <a:t>2</a:t>
            </a:fld>
            <a:endParaRPr lang="en-GB" dirty="0">
              <a:solidFill>
                <a:srgbClr val="455560"/>
              </a:solidFill>
            </a:endParaRPr>
          </a:p>
        </p:txBody>
      </p:sp>
      <p:sp>
        <p:nvSpPr>
          <p:cNvPr id="3" name="Title 2"/>
          <p:cNvSpPr>
            <a:spLocks noGrp="1"/>
          </p:cNvSpPr>
          <p:nvPr>
            <p:ph type="title"/>
          </p:nvPr>
        </p:nvSpPr>
        <p:spPr/>
        <p:txBody>
          <a:bodyPr/>
          <a:lstStyle/>
          <a:p>
            <a:r>
              <a:rPr lang="sr-Cyrl-RS" dirty="0">
                <a:latin typeface="+mj-lt"/>
              </a:rPr>
              <a:t>ШТА ЈЕ ЕВРОПСКА ТРЕНИНГ ФОНДАЦИЈА </a:t>
            </a:r>
            <a:r>
              <a:rPr lang="en-GB" dirty="0">
                <a:latin typeface="+mj-lt"/>
              </a:rPr>
              <a:t>(ET</a:t>
            </a:r>
            <a:r>
              <a:rPr lang="sr-Cyrl-RS" dirty="0">
                <a:latin typeface="+mj-lt"/>
              </a:rPr>
              <a:t>Ф</a:t>
            </a:r>
            <a:r>
              <a:rPr lang="en-GB" dirty="0">
                <a:latin typeface="+mj-lt"/>
              </a:rPr>
              <a:t>)?</a:t>
            </a:r>
          </a:p>
        </p:txBody>
      </p:sp>
      <p:sp>
        <p:nvSpPr>
          <p:cNvPr id="4" name="Rectangle 3"/>
          <p:cNvSpPr/>
          <p:nvPr/>
        </p:nvSpPr>
        <p:spPr>
          <a:xfrm>
            <a:off x="277832" y="1897063"/>
            <a:ext cx="4572000" cy="1131079"/>
          </a:xfrm>
          <a:prstGeom prst="rect">
            <a:avLst/>
          </a:prstGeom>
        </p:spPr>
        <p:txBody>
          <a:bodyPr>
            <a:spAutoFit/>
          </a:bodyPr>
          <a:lstStyle/>
          <a:p>
            <a:pPr defTabSz="685800" fontAlgn="base">
              <a:spcBef>
                <a:spcPct val="0"/>
              </a:spcBef>
              <a:spcAft>
                <a:spcPts val="1350"/>
              </a:spcAft>
            </a:pPr>
            <a:r>
              <a:rPr lang="sr-Cyrl-RS" sz="1350" dirty="0">
                <a:solidFill>
                  <a:srgbClr val="455560"/>
                </a:solidFill>
                <a:cs typeface="Arial" charset="0"/>
              </a:rPr>
              <a:t>са циљем да </a:t>
            </a:r>
            <a:r>
              <a:rPr lang="sr-Cyrl-RS" sz="1350" b="1" dirty="0">
                <a:solidFill>
                  <a:srgbClr val="0092BB"/>
                </a:solidFill>
                <a:cs typeface="Arial" charset="0"/>
              </a:rPr>
              <a:t>стручно образовање </a:t>
            </a:r>
            <a:r>
              <a:rPr lang="sr-Cyrl-RS" sz="1350" dirty="0">
                <a:solidFill>
                  <a:srgbClr val="455560"/>
                </a:solidFill>
                <a:cs typeface="Arial" charset="0"/>
              </a:rPr>
              <a:t>и усавршавање у земљама партнерима постане покретач </a:t>
            </a:r>
            <a:r>
              <a:rPr lang="sr-Cyrl-RS" sz="1350" b="1" dirty="0">
                <a:solidFill>
                  <a:srgbClr val="009CDA"/>
                </a:solidFill>
                <a:cs typeface="Arial" charset="0"/>
              </a:rPr>
              <a:t>целоживотног учења и одрживог развоја, </a:t>
            </a:r>
            <a:br>
              <a:rPr lang="en-GB" sz="1350" dirty="0">
                <a:solidFill>
                  <a:srgbClr val="455560"/>
                </a:solidFill>
                <a:cs typeface="Arial" charset="0"/>
              </a:rPr>
            </a:br>
            <a:r>
              <a:rPr lang="sr-Cyrl-RS" sz="1350" dirty="0">
                <a:solidFill>
                  <a:srgbClr val="455560"/>
                </a:solidFill>
                <a:cs typeface="Arial" charset="0"/>
              </a:rPr>
              <a:t>са посебним освртом на конкурентност и социјалну кохезију</a:t>
            </a:r>
            <a:endParaRPr lang="en-GB" sz="1350" dirty="0">
              <a:solidFill>
                <a:srgbClr val="455560"/>
              </a:solidFill>
              <a:cs typeface="Arial" charset="0"/>
            </a:endParaRPr>
          </a:p>
        </p:txBody>
      </p:sp>
      <p:sp>
        <p:nvSpPr>
          <p:cNvPr id="5" name="Rectangle 4"/>
          <p:cNvSpPr/>
          <p:nvPr/>
        </p:nvSpPr>
        <p:spPr>
          <a:xfrm>
            <a:off x="3298424" y="3025787"/>
            <a:ext cx="2281688" cy="1323439"/>
          </a:xfrm>
          <a:prstGeom prst="rect">
            <a:avLst/>
          </a:prstGeom>
        </p:spPr>
        <p:txBody>
          <a:bodyPr wrap="square">
            <a:spAutoFit/>
          </a:bodyPr>
          <a:lstStyle/>
          <a:p>
            <a:pPr defTabSz="685800" fontAlgn="base">
              <a:spcBef>
                <a:spcPct val="0"/>
              </a:spcBef>
              <a:spcAft>
                <a:spcPts val="1350"/>
              </a:spcAft>
            </a:pPr>
            <a:r>
              <a:rPr lang="sr-Cyrl-RS" sz="1600" dirty="0">
                <a:solidFill>
                  <a:srgbClr val="455560"/>
                </a:solidFill>
                <a:cs typeface="Arial" charset="0"/>
              </a:rPr>
              <a:t>Улога ЕТФ-а је </a:t>
            </a:r>
            <a:r>
              <a:rPr lang="sr-Cyrl-RS" sz="1600" b="1" dirty="0">
                <a:solidFill>
                  <a:srgbClr val="CBD300">
                    <a:lumMod val="75000"/>
                  </a:srgbClr>
                </a:solidFill>
                <a:cs typeface="Arial" charset="0"/>
              </a:rPr>
              <a:t>аналитичке и развојне природе </a:t>
            </a:r>
            <a:r>
              <a:rPr lang="sr-Cyrl-RS" sz="1600" dirty="0">
                <a:solidFill>
                  <a:srgbClr val="455560"/>
                </a:solidFill>
                <a:cs typeface="Arial" charset="0"/>
              </a:rPr>
              <a:t>и функционише у оквиру политике ЕУ </a:t>
            </a:r>
            <a:r>
              <a:rPr lang="sr-Latn-RS" sz="1600" dirty="0">
                <a:solidFill>
                  <a:srgbClr val="455560"/>
                </a:solidFill>
                <a:cs typeface="Arial" charset="0"/>
              </a:rPr>
              <a:t> </a:t>
            </a:r>
            <a:endParaRPr lang="en-GB" sz="1600" dirty="0">
              <a:solidFill>
                <a:srgbClr val="455560"/>
              </a:solidFill>
              <a:cs typeface="Arial" charset="0"/>
            </a:endParaRPr>
          </a:p>
        </p:txBody>
      </p:sp>
      <p:sp>
        <p:nvSpPr>
          <p:cNvPr id="10" name="Rectangle 9"/>
          <p:cNvSpPr/>
          <p:nvPr/>
        </p:nvSpPr>
        <p:spPr>
          <a:xfrm>
            <a:off x="3247942" y="3096722"/>
            <a:ext cx="45719" cy="11865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1350">
              <a:solidFill>
                <a:prstClr val="white"/>
              </a:solidFill>
            </a:endParaRPr>
          </a:p>
        </p:txBody>
      </p:sp>
      <p:sp>
        <p:nvSpPr>
          <p:cNvPr id="23" name="Freeform 10"/>
          <p:cNvSpPr>
            <a:spLocks noEditPoints="1"/>
          </p:cNvSpPr>
          <p:nvPr/>
        </p:nvSpPr>
        <p:spPr bwMode="auto">
          <a:xfrm>
            <a:off x="5471161" y="1487637"/>
            <a:ext cx="2827020" cy="2949894"/>
          </a:xfrm>
          <a:custGeom>
            <a:avLst/>
            <a:gdLst>
              <a:gd name="T0" fmla="*/ 1223 w 1292"/>
              <a:gd name="T1" fmla="*/ 110 h 1349"/>
              <a:gd name="T2" fmla="*/ 711 w 1292"/>
              <a:gd name="T3" fmla="*/ 110 h 1349"/>
              <a:gd name="T4" fmla="*/ 721 w 1292"/>
              <a:gd name="T5" fmla="*/ 75 h 1349"/>
              <a:gd name="T6" fmla="*/ 646 w 1292"/>
              <a:gd name="T7" fmla="*/ 0 h 1349"/>
              <a:gd name="T8" fmla="*/ 571 w 1292"/>
              <a:gd name="T9" fmla="*/ 75 h 1349"/>
              <a:gd name="T10" fmla="*/ 580 w 1292"/>
              <a:gd name="T11" fmla="*/ 110 h 1349"/>
              <a:gd name="T12" fmla="*/ 69 w 1292"/>
              <a:gd name="T13" fmla="*/ 110 h 1349"/>
              <a:gd name="T14" fmla="*/ 0 w 1292"/>
              <a:gd name="T15" fmla="*/ 179 h 1349"/>
              <a:gd name="T16" fmla="*/ 0 w 1292"/>
              <a:gd name="T17" fmla="*/ 940 h 1349"/>
              <a:gd name="T18" fmla="*/ 69 w 1292"/>
              <a:gd name="T19" fmla="*/ 1009 h 1349"/>
              <a:gd name="T20" fmla="*/ 487 w 1292"/>
              <a:gd name="T21" fmla="*/ 1009 h 1349"/>
              <a:gd name="T22" fmla="*/ 406 w 1292"/>
              <a:gd name="T23" fmla="*/ 1296 h 1349"/>
              <a:gd name="T24" fmla="*/ 433 w 1292"/>
              <a:gd name="T25" fmla="*/ 1339 h 1349"/>
              <a:gd name="T26" fmla="*/ 465 w 1292"/>
              <a:gd name="T27" fmla="*/ 1345 h 1349"/>
              <a:gd name="T28" fmla="*/ 512 w 1292"/>
              <a:gd name="T29" fmla="*/ 1316 h 1349"/>
              <a:gd name="T30" fmla="*/ 599 w 1292"/>
              <a:gd name="T31" fmla="*/ 1009 h 1349"/>
              <a:gd name="T32" fmla="*/ 693 w 1292"/>
              <a:gd name="T33" fmla="*/ 1009 h 1349"/>
              <a:gd name="T34" fmla="*/ 780 w 1292"/>
              <a:gd name="T35" fmla="*/ 1316 h 1349"/>
              <a:gd name="T36" fmla="*/ 827 w 1292"/>
              <a:gd name="T37" fmla="*/ 1345 h 1349"/>
              <a:gd name="T38" fmla="*/ 859 w 1292"/>
              <a:gd name="T39" fmla="*/ 1339 h 1349"/>
              <a:gd name="T40" fmla="*/ 886 w 1292"/>
              <a:gd name="T41" fmla="*/ 1296 h 1349"/>
              <a:gd name="T42" fmla="*/ 805 w 1292"/>
              <a:gd name="T43" fmla="*/ 1009 h 1349"/>
              <a:gd name="T44" fmla="*/ 1223 w 1292"/>
              <a:gd name="T45" fmla="*/ 1009 h 1349"/>
              <a:gd name="T46" fmla="*/ 1292 w 1292"/>
              <a:gd name="T47" fmla="*/ 940 h 1349"/>
              <a:gd name="T48" fmla="*/ 1292 w 1292"/>
              <a:gd name="T49" fmla="*/ 179 h 1349"/>
              <a:gd name="T50" fmla="*/ 1223 w 1292"/>
              <a:gd name="T51" fmla="*/ 110 h 1349"/>
              <a:gd name="T52" fmla="*/ 1161 w 1292"/>
              <a:gd name="T53" fmla="*/ 875 h 1349"/>
              <a:gd name="T54" fmla="*/ 131 w 1292"/>
              <a:gd name="T55" fmla="*/ 875 h 1349"/>
              <a:gd name="T56" fmla="*/ 131 w 1292"/>
              <a:gd name="T57" fmla="*/ 230 h 1349"/>
              <a:gd name="T58" fmla="*/ 1161 w 1292"/>
              <a:gd name="T59" fmla="*/ 230 h 1349"/>
              <a:gd name="T60" fmla="*/ 1161 w 1292"/>
              <a:gd name="T61" fmla="*/ 875 h 1349"/>
              <a:gd name="T62" fmla="*/ 1161 w 1292"/>
              <a:gd name="T63" fmla="*/ 875 h 1349"/>
              <a:gd name="T64" fmla="*/ 1161 w 1292"/>
              <a:gd name="T65" fmla="*/ 875 h 1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92" h="1349">
                <a:moveTo>
                  <a:pt x="1223" y="110"/>
                </a:moveTo>
                <a:cubicBezTo>
                  <a:pt x="711" y="110"/>
                  <a:pt x="711" y="110"/>
                  <a:pt x="711" y="110"/>
                </a:cubicBezTo>
                <a:cubicBezTo>
                  <a:pt x="717" y="100"/>
                  <a:pt x="721" y="88"/>
                  <a:pt x="721" y="75"/>
                </a:cubicBezTo>
                <a:cubicBezTo>
                  <a:pt x="721" y="34"/>
                  <a:pt x="687" y="0"/>
                  <a:pt x="646" y="0"/>
                </a:cubicBezTo>
                <a:cubicBezTo>
                  <a:pt x="605" y="0"/>
                  <a:pt x="571" y="34"/>
                  <a:pt x="571" y="75"/>
                </a:cubicBezTo>
                <a:cubicBezTo>
                  <a:pt x="571" y="88"/>
                  <a:pt x="575" y="100"/>
                  <a:pt x="580" y="110"/>
                </a:cubicBezTo>
                <a:cubicBezTo>
                  <a:pt x="69" y="110"/>
                  <a:pt x="69" y="110"/>
                  <a:pt x="69" y="110"/>
                </a:cubicBezTo>
                <a:cubicBezTo>
                  <a:pt x="31" y="110"/>
                  <a:pt x="0" y="141"/>
                  <a:pt x="0" y="179"/>
                </a:cubicBezTo>
                <a:cubicBezTo>
                  <a:pt x="0" y="940"/>
                  <a:pt x="0" y="940"/>
                  <a:pt x="0" y="940"/>
                </a:cubicBezTo>
                <a:cubicBezTo>
                  <a:pt x="0" y="978"/>
                  <a:pt x="31" y="1009"/>
                  <a:pt x="69" y="1009"/>
                </a:cubicBezTo>
                <a:cubicBezTo>
                  <a:pt x="487" y="1009"/>
                  <a:pt x="487" y="1009"/>
                  <a:pt x="487" y="1009"/>
                </a:cubicBezTo>
                <a:cubicBezTo>
                  <a:pt x="406" y="1296"/>
                  <a:pt x="406" y="1296"/>
                  <a:pt x="406" y="1296"/>
                </a:cubicBezTo>
                <a:cubicBezTo>
                  <a:pt x="400" y="1316"/>
                  <a:pt x="412" y="1335"/>
                  <a:pt x="433" y="1339"/>
                </a:cubicBezTo>
                <a:cubicBezTo>
                  <a:pt x="465" y="1345"/>
                  <a:pt x="465" y="1345"/>
                  <a:pt x="465" y="1345"/>
                </a:cubicBezTo>
                <a:cubicBezTo>
                  <a:pt x="485" y="1349"/>
                  <a:pt x="507" y="1336"/>
                  <a:pt x="512" y="1316"/>
                </a:cubicBezTo>
                <a:cubicBezTo>
                  <a:pt x="599" y="1009"/>
                  <a:pt x="599" y="1009"/>
                  <a:pt x="599" y="1009"/>
                </a:cubicBezTo>
                <a:cubicBezTo>
                  <a:pt x="693" y="1009"/>
                  <a:pt x="693" y="1009"/>
                  <a:pt x="693" y="1009"/>
                </a:cubicBezTo>
                <a:cubicBezTo>
                  <a:pt x="780" y="1316"/>
                  <a:pt x="780" y="1316"/>
                  <a:pt x="780" y="1316"/>
                </a:cubicBezTo>
                <a:cubicBezTo>
                  <a:pt x="786" y="1336"/>
                  <a:pt x="807" y="1349"/>
                  <a:pt x="827" y="1345"/>
                </a:cubicBezTo>
                <a:cubicBezTo>
                  <a:pt x="859" y="1339"/>
                  <a:pt x="859" y="1339"/>
                  <a:pt x="859" y="1339"/>
                </a:cubicBezTo>
                <a:cubicBezTo>
                  <a:pt x="880" y="1335"/>
                  <a:pt x="891" y="1316"/>
                  <a:pt x="886" y="1296"/>
                </a:cubicBezTo>
                <a:cubicBezTo>
                  <a:pt x="805" y="1009"/>
                  <a:pt x="805" y="1009"/>
                  <a:pt x="805" y="1009"/>
                </a:cubicBezTo>
                <a:cubicBezTo>
                  <a:pt x="1223" y="1009"/>
                  <a:pt x="1223" y="1009"/>
                  <a:pt x="1223" y="1009"/>
                </a:cubicBezTo>
                <a:cubicBezTo>
                  <a:pt x="1261" y="1009"/>
                  <a:pt x="1292" y="978"/>
                  <a:pt x="1292" y="940"/>
                </a:cubicBezTo>
                <a:cubicBezTo>
                  <a:pt x="1292" y="179"/>
                  <a:pt x="1292" y="179"/>
                  <a:pt x="1292" y="179"/>
                </a:cubicBezTo>
                <a:cubicBezTo>
                  <a:pt x="1292" y="141"/>
                  <a:pt x="1261" y="110"/>
                  <a:pt x="1223" y="110"/>
                </a:cubicBezTo>
                <a:close/>
                <a:moveTo>
                  <a:pt x="1161" y="875"/>
                </a:moveTo>
                <a:cubicBezTo>
                  <a:pt x="131" y="875"/>
                  <a:pt x="131" y="875"/>
                  <a:pt x="131" y="875"/>
                </a:cubicBezTo>
                <a:cubicBezTo>
                  <a:pt x="131" y="230"/>
                  <a:pt x="131" y="230"/>
                  <a:pt x="131" y="230"/>
                </a:cubicBezTo>
                <a:cubicBezTo>
                  <a:pt x="1161" y="230"/>
                  <a:pt x="1161" y="230"/>
                  <a:pt x="1161" y="230"/>
                </a:cubicBezTo>
                <a:lnTo>
                  <a:pt x="1161" y="875"/>
                </a:lnTo>
                <a:close/>
                <a:moveTo>
                  <a:pt x="1161" y="875"/>
                </a:moveTo>
                <a:cubicBezTo>
                  <a:pt x="1161" y="875"/>
                  <a:pt x="1161" y="875"/>
                  <a:pt x="1161" y="875"/>
                </a:cubicBezTo>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en-GB" sz="1350">
              <a:solidFill>
                <a:prstClr val="black"/>
              </a:solidFill>
            </a:endParaRPr>
          </a:p>
        </p:txBody>
      </p:sp>
      <p:sp>
        <p:nvSpPr>
          <p:cNvPr id="25" name="Freeform 11"/>
          <p:cNvSpPr>
            <a:spLocks noEditPoints="1"/>
          </p:cNvSpPr>
          <p:nvPr/>
        </p:nvSpPr>
        <p:spPr bwMode="auto">
          <a:xfrm>
            <a:off x="5906300" y="2347753"/>
            <a:ext cx="1883756" cy="817619"/>
          </a:xfrm>
          <a:custGeom>
            <a:avLst/>
            <a:gdLst>
              <a:gd name="T0" fmla="*/ 54 w 861"/>
              <a:gd name="T1" fmla="*/ 374 h 374"/>
              <a:gd name="T2" fmla="*/ 107 w 861"/>
              <a:gd name="T3" fmla="*/ 320 h 374"/>
              <a:gd name="T4" fmla="*/ 104 w 861"/>
              <a:gd name="T5" fmla="*/ 305 h 374"/>
              <a:gd name="T6" fmla="*/ 348 w 861"/>
              <a:gd name="T7" fmla="*/ 110 h 374"/>
              <a:gd name="T8" fmla="*/ 378 w 861"/>
              <a:gd name="T9" fmla="*/ 121 h 374"/>
              <a:gd name="T10" fmla="*/ 404 w 861"/>
              <a:gd name="T11" fmla="*/ 113 h 374"/>
              <a:gd name="T12" fmla="*/ 542 w 861"/>
              <a:gd name="T13" fmla="*/ 231 h 374"/>
              <a:gd name="T14" fmla="*/ 540 w 861"/>
              <a:gd name="T15" fmla="*/ 240 h 374"/>
              <a:gd name="T16" fmla="*/ 594 w 861"/>
              <a:gd name="T17" fmla="*/ 293 h 374"/>
              <a:gd name="T18" fmla="*/ 648 w 861"/>
              <a:gd name="T19" fmla="*/ 240 h 374"/>
              <a:gd name="T20" fmla="*/ 645 w 861"/>
              <a:gd name="T21" fmla="*/ 225 h 374"/>
              <a:gd name="T22" fmla="*/ 783 w 861"/>
              <a:gd name="T23" fmla="*/ 100 h 374"/>
              <a:gd name="T24" fmla="*/ 807 w 861"/>
              <a:gd name="T25" fmla="*/ 107 h 374"/>
              <a:gd name="T26" fmla="*/ 861 w 861"/>
              <a:gd name="T27" fmla="*/ 54 h 374"/>
              <a:gd name="T28" fmla="*/ 807 w 861"/>
              <a:gd name="T29" fmla="*/ 0 h 374"/>
              <a:gd name="T30" fmla="*/ 754 w 861"/>
              <a:gd name="T31" fmla="*/ 54 h 374"/>
              <a:gd name="T32" fmla="*/ 758 w 861"/>
              <a:gd name="T33" fmla="*/ 74 h 374"/>
              <a:gd name="T34" fmla="*/ 623 w 861"/>
              <a:gd name="T35" fmla="*/ 196 h 374"/>
              <a:gd name="T36" fmla="*/ 594 w 861"/>
              <a:gd name="T37" fmla="*/ 186 h 374"/>
              <a:gd name="T38" fmla="*/ 561 w 861"/>
              <a:gd name="T39" fmla="*/ 199 h 374"/>
              <a:gd name="T40" fmla="*/ 428 w 861"/>
              <a:gd name="T41" fmla="*/ 86 h 374"/>
              <a:gd name="T42" fmla="*/ 432 w 861"/>
              <a:gd name="T43" fmla="*/ 67 h 374"/>
              <a:gd name="T44" fmla="*/ 379 w 861"/>
              <a:gd name="T45" fmla="*/ 14 h 374"/>
              <a:gd name="T46" fmla="*/ 325 w 861"/>
              <a:gd name="T47" fmla="*/ 67 h 374"/>
              <a:gd name="T48" fmla="*/ 329 w 861"/>
              <a:gd name="T49" fmla="*/ 86 h 374"/>
              <a:gd name="T50" fmla="*/ 83 w 861"/>
              <a:gd name="T51" fmla="*/ 277 h 374"/>
              <a:gd name="T52" fmla="*/ 54 w 861"/>
              <a:gd name="T53" fmla="*/ 267 h 374"/>
              <a:gd name="T54" fmla="*/ 0 w 861"/>
              <a:gd name="T55" fmla="*/ 320 h 374"/>
              <a:gd name="T56" fmla="*/ 54 w 861"/>
              <a:gd name="T57" fmla="*/ 374 h 374"/>
              <a:gd name="T58" fmla="*/ 54 w 861"/>
              <a:gd name="T59" fmla="*/ 374 h 374"/>
              <a:gd name="T60" fmla="*/ 54 w 861"/>
              <a:gd name="T61" fmla="*/ 374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61" h="374">
                <a:moveTo>
                  <a:pt x="54" y="374"/>
                </a:moveTo>
                <a:cubicBezTo>
                  <a:pt x="83" y="374"/>
                  <a:pt x="107" y="350"/>
                  <a:pt x="107" y="320"/>
                </a:cubicBezTo>
                <a:cubicBezTo>
                  <a:pt x="107" y="315"/>
                  <a:pt x="105" y="310"/>
                  <a:pt x="104" y="305"/>
                </a:cubicBezTo>
                <a:cubicBezTo>
                  <a:pt x="172" y="250"/>
                  <a:pt x="293" y="153"/>
                  <a:pt x="348" y="110"/>
                </a:cubicBezTo>
                <a:cubicBezTo>
                  <a:pt x="357" y="116"/>
                  <a:pt x="367" y="121"/>
                  <a:pt x="378" y="121"/>
                </a:cubicBezTo>
                <a:cubicBezTo>
                  <a:pt x="388" y="121"/>
                  <a:pt x="396" y="118"/>
                  <a:pt x="404" y="113"/>
                </a:cubicBezTo>
                <a:cubicBezTo>
                  <a:pt x="439" y="144"/>
                  <a:pt x="499" y="195"/>
                  <a:pt x="542" y="231"/>
                </a:cubicBezTo>
                <a:cubicBezTo>
                  <a:pt x="542" y="234"/>
                  <a:pt x="540" y="237"/>
                  <a:pt x="540" y="240"/>
                </a:cubicBezTo>
                <a:cubicBezTo>
                  <a:pt x="540" y="269"/>
                  <a:pt x="565" y="293"/>
                  <a:pt x="594" y="293"/>
                </a:cubicBezTo>
                <a:cubicBezTo>
                  <a:pt x="624" y="293"/>
                  <a:pt x="648" y="269"/>
                  <a:pt x="648" y="240"/>
                </a:cubicBezTo>
                <a:cubicBezTo>
                  <a:pt x="648" y="235"/>
                  <a:pt x="646" y="230"/>
                  <a:pt x="645" y="225"/>
                </a:cubicBezTo>
                <a:cubicBezTo>
                  <a:pt x="783" y="100"/>
                  <a:pt x="783" y="100"/>
                  <a:pt x="783" y="100"/>
                </a:cubicBezTo>
                <a:cubicBezTo>
                  <a:pt x="790" y="104"/>
                  <a:pt x="798" y="107"/>
                  <a:pt x="807" y="107"/>
                </a:cubicBezTo>
                <a:cubicBezTo>
                  <a:pt x="837" y="107"/>
                  <a:pt x="861" y="83"/>
                  <a:pt x="861" y="54"/>
                </a:cubicBezTo>
                <a:cubicBezTo>
                  <a:pt x="861" y="24"/>
                  <a:pt x="837" y="0"/>
                  <a:pt x="807" y="0"/>
                </a:cubicBezTo>
                <a:cubicBezTo>
                  <a:pt x="778" y="0"/>
                  <a:pt x="754" y="24"/>
                  <a:pt x="754" y="54"/>
                </a:cubicBezTo>
                <a:cubicBezTo>
                  <a:pt x="754" y="61"/>
                  <a:pt x="755" y="67"/>
                  <a:pt x="758" y="74"/>
                </a:cubicBezTo>
                <a:cubicBezTo>
                  <a:pt x="719" y="108"/>
                  <a:pt x="659" y="162"/>
                  <a:pt x="623" y="196"/>
                </a:cubicBezTo>
                <a:cubicBezTo>
                  <a:pt x="614" y="190"/>
                  <a:pt x="605" y="186"/>
                  <a:pt x="594" y="186"/>
                </a:cubicBezTo>
                <a:cubicBezTo>
                  <a:pt x="581" y="186"/>
                  <a:pt x="570" y="191"/>
                  <a:pt x="561" y="199"/>
                </a:cubicBezTo>
                <a:cubicBezTo>
                  <a:pt x="526" y="169"/>
                  <a:pt x="469" y="120"/>
                  <a:pt x="428" y="86"/>
                </a:cubicBezTo>
                <a:cubicBezTo>
                  <a:pt x="430" y="80"/>
                  <a:pt x="432" y="74"/>
                  <a:pt x="432" y="67"/>
                </a:cubicBezTo>
                <a:cubicBezTo>
                  <a:pt x="432" y="38"/>
                  <a:pt x="408" y="14"/>
                  <a:pt x="379" y="14"/>
                </a:cubicBezTo>
                <a:cubicBezTo>
                  <a:pt x="349" y="14"/>
                  <a:pt x="325" y="38"/>
                  <a:pt x="325" y="67"/>
                </a:cubicBezTo>
                <a:cubicBezTo>
                  <a:pt x="325" y="74"/>
                  <a:pt x="326" y="80"/>
                  <a:pt x="329" y="86"/>
                </a:cubicBezTo>
                <a:cubicBezTo>
                  <a:pt x="83" y="277"/>
                  <a:pt x="83" y="277"/>
                  <a:pt x="83" y="277"/>
                </a:cubicBezTo>
                <a:cubicBezTo>
                  <a:pt x="75" y="271"/>
                  <a:pt x="65" y="267"/>
                  <a:pt x="54" y="267"/>
                </a:cubicBezTo>
                <a:cubicBezTo>
                  <a:pt x="24" y="267"/>
                  <a:pt x="0" y="291"/>
                  <a:pt x="0" y="320"/>
                </a:cubicBezTo>
                <a:cubicBezTo>
                  <a:pt x="0" y="350"/>
                  <a:pt x="24" y="374"/>
                  <a:pt x="54" y="374"/>
                </a:cubicBezTo>
                <a:close/>
                <a:moveTo>
                  <a:pt x="54" y="374"/>
                </a:moveTo>
                <a:cubicBezTo>
                  <a:pt x="54" y="374"/>
                  <a:pt x="54" y="374"/>
                  <a:pt x="54" y="374"/>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en-GB" sz="1350">
              <a:solidFill>
                <a:prstClr val="black"/>
              </a:solidFill>
            </a:endParaRPr>
          </a:p>
        </p:txBody>
      </p:sp>
    </p:spTree>
    <p:extLst>
      <p:ext uri="{BB962C8B-B14F-4D97-AF65-F5344CB8AC3E}">
        <p14:creationId xmlns:p14="http://schemas.microsoft.com/office/powerpoint/2010/main" val="2765466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par>
                          <p:cTn id="14" fill="hold">
                            <p:stCondLst>
                              <p:cond delay="1500"/>
                            </p:stCondLst>
                            <p:childTnLst>
                              <p:par>
                                <p:cTn id="15" presetID="10" presetClass="entr" presetSubtype="0" fill="hold" grpId="0" nodeType="after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childTnLst>
                                </p:cTn>
                              </p:par>
                            </p:childTnLst>
                          </p:cTn>
                        </p:par>
                        <p:par>
                          <p:cTn id="18" fill="hold">
                            <p:stCondLst>
                              <p:cond delay="2000"/>
                            </p:stCondLst>
                            <p:childTnLst>
                              <p:par>
                                <p:cTn id="19" presetID="22" presetClass="entr" presetSubtype="8" fill="hold" grpId="0" nodeType="after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wipe(left)">
                                      <p:cBhvr>
                                        <p:cTn id="21" dur="1000"/>
                                        <p:tgtEl>
                                          <p:spTgt spid="25"/>
                                        </p:tgtEl>
                                      </p:cBhvr>
                                    </p:animEffect>
                                  </p:childTnLst>
                                </p:cTn>
                              </p:par>
                            </p:childTnLst>
                          </p:cTn>
                        </p:par>
                        <p:par>
                          <p:cTn id="22" fill="hold">
                            <p:stCondLst>
                              <p:cond delay="3000"/>
                            </p:stCondLst>
                            <p:childTnLst>
                              <p:par>
                                <p:cTn id="23" presetID="16" presetClass="entr" presetSubtype="42" fill="hold" grpId="0" nodeType="after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barn(outHorizontal)">
                                      <p:cBhvr>
                                        <p:cTn id="25" dur="500"/>
                                        <p:tgtEl>
                                          <p:spTgt spid="10"/>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4" grpId="0"/>
      <p:bldP spid="5" grpId="0"/>
      <p:bldP spid="10" grpId="0" animBg="1"/>
      <p:bldP spid="23" grpId="0" animBg="1"/>
      <p:bldP spid="2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C45B9BF-0AD5-5C49-9366-AA6C3090883A}" type="slidenum">
              <a:rPr lang="it-IT" smtClean="0"/>
              <a:t>3</a:t>
            </a:fld>
            <a:endParaRPr lang="it-IT"/>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2534" t="-3178" r="22919" b="33908"/>
          <a:stretch/>
        </p:blipFill>
        <p:spPr>
          <a:xfrm>
            <a:off x="554017" y="-186554"/>
            <a:ext cx="8600064" cy="4649096"/>
          </a:xfrm>
          <a:prstGeom prst="rect">
            <a:avLst/>
          </a:prstGeom>
        </p:spPr>
      </p:pic>
      <p:sp>
        <p:nvSpPr>
          <p:cNvPr id="4" name="Rectangle 3"/>
          <p:cNvSpPr/>
          <p:nvPr/>
        </p:nvSpPr>
        <p:spPr>
          <a:xfrm>
            <a:off x="2371693" y="274095"/>
            <a:ext cx="1805175" cy="2016224"/>
          </a:xfrm>
          <a:prstGeom prst="rect">
            <a:avLst/>
          </a:prstGeom>
          <a:solidFill>
            <a:srgbClr val="7323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fontAlgn="base">
              <a:spcBef>
                <a:spcPct val="0"/>
              </a:spcBef>
              <a:spcAft>
                <a:spcPct val="0"/>
              </a:spcAft>
            </a:pPr>
            <a:r>
              <a:rPr lang="sr-Cyrl-RS" sz="1600" b="1" dirty="0">
                <a:solidFill>
                  <a:schemeClr val="bg1"/>
                </a:solidFill>
                <a:latin typeface="Calibri" pitchFamily="34" charset="0"/>
              </a:rPr>
              <a:t>Јужни и источни Медитеран:</a:t>
            </a:r>
            <a:endParaRPr lang="it-IT" sz="1600" b="1" dirty="0">
              <a:solidFill>
                <a:schemeClr val="bg1"/>
              </a:solidFill>
              <a:latin typeface="Calibri" pitchFamily="34" charset="0"/>
            </a:endParaRPr>
          </a:p>
          <a:p>
            <a:pPr lvl="0" fontAlgn="base">
              <a:spcBef>
                <a:spcPct val="0"/>
              </a:spcBef>
              <a:spcAft>
                <a:spcPct val="0"/>
              </a:spcAft>
            </a:pPr>
            <a:r>
              <a:rPr lang="sr-Cyrl-RS" sz="1600" dirty="0">
                <a:solidFill>
                  <a:schemeClr val="bg1"/>
                </a:solidFill>
                <a:latin typeface="Calibri" pitchFamily="34" charset="0"/>
              </a:rPr>
              <a:t>Алжир</a:t>
            </a:r>
            <a:r>
              <a:rPr lang="it-IT" sz="1600" dirty="0">
                <a:solidFill>
                  <a:schemeClr val="bg1"/>
                </a:solidFill>
                <a:latin typeface="Calibri" pitchFamily="34" charset="0"/>
              </a:rPr>
              <a:t>, </a:t>
            </a:r>
            <a:r>
              <a:rPr lang="sr-Cyrl-RS" sz="1600" dirty="0">
                <a:solidFill>
                  <a:schemeClr val="bg1"/>
                </a:solidFill>
                <a:latin typeface="Calibri" pitchFamily="34" charset="0"/>
              </a:rPr>
              <a:t>Египат</a:t>
            </a:r>
            <a:r>
              <a:rPr lang="it-IT" sz="1600" dirty="0">
                <a:solidFill>
                  <a:schemeClr val="bg1"/>
                </a:solidFill>
                <a:latin typeface="Calibri" pitchFamily="34" charset="0"/>
              </a:rPr>
              <a:t>, </a:t>
            </a:r>
            <a:r>
              <a:rPr lang="sr-Cyrl-RS" sz="1600" dirty="0">
                <a:solidFill>
                  <a:schemeClr val="bg1"/>
                </a:solidFill>
                <a:latin typeface="Calibri" pitchFamily="34" charset="0"/>
              </a:rPr>
              <a:t>Јордан</a:t>
            </a:r>
            <a:r>
              <a:rPr lang="it-IT" sz="1600" dirty="0">
                <a:solidFill>
                  <a:schemeClr val="bg1"/>
                </a:solidFill>
                <a:latin typeface="Calibri" pitchFamily="34" charset="0"/>
              </a:rPr>
              <a:t>, </a:t>
            </a:r>
            <a:r>
              <a:rPr lang="sr-Cyrl-RS" sz="1600" dirty="0">
                <a:solidFill>
                  <a:schemeClr val="bg1"/>
                </a:solidFill>
                <a:latin typeface="Calibri" pitchFamily="34" charset="0"/>
              </a:rPr>
              <a:t>Либан</a:t>
            </a:r>
            <a:r>
              <a:rPr lang="it-IT" sz="1600" dirty="0">
                <a:solidFill>
                  <a:schemeClr val="bg1"/>
                </a:solidFill>
                <a:latin typeface="Calibri" pitchFamily="34" charset="0"/>
              </a:rPr>
              <a:t>, </a:t>
            </a:r>
            <a:r>
              <a:rPr lang="sr-Cyrl-RS" sz="1600" dirty="0">
                <a:solidFill>
                  <a:schemeClr val="bg1"/>
                </a:solidFill>
                <a:latin typeface="Calibri" pitchFamily="34" charset="0"/>
              </a:rPr>
              <a:t>Либија</a:t>
            </a:r>
            <a:r>
              <a:rPr lang="it-IT" sz="1600" dirty="0">
                <a:solidFill>
                  <a:schemeClr val="bg1"/>
                </a:solidFill>
                <a:latin typeface="Calibri" pitchFamily="34" charset="0"/>
              </a:rPr>
              <a:t>, </a:t>
            </a:r>
            <a:r>
              <a:rPr lang="sr-Cyrl-RS" sz="1600" dirty="0">
                <a:solidFill>
                  <a:schemeClr val="bg1"/>
                </a:solidFill>
                <a:latin typeface="Calibri" pitchFamily="34" charset="0"/>
              </a:rPr>
              <a:t>Мароко</a:t>
            </a:r>
            <a:r>
              <a:rPr lang="it-IT" sz="1600" dirty="0">
                <a:solidFill>
                  <a:schemeClr val="bg1"/>
                </a:solidFill>
                <a:latin typeface="Calibri" pitchFamily="34" charset="0"/>
              </a:rPr>
              <a:t>, </a:t>
            </a:r>
            <a:r>
              <a:rPr lang="sr-Cyrl-RS" sz="1600" dirty="0">
                <a:solidFill>
                  <a:schemeClr val="bg1"/>
                </a:solidFill>
                <a:latin typeface="Calibri" pitchFamily="34" charset="0"/>
              </a:rPr>
              <a:t>Палестин</a:t>
            </a:r>
            <a:r>
              <a:rPr lang="sr-Latn-RS" sz="1600" dirty="0">
                <a:solidFill>
                  <a:schemeClr val="bg1"/>
                </a:solidFill>
                <a:latin typeface="Calibri" pitchFamily="34" charset="0"/>
              </a:rPr>
              <a:t>a</a:t>
            </a:r>
            <a:r>
              <a:rPr lang="it-IT" sz="1600" baseline="30000" dirty="0">
                <a:solidFill>
                  <a:schemeClr val="bg1"/>
                </a:solidFill>
                <a:latin typeface="Calibri" pitchFamily="34" charset="0"/>
              </a:rPr>
              <a:t>**</a:t>
            </a:r>
            <a:r>
              <a:rPr lang="it-IT" sz="1600" dirty="0">
                <a:solidFill>
                  <a:schemeClr val="bg1"/>
                </a:solidFill>
                <a:latin typeface="Calibri" pitchFamily="34" charset="0"/>
              </a:rPr>
              <a:t>, </a:t>
            </a:r>
            <a:r>
              <a:rPr lang="sr-Cyrl-RS" sz="1600" dirty="0">
                <a:solidFill>
                  <a:schemeClr val="bg1"/>
                </a:solidFill>
                <a:latin typeface="Calibri" pitchFamily="34" charset="0"/>
              </a:rPr>
              <a:t>Сирија</a:t>
            </a:r>
            <a:r>
              <a:rPr lang="it-IT" sz="1600" dirty="0">
                <a:solidFill>
                  <a:schemeClr val="bg1"/>
                </a:solidFill>
                <a:latin typeface="Calibri" pitchFamily="34" charset="0"/>
              </a:rPr>
              <a:t>, </a:t>
            </a:r>
            <a:r>
              <a:rPr lang="sr-Cyrl-RS" sz="1600" dirty="0">
                <a:solidFill>
                  <a:schemeClr val="bg1"/>
                </a:solidFill>
                <a:latin typeface="Calibri" pitchFamily="34" charset="0"/>
              </a:rPr>
              <a:t>Тунис и Израел </a:t>
            </a:r>
            <a:r>
              <a:rPr lang="sr-Latn-RS" sz="1600" dirty="0">
                <a:solidFill>
                  <a:schemeClr val="bg1"/>
                </a:solidFill>
                <a:latin typeface="Calibri" pitchFamily="34" charset="0"/>
              </a:rPr>
              <a:t> </a:t>
            </a:r>
            <a:endParaRPr lang="it-IT" sz="1600" dirty="0">
              <a:solidFill>
                <a:schemeClr val="bg1"/>
              </a:solidFill>
              <a:latin typeface="Calibri" pitchFamily="34" charset="0"/>
            </a:endParaRPr>
          </a:p>
        </p:txBody>
      </p:sp>
      <p:sp>
        <p:nvSpPr>
          <p:cNvPr id="5" name="Rectangle 4"/>
          <p:cNvSpPr/>
          <p:nvPr/>
        </p:nvSpPr>
        <p:spPr>
          <a:xfrm>
            <a:off x="4296205" y="283097"/>
            <a:ext cx="1539334" cy="2720701"/>
          </a:xfrm>
          <a:prstGeom prst="rect">
            <a:avLst/>
          </a:prstGeom>
          <a:solidFill>
            <a:srgbClr val="00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fontAlgn="base">
              <a:spcBef>
                <a:spcPct val="0"/>
              </a:spcBef>
              <a:spcAft>
                <a:spcPct val="0"/>
              </a:spcAft>
            </a:pPr>
            <a:r>
              <a:rPr lang="sr-Cyrl-RS" sz="1600" b="1" dirty="0">
                <a:solidFill>
                  <a:schemeClr val="bg1"/>
                </a:solidFill>
                <a:latin typeface="Calibri" pitchFamily="34" charset="0"/>
                <a:cs typeface="Arial" charset="0"/>
              </a:rPr>
              <a:t>Партнерства са источним земљама</a:t>
            </a:r>
            <a:r>
              <a:rPr lang="it-IT" sz="1600" b="1" dirty="0">
                <a:solidFill>
                  <a:schemeClr val="bg1"/>
                </a:solidFill>
                <a:latin typeface="Calibri" pitchFamily="34" charset="0"/>
                <a:cs typeface="Arial" charset="0"/>
              </a:rPr>
              <a:t>:</a:t>
            </a:r>
          </a:p>
          <a:p>
            <a:pPr lvl="0" fontAlgn="base">
              <a:spcBef>
                <a:spcPct val="0"/>
              </a:spcBef>
              <a:spcAft>
                <a:spcPct val="0"/>
              </a:spcAft>
            </a:pPr>
            <a:r>
              <a:rPr lang="sr-Cyrl-RS" sz="1600" dirty="0">
                <a:solidFill>
                  <a:schemeClr val="bg1"/>
                </a:solidFill>
                <a:latin typeface="Calibri" pitchFamily="34" charset="0"/>
                <a:cs typeface="Arial" charset="0"/>
              </a:rPr>
              <a:t>Јерменија, Азербејџан, Белорусија, Грузија, Република Молдавија</a:t>
            </a:r>
            <a:r>
              <a:rPr lang="it-IT" sz="1600" dirty="0">
                <a:solidFill>
                  <a:schemeClr val="bg1"/>
                </a:solidFill>
                <a:latin typeface="Calibri" pitchFamily="34" charset="0"/>
                <a:cs typeface="Arial" charset="0"/>
              </a:rPr>
              <a:t>, </a:t>
            </a:r>
            <a:r>
              <a:rPr lang="sr-Cyrl-RS" sz="1600" dirty="0">
                <a:solidFill>
                  <a:schemeClr val="bg1"/>
                </a:solidFill>
                <a:latin typeface="Calibri" pitchFamily="34" charset="0"/>
                <a:cs typeface="Arial" charset="0"/>
              </a:rPr>
              <a:t>Русија</a:t>
            </a:r>
            <a:r>
              <a:rPr lang="sr-Latn-RS" sz="1600" dirty="0">
                <a:solidFill>
                  <a:schemeClr val="bg1"/>
                </a:solidFill>
                <a:latin typeface="Calibri" pitchFamily="34" charset="0"/>
                <a:cs typeface="Arial" charset="0"/>
              </a:rPr>
              <a:t>, </a:t>
            </a:r>
            <a:r>
              <a:rPr lang="sr-Cyrl-RS" sz="1600" dirty="0">
                <a:solidFill>
                  <a:schemeClr val="bg1"/>
                </a:solidFill>
                <a:latin typeface="Calibri" pitchFamily="34" charset="0"/>
                <a:cs typeface="Arial" charset="0"/>
              </a:rPr>
              <a:t>Украјина</a:t>
            </a:r>
            <a:endParaRPr lang="it-IT" sz="1600" dirty="0">
              <a:solidFill>
                <a:schemeClr val="bg1"/>
              </a:solidFill>
              <a:latin typeface="Calibri" pitchFamily="34" charset="0"/>
            </a:endParaRPr>
          </a:p>
        </p:txBody>
      </p:sp>
      <p:sp>
        <p:nvSpPr>
          <p:cNvPr id="6" name="Rectangle 5"/>
          <p:cNvSpPr/>
          <p:nvPr/>
        </p:nvSpPr>
        <p:spPr>
          <a:xfrm>
            <a:off x="254943" y="283098"/>
            <a:ext cx="1997413" cy="2432668"/>
          </a:xfrm>
          <a:prstGeom prst="rect">
            <a:avLst/>
          </a:prstGeom>
          <a:solidFill>
            <a:srgbClr val="33CC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eaLnBrk="0" fontAlgn="base" hangingPunct="0">
              <a:spcBef>
                <a:spcPct val="0"/>
              </a:spcBef>
              <a:spcAft>
                <a:spcPct val="0"/>
              </a:spcAft>
              <a:defRPr/>
            </a:pPr>
            <a:r>
              <a:rPr lang="sr-Cyrl-RS" sz="1600" b="1" dirty="0">
                <a:solidFill>
                  <a:schemeClr val="bg1"/>
                </a:solidFill>
                <a:latin typeface="Calibri" pitchFamily="34" charset="0"/>
                <a:cs typeface="Arial" charset="0"/>
              </a:rPr>
              <a:t>Југоисточна Европа:</a:t>
            </a:r>
            <a:br>
              <a:rPr lang="it-IT" sz="1600" b="1" dirty="0">
                <a:solidFill>
                  <a:schemeClr val="bg1"/>
                </a:solidFill>
                <a:latin typeface="Calibri" pitchFamily="34" charset="0"/>
                <a:cs typeface="Arial" charset="0"/>
              </a:rPr>
            </a:br>
            <a:r>
              <a:rPr lang="sr-Cyrl-RS" sz="1600" dirty="0">
                <a:solidFill>
                  <a:schemeClr val="bg1"/>
                </a:solidFill>
                <a:latin typeface="Calibri" pitchFamily="34" charset="0"/>
                <a:cs typeface="Arial" charset="0"/>
              </a:rPr>
              <a:t>Албанија, Босна и Херцеговина, Косово</a:t>
            </a:r>
            <a:r>
              <a:rPr lang="it-IT" sz="1600" dirty="0">
                <a:solidFill>
                  <a:schemeClr val="bg1"/>
                </a:solidFill>
                <a:latin typeface="Calibri" pitchFamily="34" charset="0"/>
                <a:cs typeface="Arial" charset="0"/>
              </a:rPr>
              <a:t>*, </a:t>
            </a:r>
            <a:r>
              <a:rPr lang="sr-Cyrl-RS" sz="1600" dirty="0">
                <a:solidFill>
                  <a:schemeClr val="bg1"/>
                </a:solidFill>
                <a:latin typeface="Calibri" pitchFamily="34" charset="0"/>
                <a:cs typeface="Arial" charset="0"/>
              </a:rPr>
              <a:t>Бивша Југословенска Република Македонија, Црна Гора</a:t>
            </a:r>
            <a:r>
              <a:rPr lang="sr-Latn-RS" sz="1600" dirty="0">
                <a:solidFill>
                  <a:schemeClr val="bg1"/>
                </a:solidFill>
                <a:latin typeface="Calibri" pitchFamily="34" charset="0"/>
                <a:cs typeface="Arial" charset="0"/>
              </a:rPr>
              <a:t>, </a:t>
            </a:r>
            <a:r>
              <a:rPr lang="sr-Cyrl-RS" sz="1600" dirty="0">
                <a:solidFill>
                  <a:schemeClr val="bg1"/>
                </a:solidFill>
                <a:latin typeface="Calibri" pitchFamily="34" charset="0"/>
                <a:cs typeface="Arial" charset="0"/>
              </a:rPr>
              <a:t>Србија</a:t>
            </a:r>
            <a:r>
              <a:rPr lang="sr-Latn-RS" sz="1600" dirty="0">
                <a:solidFill>
                  <a:schemeClr val="bg1"/>
                </a:solidFill>
                <a:latin typeface="Calibri" pitchFamily="34" charset="0"/>
                <a:cs typeface="Arial" charset="0"/>
              </a:rPr>
              <a:t>, </a:t>
            </a:r>
            <a:r>
              <a:rPr lang="it-IT" sz="1600" dirty="0">
                <a:solidFill>
                  <a:schemeClr val="bg1"/>
                </a:solidFill>
                <a:latin typeface="Calibri" pitchFamily="34" charset="0"/>
              </a:rPr>
              <a:t> </a:t>
            </a:r>
          </a:p>
          <a:p>
            <a:pPr eaLnBrk="0" fontAlgn="base" hangingPunct="0">
              <a:spcBef>
                <a:spcPct val="0"/>
              </a:spcBef>
              <a:spcAft>
                <a:spcPct val="0"/>
              </a:spcAft>
              <a:defRPr/>
            </a:pPr>
            <a:r>
              <a:rPr lang="sr-Cyrl-RS" sz="1600" dirty="0">
                <a:solidFill>
                  <a:schemeClr val="bg1"/>
                </a:solidFill>
                <a:latin typeface="Calibri" pitchFamily="34" charset="0"/>
                <a:cs typeface="Arial" charset="0"/>
              </a:rPr>
              <a:t>Турска</a:t>
            </a:r>
            <a:endParaRPr lang="it-IT" sz="1600" dirty="0">
              <a:solidFill>
                <a:schemeClr val="bg1"/>
              </a:solidFill>
              <a:latin typeface="Calibri" pitchFamily="34" charset="0"/>
            </a:endParaRPr>
          </a:p>
        </p:txBody>
      </p:sp>
      <p:sp>
        <p:nvSpPr>
          <p:cNvPr id="7" name="Rectangle 6"/>
          <p:cNvSpPr/>
          <p:nvPr/>
        </p:nvSpPr>
        <p:spPr>
          <a:xfrm>
            <a:off x="5907547" y="286022"/>
            <a:ext cx="1515227" cy="17816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eaLnBrk="0" fontAlgn="base" hangingPunct="0">
              <a:spcBef>
                <a:spcPct val="0"/>
              </a:spcBef>
              <a:spcAft>
                <a:spcPct val="0"/>
              </a:spcAft>
              <a:defRPr/>
            </a:pPr>
            <a:r>
              <a:rPr lang="sr-Cyrl-RS" sz="1600" b="1" dirty="0">
                <a:solidFill>
                  <a:schemeClr val="bg1"/>
                </a:solidFill>
                <a:latin typeface="Calibri" pitchFamily="34" charset="0"/>
                <a:cs typeface="Arial" charset="0"/>
              </a:rPr>
              <a:t>Централна Азија</a:t>
            </a:r>
            <a:r>
              <a:rPr lang="it-IT" sz="1600" b="1" dirty="0">
                <a:solidFill>
                  <a:schemeClr val="bg1"/>
                </a:solidFill>
                <a:latin typeface="Calibri" pitchFamily="34" charset="0"/>
                <a:cs typeface="Arial" charset="0"/>
              </a:rPr>
              <a:t>:  </a:t>
            </a:r>
          </a:p>
          <a:p>
            <a:pPr lvl="0" eaLnBrk="0" fontAlgn="base" hangingPunct="0">
              <a:spcBef>
                <a:spcPct val="0"/>
              </a:spcBef>
              <a:spcAft>
                <a:spcPct val="0"/>
              </a:spcAft>
              <a:defRPr/>
            </a:pPr>
            <a:r>
              <a:rPr lang="sr-Cyrl-RS" sz="1600" dirty="0">
                <a:solidFill>
                  <a:schemeClr val="bg1"/>
                </a:solidFill>
                <a:latin typeface="Calibri" pitchFamily="34" charset="0"/>
                <a:cs typeface="Arial" charset="0"/>
              </a:rPr>
              <a:t>Казахстан</a:t>
            </a:r>
            <a:r>
              <a:rPr lang="it-IT" sz="1600" dirty="0">
                <a:solidFill>
                  <a:schemeClr val="bg1"/>
                </a:solidFill>
                <a:latin typeface="Calibri" pitchFamily="34" charset="0"/>
                <a:cs typeface="Arial" charset="0"/>
              </a:rPr>
              <a:t>, </a:t>
            </a:r>
            <a:r>
              <a:rPr lang="sr-Cyrl-RS" sz="1600" dirty="0">
                <a:solidFill>
                  <a:schemeClr val="bg1"/>
                </a:solidFill>
                <a:latin typeface="Calibri" pitchFamily="34" charset="0"/>
                <a:cs typeface="Arial" charset="0"/>
              </a:rPr>
              <a:t>Киргистан</a:t>
            </a:r>
            <a:r>
              <a:rPr lang="it-IT" sz="1600" dirty="0">
                <a:solidFill>
                  <a:schemeClr val="bg1"/>
                </a:solidFill>
                <a:latin typeface="Calibri" pitchFamily="34" charset="0"/>
                <a:cs typeface="Arial" charset="0"/>
              </a:rPr>
              <a:t>, </a:t>
            </a:r>
            <a:r>
              <a:rPr lang="sr-Cyrl-RS" sz="1600" dirty="0">
                <a:solidFill>
                  <a:schemeClr val="bg1"/>
                </a:solidFill>
                <a:latin typeface="Calibri" pitchFamily="34" charset="0"/>
                <a:cs typeface="Arial" charset="0"/>
              </a:rPr>
              <a:t>Таџикистан</a:t>
            </a:r>
            <a:r>
              <a:rPr lang="it-IT" sz="1600" dirty="0">
                <a:solidFill>
                  <a:schemeClr val="bg1"/>
                </a:solidFill>
                <a:latin typeface="Calibri" pitchFamily="34" charset="0"/>
                <a:cs typeface="Arial" charset="0"/>
              </a:rPr>
              <a:t>, </a:t>
            </a:r>
            <a:r>
              <a:rPr lang="sr-Cyrl-RS" sz="1600" dirty="0">
                <a:solidFill>
                  <a:schemeClr val="bg1"/>
                </a:solidFill>
                <a:latin typeface="Calibri" pitchFamily="34" charset="0"/>
                <a:cs typeface="Arial" charset="0"/>
              </a:rPr>
              <a:t>Туркменистан</a:t>
            </a:r>
            <a:r>
              <a:rPr lang="it-IT" sz="1600" dirty="0">
                <a:solidFill>
                  <a:schemeClr val="bg1"/>
                </a:solidFill>
                <a:latin typeface="Calibri" pitchFamily="34" charset="0"/>
                <a:cs typeface="Arial" charset="0"/>
              </a:rPr>
              <a:t>, </a:t>
            </a:r>
            <a:r>
              <a:rPr lang="sr-Cyrl-RS" sz="1600" dirty="0">
                <a:solidFill>
                  <a:schemeClr val="bg1"/>
                </a:solidFill>
                <a:latin typeface="Calibri" pitchFamily="34" charset="0"/>
                <a:cs typeface="Arial" charset="0"/>
              </a:rPr>
              <a:t>Узбекистан</a:t>
            </a:r>
            <a:endParaRPr lang="it-IT" sz="1600" dirty="0">
              <a:solidFill>
                <a:schemeClr val="bg1"/>
              </a:solidFill>
              <a:latin typeface="Calibri" pitchFamily="34" charset="0"/>
              <a:cs typeface="Arial" charset="0"/>
            </a:endParaRPr>
          </a:p>
        </p:txBody>
      </p:sp>
      <p:sp>
        <p:nvSpPr>
          <p:cNvPr id="9" name="TextBox 8"/>
          <p:cNvSpPr txBox="1"/>
          <p:nvPr/>
        </p:nvSpPr>
        <p:spPr>
          <a:xfrm>
            <a:off x="6592062" y="3723878"/>
            <a:ext cx="2377232" cy="738664"/>
          </a:xfrm>
          <a:prstGeom prst="rect">
            <a:avLst/>
          </a:prstGeom>
          <a:noFill/>
        </p:spPr>
        <p:txBody>
          <a:bodyPr wrap="square" rtlCol="0">
            <a:spAutoFit/>
          </a:bodyPr>
          <a:lstStyle/>
          <a:p>
            <a:r>
              <a:rPr lang="en-GB" sz="600" dirty="0">
                <a:solidFill>
                  <a:schemeClr val="tx1">
                    <a:lumMod val="50000"/>
                    <a:lumOff val="50000"/>
                  </a:schemeClr>
                </a:solidFill>
              </a:rPr>
              <a:t>* </a:t>
            </a:r>
            <a:r>
              <a:rPr lang="sr-Cyrl-RS" sz="600" dirty="0">
                <a:solidFill>
                  <a:schemeClr val="tx1">
                    <a:lumMod val="50000"/>
                    <a:lumOff val="50000"/>
                  </a:schemeClr>
                </a:solidFill>
              </a:rPr>
              <a:t>Навођење Косова не доводи у питање ставове о статусу Косова, односно у складу је са Резолуцијом 1244. Савета безбедности УН и Мишљењем Међународног суда правде о проглашењу независности Косова. </a:t>
            </a:r>
            <a:endParaRPr lang="sr-Latn-RS" sz="600" dirty="0">
              <a:solidFill>
                <a:schemeClr val="tx1">
                  <a:lumMod val="50000"/>
                  <a:lumOff val="50000"/>
                </a:schemeClr>
              </a:solidFill>
            </a:endParaRPr>
          </a:p>
          <a:p>
            <a:r>
              <a:rPr lang="en-GB" sz="600" dirty="0">
                <a:solidFill>
                  <a:schemeClr val="tx1">
                    <a:lumMod val="50000"/>
                    <a:lumOff val="50000"/>
                  </a:schemeClr>
                </a:solidFill>
              </a:rPr>
              <a:t>** </a:t>
            </a:r>
            <a:r>
              <a:rPr lang="sr-Cyrl-RS" sz="600" dirty="0">
                <a:solidFill>
                  <a:schemeClr val="tx1">
                    <a:lumMod val="50000"/>
                    <a:lumOff val="50000"/>
                  </a:schemeClr>
                </a:solidFill>
              </a:rPr>
              <a:t>Навођење Палестине не тумачи се као њено признавање и не доводи у питање појединачне ставове држава чланица ЕУ по том питању. </a:t>
            </a:r>
            <a:endParaRPr lang="en-GB" sz="600" dirty="0">
              <a:solidFill>
                <a:schemeClr val="tx1">
                  <a:lumMod val="50000"/>
                  <a:lumOff val="50000"/>
                </a:schemeClr>
              </a:solidFill>
            </a:endParaRPr>
          </a:p>
        </p:txBody>
      </p:sp>
      <p:sp>
        <p:nvSpPr>
          <p:cNvPr id="10" name="Content Placeholder 4"/>
          <p:cNvSpPr txBox="1">
            <a:spLocks/>
          </p:cNvSpPr>
          <p:nvPr/>
        </p:nvSpPr>
        <p:spPr>
          <a:xfrm>
            <a:off x="2771800" y="4659982"/>
            <a:ext cx="5080886" cy="356310"/>
          </a:xfrm>
          <a:prstGeom prst="rect">
            <a:avLst/>
          </a:prstGeom>
        </p:spPr>
        <p:txBody>
          <a:bodyPr/>
          <a:lstStyle>
            <a:lvl1pPr marL="0" indent="0" algn="l" defTabSz="1219170" rtl="0" eaLnBrk="1" latinLnBrk="0" hangingPunct="1">
              <a:lnSpc>
                <a:spcPct val="100000"/>
              </a:lnSpc>
              <a:spcBef>
                <a:spcPts val="512"/>
              </a:spcBef>
              <a:spcAft>
                <a:spcPts val="800"/>
              </a:spcAft>
              <a:buFont typeface="Arial" panose="020B0604020202020204" pitchFamily="34" charset="0"/>
              <a:buNone/>
              <a:defRPr sz="2133" b="1" kern="1200" cap="all" baseline="0">
                <a:solidFill>
                  <a:schemeClr val="bg2"/>
                </a:solidFill>
                <a:latin typeface="+mn-lt"/>
                <a:ea typeface="+mn-ea"/>
                <a:cs typeface="+mn-cs"/>
              </a:defRPr>
            </a:lvl1pPr>
            <a:lvl2pPr marL="237061" indent="-237061" algn="l" defTabSz="1219170" rtl="0" eaLnBrk="1" latinLnBrk="0" hangingPunct="1">
              <a:lnSpc>
                <a:spcPct val="100000"/>
              </a:lnSpc>
              <a:spcBef>
                <a:spcPts val="512"/>
              </a:spcBef>
              <a:spcAft>
                <a:spcPts val="800"/>
              </a:spcAft>
              <a:buClr>
                <a:schemeClr val="bg2"/>
              </a:buClr>
              <a:buFont typeface="Arial" panose="020B0604020202020204" pitchFamily="34" charset="0"/>
              <a:buChar char="•"/>
              <a:defRPr lang="en-US" sz="1867" kern="1200" dirty="0" smtClean="0">
                <a:solidFill>
                  <a:schemeClr val="tx2"/>
                </a:solidFill>
                <a:latin typeface="+mn-lt"/>
                <a:ea typeface="+mn-ea"/>
                <a:cs typeface="+mn-cs"/>
              </a:defRPr>
            </a:lvl2pPr>
            <a:lvl3pPr marL="482588" indent="-245527" algn="l" defTabSz="1219170" rtl="0" eaLnBrk="1" latinLnBrk="0" hangingPunct="1">
              <a:lnSpc>
                <a:spcPct val="100000"/>
              </a:lnSpc>
              <a:spcBef>
                <a:spcPts val="512"/>
              </a:spcBef>
              <a:spcAft>
                <a:spcPts val="800"/>
              </a:spcAft>
              <a:buClr>
                <a:schemeClr val="bg2"/>
              </a:buClr>
              <a:buFont typeface="Arial" panose="020B0604020202020204" pitchFamily="34" charset="0"/>
              <a:buChar char="•"/>
              <a:defRPr lang="en-US" sz="1600" kern="1200" dirty="0" smtClean="0">
                <a:solidFill>
                  <a:schemeClr val="tx2"/>
                </a:solidFill>
                <a:latin typeface="+mn-lt"/>
                <a:ea typeface="+mn-ea"/>
                <a:cs typeface="+mn-cs"/>
              </a:defRPr>
            </a:lvl3pPr>
            <a:lvl4pPr marL="719649" indent="-237061" algn="l" defTabSz="1219170" rtl="0" eaLnBrk="1" latinLnBrk="0" hangingPunct="1">
              <a:lnSpc>
                <a:spcPct val="100000"/>
              </a:lnSpc>
              <a:spcBef>
                <a:spcPts val="512"/>
              </a:spcBef>
              <a:spcAft>
                <a:spcPts val="800"/>
              </a:spcAft>
              <a:buClr>
                <a:schemeClr val="bg2"/>
              </a:buClr>
              <a:buFont typeface="Arial" panose="020B0604020202020204" pitchFamily="34" charset="0"/>
              <a:buChar char="•"/>
              <a:defRPr lang="en-US" sz="1467" kern="1200" dirty="0" smtClean="0">
                <a:solidFill>
                  <a:schemeClr val="tx2"/>
                </a:solidFill>
                <a:latin typeface="+mn-lt"/>
                <a:ea typeface="+mn-ea"/>
                <a:cs typeface="+mn-cs"/>
              </a:defRPr>
            </a:lvl4pPr>
            <a:lvl5pPr marL="956709" indent="-237061" algn="l" defTabSz="1219170" rtl="0" eaLnBrk="1" latinLnBrk="0" hangingPunct="1">
              <a:lnSpc>
                <a:spcPct val="100000"/>
              </a:lnSpc>
              <a:spcBef>
                <a:spcPts val="512"/>
              </a:spcBef>
              <a:spcAft>
                <a:spcPts val="800"/>
              </a:spcAft>
              <a:buClr>
                <a:schemeClr val="bg2"/>
              </a:buClr>
              <a:buFont typeface="Arial" panose="020B0604020202020204" pitchFamily="34" charset="0"/>
              <a:buChar char="•"/>
              <a:defRPr lang="en-GB" sz="1467" kern="1200" dirty="0">
                <a:solidFill>
                  <a:schemeClr val="tx2"/>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algn="ctr" defTabSz="685800"/>
            <a:r>
              <a:rPr lang="sr-Cyrl-RS" sz="2000" dirty="0">
                <a:solidFill>
                  <a:srgbClr val="355B89"/>
                </a:solidFill>
              </a:rPr>
              <a:t>Где СМО АКТИВНИ </a:t>
            </a:r>
            <a:endParaRPr lang="en-GB" sz="2000" dirty="0">
              <a:solidFill>
                <a:srgbClr val="355B89"/>
              </a:solidFill>
            </a:endParaRPr>
          </a:p>
        </p:txBody>
      </p:sp>
    </p:spTree>
    <p:extLst>
      <p:ext uri="{BB962C8B-B14F-4D97-AF65-F5344CB8AC3E}">
        <p14:creationId xmlns:p14="http://schemas.microsoft.com/office/powerpoint/2010/main" val="23456274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327385" y="1563638"/>
            <a:ext cx="4858446" cy="1272102"/>
          </a:xfrm>
        </p:spPr>
        <p:txBody>
          <a:bodyPr/>
          <a:lstStyle/>
          <a:p>
            <a:pPr marL="285750" indent="-285750" algn="l">
              <a:buFont typeface="Wingdings" panose="05000000000000000000" pitchFamily="2" charset="2"/>
              <a:buChar char="v"/>
            </a:pPr>
            <a:r>
              <a:rPr lang="sr-Cyrl-RS" sz="1400" b="1" dirty="0"/>
              <a:t>Шта би требало да буде ДНК у вези између школе – привреде – заједнице – породице за инклузију младих из осетљивих група? </a:t>
            </a:r>
            <a:endParaRPr lang="en-GB" sz="1400" b="1" dirty="0"/>
          </a:p>
          <a:p>
            <a:pPr marL="285750" indent="-285750" algn="l">
              <a:buFont typeface="Wingdings" panose="05000000000000000000" pitchFamily="2" charset="2"/>
              <a:buChar char="v"/>
            </a:pPr>
            <a:r>
              <a:rPr lang="sr-Cyrl-RS" sz="1400" b="1" dirty="0"/>
              <a:t>Прелазак са образовања усмереног на индустрију на образовање које је персонализовано и усмерено на ученика </a:t>
            </a:r>
          </a:p>
          <a:p>
            <a:pPr marL="285750" indent="-285750" algn="l">
              <a:buFont typeface="Wingdings" panose="05000000000000000000" pitchFamily="2" charset="2"/>
              <a:buChar char="v"/>
            </a:pPr>
            <a:r>
              <a:rPr lang="sr-Cyrl-RS" sz="1400" b="1" dirty="0"/>
              <a:t>Улога учења кроз рад (свих модела) у укључивању младих из осетљивих група </a:t>
            </a:r>
          </a:p>
          <a:p>
            <a:pPr marL="285750" indent="-285750" algn="l">
              <a:buFont typeface="Wingdings" panose="05000000000000000000" pitchFamily="2" charset="2"/>
              <a:buChar char="v"/>
            </a:pPr>
            <a:r>
              <a:rPr lang="sr-Cyrl-RS" sz="1400" b="1" dirty="0"/>
              <a:t>Могућност реализације у српском друштвено-економском контексту </a:t>
            </a:r>
            <a:endParaRPr lang="en-GB" sz="1400" b="1" dirty="0"/>
          </a:p>
          <a:p>
            <a:pPr marL="171450" indent="-171450">
              <a:buFont typeface="Wingdings" panose="05000000000000000000" pitchFamily="2" charset="2"/>
              <a:buChar char="v"/>
            </a:pPr>
            <a:endParaRPr lang="en-GB" sz="1600" b="1" dirty="0">
              <a:solidFill>
                <a:srgbClr val="455560"/>
              </a:solidFill>
            </a:endParaRPr>
          </a:p>
        </p:txBody>
      </p:sp>
      <p:sp>
        <p:nvSpPr>
          <p:cNvPr id="3" name="Slide Number Placeholder 2"/>
          <p:cNvSpPr>
            <a:spLocks noGrp="1"/>
          </p:cNvSpPr>
          <p:nvPr>
            <p:ph type="sldNum" sz="quarter" idx="12"/>
          </p:nvPr>
        </p:nvSpPr>
        <p:spPr/>
        <p:txBody>
          <a:bodyPr/>
          <a:lstStyle/>
          <a:p>
            <a:fld id="{4E406AB4-22D1-4ABB-99CF-8A54ADA954A2}" type="slidenum">
              <a:rPr lang="en-GB" smtClean="0">
                <a:solidFill>
                  <a:srgbClr val="455560"/>
                </a:solidFill>
              </a:rPr>
              <a:pPr/>
              <a:t>4</a:t>
            </a:fld>
            <a:endParaRPr lang="en-GB" dirty="0">
              <a:solidFill>
                <a:srgbClr val="455560"/>
              </a:solidFill>
            </a:endParaRPr>
          </a:p>
        </p:txBody>
      </p:sp>
      <p:sp>
        <p:nvSpPr>
          <p:cNvPr id="4" name="Title 3"/>
          <p:cNvSpPr>
            <a:spLocks noGrp="1"/>
          </p:cNvSpPr>
          <p:nvPr>
            <p:ph type="title"/>
          </p:nvPr>
        </p:nvSpPr>
        <p:spPr>
          <a:xfrm>
            <a:off x="277832" y="123479"/>
            <a:ext cx="7246496" cy="642522"/>
          </a:xfrm>
        </p:spPr>
        <p:txBody>
          <a:bodyPr>
            <a:normAutofit/>
          </a:bodyPr>
          <a:lstStyle/>
          <a:p>
            <a:r>
              <a:rPr lang="sr-Cyrl-RS" sz="1600" b="1" dirty="0">
                <a:latin typeface="+mn-lt"/>
              </a:rPr>
              <a:t>КАКО ПРЕМОСТИТИ ЈАЗ ИМЕЂУ ОБРАЗОВНОГ СИСТЕМА И БУДУЋЕГ ТРЖИШТА РАДА – УЛОГА УЧЕЊА КРОЗ РАД</a:t>
            </a:r>
            <a:endParaRPr lang="en-GB" sz="1600" b="1" dirty="0">
              <a:latin typeface="+mn-lt"/>
            </a:endParaRPr>
          </a:p>
        </p:txBody>
      </p:sp>
      <p:grpSp>
        <p:nvGrpSpPr>
          <p:cNvPr id="5" name="Group 4"/>
          <p:cNvGrpSpPr/>
          <p:nvPr/>
        </p:nvGrpSpPr>
        <p:grpSpPr>
          <a:xfrm>
            <a:off x="179512" y="3219820"/>
            <a:ext cx="5256584" cy="1226751"/>
            <a:chOff x="4582160" y="3435844"/>
            <a:chExt cx="4734835" cy="2020185"/>
          </a:xfrm>
        </p:grpSpPr>
        <p:sp>
          <p:nvSpPr>
            <p:cNvPr id="10" name="Rectangle 9"/>
            <p:cNvSpPr/>
            <p:nvPr/>
          </p:nvSpPr>
          <p:spPr>
            <a:xfrm>
              <a:off x="4744995" y="3435844"/>
              <a:ext cx="4572000" cy="430813"/>
            </a:xfrm>
            <a:prstGeom prst="rect">
              <a:avLst/>
            </a:prstGeom>
          </p:spPr>
          <p:txBody>
            <a:bodyPr lIns="0">
              <a:spAutoFit/>
            </a:bodyPr>
            <a:lstStyle/>
            <a:p>
              <a:pPr marL="0" lvl="1" fontAlgn="base">
                <a:spcBef>
                  <a:spcPct val="0"/>
                </a:spcBef>
                <a:spcAft>
                  <a:spcPts val="600"/>
                </a:spcAft>
                <a:tabLst>
                  <a:tab pos="542925" algn="l"/>
                </a:tabLst>
              </a:pPr>
              <a:r>
                <a:rPr lang="sr-Cyrl-RS" sz="1100" b="1" dirty="0">
                  <a:solidFill>
                    <a:srgbClr val="DC006B"/>
                  </a:solidFill>
                  <a:cs typeface="Arial" charset="0"/>
                </a:rPr>
                <a:t>ПОВЕЗАНЕ ОБЛАСТИ </a:t>
              </a:r>
              <a:endParaRPr lang="en-US" sz="1100" dirty="0">
                <a:solidFill>
                  <a:srgbClr val="DC006B"/>
                </a:solidFill>
                <a:cs typeface="Arial" charset="0"/>
              </a:endParaRPr>
            </a:p>
          </p:txBody>
        </p:sp>
        <p:sp>
          <p:nvSpPr>
            <p:cNvPr id="12" name="Rectangle 11"/>
            <p:cNvSpPr/>
            <p:nvPr/>
          </p:nvSpPr>
          <p:spPr>
            <a:xfrm>
              <a:off x="4668795" y="3910169"/>
              <a:ext cx="1859187" cy="1545860"/>
            </a:xfrm>
            <a:prstGeom prst="rect">
              <a:avLst/>
            </a:prstGeom>
          </p:spPr>
          <p:txBody>
            <a:bodyPr wrap="square">
              <a:spAutoFit/>
            </a:bodyPr>
            <a:lstStyle/>
            <a:p>
              <a:pPr marL="0" lvl="1" fontAlgn="base">
                <a:spcBef>
                  <a:spcPct val="0"/>
                </a:spcBef>
                <a:spcAft>
                  <a:spcPts val="600"/>
                </a:spcAft>
                <a:tabLst>
                  <a:tab pos="542925" algn="l"/>
                </a:tabLst>
              </a:pPr>
              <a:r>
                <a:rPr lang="sr-Cyrl-RS" sz="1000" dirty="0">
                  <a:solidFill>
                    <a:srgbClr val="DC006B"/>
                  </a:solidFill>
                  <a:cs typeface="Arial" charset="0"/>
                </a:rPr>
                <a:t>ПРИПРЕМА БУДУЋЕ ШКОЛЕ</a:t>
              </a:r>
              <a:endParaRPr lang="en-GB" sz="1000" dirty="0">
                <a:solidFill>
                  <a:srgbClr val="DC006B"/>
                </a:solidFill>
                <a:cs typeface="Arial" charset="0"/>
              </a:endParaRPr>
            </a:p>
            <a:p>
              <a:pPr marL="0" lvl="1" fontAlgn="base">
                <a:spcBef>
                  <a:spcPct val="0"/>
                </a:spcBef>
                <a:spcAft>
                  <a:spcPts val="600"/>
                </a:spcAft>
                <a:tabLst>
                  <a:tab pos="542925" algn="l"/>
                </a:tabLst>
              </a:pPr>
              <a:r>
                <a:rPr lang="sr-Cyrl-RS" sz="1000" dirty="0">
                  <a:solidFill>
                    <a:srgbClr val="DC006B"/>
                  </a:solidFill>
                  <a:cs typeface="Arial" charset="0"/>
                </a:rPr>
                <a:t>ОБРАЗОВАЊЕ НАСТАВНИКА</a:t>
              </a:r>
              <a:endParaRPr lang="en-US" sz="1000" dirty="0">
                <a:solidFill>
                  <a:srgbClr val="DC006B"/>
                </a:solidFill>
                <a:cs typeface="Arial" charset="0"/>
              </a:endParaRPr>
            </a:p>
            <a:p>
              <a:pPr marL="0" lvl="1" fontAlgn="base">
                <a:spcBef>
                  <a:spcPct val="0"/>
                </a:spcBef>
                <a:spcAft>
                  <a:spcPts val="600"/>
                </a:spcAft>
                <a:tabLst>
                  <a:tab pos="542925" algn="l"/>
                </a:tabLst>
              </a:pPr>
              <a:r>
                <a:rPr lang="sr-Cyrl-RS" sz="1000" dirty="0">
                  <a:solidFill>
                    <a:srgbClr val="DC006B"/>
                  </a:solidFill>
                  <a:cs typeface="Arial" charset="0"/>
                </a:rPr>
                <a:t>ПАРТНЕРСТВА </a:t>
              </a:r>
              <a:endParaRPr lang="en-US" sz="1000" dirty="0">
                <a:solidFill>
                  <a:srgbClr val="DC006B"/>
                </a:solidFill>
                <a:cs typeface="Arial" charset="0"/>
              </a:endParaRPr>
            </a:p>
            <a:p>
              <a:pPr marL="0" lvl="1" fontAlgn="base">
                <a:spcBef>
                  <a:spcPct val="0"/>
                </a:spcBef>
                <a:spcAft>
                  <a:spcPts val="600"/>
                </a:spcAft>
                <a:tabLst>
                  <a:tab pos="542925" algn="l"/>
                </a:tabLst>
              </a:pPr>
              <a:r>
                <a:rPr lang="sr-Cyrl-RS" sz="1000" dirty="0">
                  <a:solidFill>
                    <a:srgbClr val="DC006B"/>
                  </a:solidFill>
                  <a:cs typeface="Arial" charset="0"/>
                </a:rPr>
                <a:t>ФИНАНСИРАЊЕ </a:t>
              </a:r>
              <a:endParaRPr lang="en-US" sz="1000" dirty="0">
                <a:solidFill>
                  <a:srgbClr val="DC006B"/>
                </a:solidFill>
                <a:cs typeface="Arial" charset="0"/>
              </a:endParaRPr>
            </a:p>
          </p:txBody>
        </p:sp>
        <p:sp>
          <p:nvSpPr>
            <p:cNvPr id="14" name="Rectangle 13"/>
            <p:cNvSpPr/>
            <p:nvPr/>
          </p:nvSpPr>
          <p:spPr>
            <a:xfrm>
              <a:off x="6768105" y="3783365"/>
              <a:ext cx="2464709" cy="1672570"/>
            </a:xfrm>
            <a:prstGeom prst="rect">
              <a:avLst/>
            </a:prstGeom>
          </p:spPr>
          <p:txBody>
            <a:bodyPr wrap="square">
              <a:spAutoFit/>
            </a:bodyPr>
            <a:lstStyle/>
            <a:p>
              <a:pPr marL="0" lvl="1" fontAlgn="base">
                <a:spcBef>
                  <a:spcPct val="0"/>
                </a:spcBef>
                <a:spcAft>
                  <a:spcPts val="600"/>
                </a:spcAft>
                <a:tabLst>
                  <a:tab pos="542925" algn="l"/>
                </a:tabLst>
              </a:pPr>
              <a:r>
                <a:rPr lang="sr-Cyrl-RS" sz="1000" dirty="0">
                  <a:solidFill>
                    <a:srgbClr val="DC006B"/>
                  </a:solidFill>
                  <a:cs typeface="Arial" charset="0"/>
                </a:rPr>
                <a:t>ИЗВРСНОСТ И ИНОВАЦИЈЕ </a:t>
              </a:r>
              <a:endParaRPr lang="en-US" sz="1000" dirty="0">
                <a:solidFill>
                  <a:srgbClr val="DC006B"/>
                </a:solidFill>
                <a:cs typeface="Arial" charset="0"/>
              </a:endParaRPr>
            </a:p>
            <a:p>
              <a:pPr marL="0" lvl="1" fontAlgn="base">
                <a:spcBef>
                  <a:spcPct val="0"/>
                </a:spcBef>
                <a:spcAft>
                  <a:spcPts val="600"/>
                </a:spcAft>
                <a:tabLst>
                  <a:tab pos="542925" algn="l"/>
                </a:tabLst>
              </a:pPr>
              <a:r>
                <a:rPr lang="sr-Cyrl-RS" sz="1000" dirty="0">
                  <a:solidFill>
                    <a:srgbClr val="DC006B"/>
                  </a:solidFill>
                  <a:cs typeface="Arial" charset="0"/>
                </a:rPr>
                <a:t>РЕЛЕВАНТНОСТ ШКОЛА – ОБРАЗОВАЊЕ И ВИСОКО-ТЕХНОЛОШКА ИНДУСТРИЈА </a:t>
              </a:r>
            </a:p>
            <a:p>
              <a:pPr marL="0" lvl="1" fontAlgn="base">
                <a:spcBef>
                  <a:spcPct val="0"/>
                </a:spcBef>
                <a:spcAft>
                  <a:spcPts val="600"/>
                </a:spcAft>
                <a:tabLst>
                  <a:tab pos="542925" algn="l"/>
                </a:tabLst>
              </a:pPr>
              <a:r>
                <a:rPr lang="sr-Cyrl-RS" sz="1000" dirty="0">
                  <a:solidFill>
                    <a:srgbClr val="DC006B"/>
                  </a:solidFill>
                  <a:cs typeface="Arial" charset="0"/>
                </a:rPr>
                <a:t>РЕЗУЛТАТИ УЧЕЊА И АЛАТИ </a:t>
              </a:r>
              <a:endParaRPr lang="en-US" sz="1000" dirty="0">
                <a:solidFill>
                  <a:srgbClr val="DC006B"/>
                </a:solidFill>
                <a:cs typeface="Arial" charset="0"/>
              </a:endParaRPr>
            </a:p>
          </p:txBody>
        </p:sp>
        <p:cxnSp>
          <p:nvCxnSpPr>
            <p:cNvPr id="11" name="Straight Connector 10"/>
            <p:cNvCxnSpPr/>
            <p:nvPr/>
          </p:nvCxnSpPr>
          <p:spPr>
            <a:xfrm flipH="1">
              <a:off x="4668795" y="3435846"/>
              <a:ext cx="419862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4582160" y="3634815"/>
              <a:ext cx="45719" cy="68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1350">
                <a:solidFill>
                  <a:prstClr val="white"/>
                </a:solidFill>
              </a:endParaRPr>
            </a:p>
          </p:txBody>
        </p:sp>
      </p:grpSp>
      <p:pic>
        <p:nvPicPr>
          <p:cNvPr id="1026" name="Picture 2" descr="Menja se krovni prosvetni zakon: Dualno obrazovanje priorite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104" y="991210"/>
            <a:ext cx="3344494" cy="34527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9185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71910" y="289279"/>
            <a:ext cx="7886700" cy="840615"/>
          </a:xfrm>
        </p:spPr>
        <p:txBody>
          <a:bodyPr vert="horz" wrap="square" lIns="0" tIns="9525" rIns="0" bIns="0" rtlCol="0" anchor="ctr">
            <a:spAutoFit/>
          </a:bodyPr>
          <a:lstStyle/>
          <a:p>
            <a:pPr marL="9525">
              <a:lnSpc>
                <a:spcPct val="100000"/>
              </a:lnSpc>
              <a:spcBef>
                <a:spcPts val="75"/>
              </a:spcBef>
            </a:pPr>
            <a:br>
              <a:rPr lang="en-GB" sz="2700" spc="-45" dirty="0">
                <a:latin typeface="Arial Black" charset="0"/>
                <a:ea typeface="Arial Black" charset="0"/>
                <a:cs typeface="Arial Black" charset="0"/>
              </a:rPr>
            </a:br>
            <a:r>
              <a:rPr lang="sr-Cyrl-RS" sz="2700" spc="-45" dirty="0">
                <a:solidFill>
                  <a:srgbClr val="009CDA"/>
                </a:solidFill>
                <a:latin typeface="Arial Black" charset="0"/>
                <a:ea typeface="Arial Black" charset="0"/>
                <a:cs typeface="Arial Black" charset="0"/>
              </a:rPr>
              <a:t>СРЕДЊЕ СТРУЧНО ОБРАЗОВАЊЕ</a:t>
            </a:r>
            <a:endParaRPr lang="en-GB" sz="2700" spc="-45" dirty="0">
              <a:latin typeface="Arial Black" charset="0"/>
              <a:ea typeface="Arial Black" charset="0"/>
              <a:cs typeface="Arial Black" charset="0"/>
            </a:endParaRPr>
          </a:p>
        </p:txBody>
      </p:sp>
      <p:grpSp>
        <p:nvGrpSpPr>
          <p:cNvPr id="3" name="Group 2"/>
          <p:cNvGrpSpPr/>
          <p:nvPr/>
        </p:nvGrpSpPr>
        <p:grpSpPr>
          <a:xfrm>
            <a:off x="2359940" y="2221845"/>
            <a:ext cx="597891" cy="597891"/>
            <a:chOff x="1491016" y="1633405"/>
            <a:chExt cx="797188" cy="797188"/>
          </a:xfrm>
        </p:grpSpPr>
        <p:sp>
          <p:nvSpPr>
            <p:cNvPr id="4" name="Plus 3"/>
            <p:cNvSpPr/>
            <p:nvPr/>
          </p:nvSpPr>
          <p:spPr>
            <a:xfrm>
              <a:off x="1491016" y="1633405"/>
              <a:ext cx="797188" cy="797188"/>
            </a:xfrm>
            <a:prstGeom prst="mathPlus">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GB" sz="1350" dirty="0"/>
            </a:p>
          </p:txBody>
        </p:sp>
        <p:sp>
          <p:nvSpPr>
            <p:cNvPr id="5" name="Plus 4"/>
            <p:cNvSpPr/>
            <p:nvPr/>
          </p:nvSpPr>
          <p:spPr>
            <a:xfrm>
              <a:off x="1596683" y="1938250"/>
              <a:ext cx="585854" cy="18749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algn="ctr" defTabSz="366713">
                <a:lnSpc>
                  <a:spcPct val="90000"/>
                </a:lnSpc>
                <a:spcBef>
                  <a:spcPct val="0"/>
                </a:spcBef>
                <a:spcAft>
                  <a:spcPct val="35000"/>
                </a:spcAft>
              </a:pPr>
              <a:endParaRPr lang="en-GB" sz="825"/>
            </a:p>
          </p:txBody>
        </p:sp>
      </p:grpSp>
      <p:grpSp>
        <p:nvGrpSpPr>
          <p:cNvPr id="6" name="Group 5"/>
          <p:cNvGrpSpPr/>
          <p:nvPr/>
        </p:nvGrpSpPr>
        <p:grpSpPr>
          <a:xfrm>
            <a:off x="628650" y="1883035"/>
            <a:ext cx="1661773" cy="1275512"/>
            <a:chOff x="4947" y="1344768"/>
            <a:chExt cx="1374463" cy="1374463"/>
          </a:xfrm>
        </p:grpSpPr>
        <p:sp>
          <p:nvSpPr>
            <p:cNvPr id="7" name="Oval 6"/>
            <p:cNvSpPr/>
            <p:nvPr/>
          </p:nvSpPr>
          <p:spPr>
            <a:xfrm>
              <a:off x="4947" y="1344768"/>
              <a:ext cx="1374463" cy="1374463"/>
            </a:xfrm>
            <a:prstGeom prst="ellipse">
              <a:avLst/>
            </a:prstGeom>
            <a:solidFill>
              <a:srgbClr val="009CDA"/>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Oval 4"/>
            <p:cNvSpPr/>
            <p:nvPr/>
          </p:nvSpPr>
          <p:spPr>
            <a:xfrm>
              <a:off x="109928" y="1546053"/>
              <a:ext cx="1068196" cy="97189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3335" tIns="13335" rIns="13335" bIns="13335" numCol="1" spcCol="1270" anchor="ctr" anchorCtr="0">
              <a:noAutofit/>
            </a:bodyPr>
            <a:lstStyle/>
            <a:p>
              <a:pPr algn="ctr" defTabSz="466725">
                <a:lnSpc>
                  <a:spcPct val="90000"/>
                </a:lnSpc>
                <a:spcBef>
                  <a:spcPct val="0"/>
                </a:spcBef>
                <a:spcAft>
                  <a:spcPct val="35000"/>
                </a:spcAft>
              </a:pPr>
              <a:r>
                <a:rPr lang="sr-Cyrl-RS" sz="2100" dirty="0"/>
                <a:t>Општи предмети </a:t>
              </a:r>
              <a:endParaRPr lang="en-GB" sz="2100" dirty="0"/>
            </a:p>
          </p:txBody>
        </p:sp>
      </p:grpSp>
      <p:grpSp>
        <p:nvGrpSpPr>
          <p:cNvPr id="15" name="Group 14"/>
          <p:cNvGrpSpPr/>
          <p:nvPr/>
        </p:nvGrpSpPr>
        <p:grpSpPr>
          <a:xfrm>
            <a:off x="5269626" y="2221845"/>
            <a:ext cx="597891" cy="597891"/>
            <a:chOff x="1491016" y="1633405"/>
            <a:chExt cx="797188" cy="797188"/>
          </a:xfrm>
        </p:grpSpPr>
        <p:sp>
          <p:nvSpPr>
            <p:cNvPr id="16" name="Plus 15"/>
            <p:cNvSpPr/>
            <p:nvPr/>
          </p:nvSpPr>
          <p:spPr>
            <a:xfrm>
              <a:off x="1491016" y="1633405"/>
              <a:ext cx="797188" cy="797188"/>
            </a:xfrm>
            <a:prstGeom prst="mathPlus">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7" name="Plus 4"/>
            <p:cNvSpPr/>
            <p:nvPr/>
          </p:nvSpPr>
          <p:spPr>
            <a:xfrm>
              <a:off x="1596683" y="1938250"/>
              <a:ext cx="585854" cy="18749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algn="ctr" defTabSz="366713">
                <a:lnSpc>
                  <a:spcPct val="90000"/>
                </a:lnSpc>
                <a:spcBef>
                  <a:spcPct val="0"/>
                </a:spcBef>
                <a:spcAft>
                  <a:spcPct val="35000"/>
                </a:spcAft>
              </a:pPr>
              <a:endParaRPr lang="en-GB" sz="825"/>
            </a:p>
          </p:txBody>
        </p:sp>
      </p:grpSp>
      <p:sp>
        <p:nvSpPr>
          <p:cNvPr id="18" name="TextBox 17"/>
          <p:cNvSpPr txBox="1"/>
          <p:nvPr/>
        </p:nvSpPr>
        <p:spPr>
          <a:xfrm>
            <a:off x="971488" y="3273170"/>
            <a:ext cx="976101" cy="323165"/>
          </a:xfrm>
          <a:prstGeom prst="rect">
            <a:avLst/>
          </a:prstGeom>
          <a:noFill/>
        </p:spPr>
        <p:txBody>
          <a:bodyPr wrap="none" rtlCol="0">
            <a:spAutoFit/>
          </a:bodyPr>
          <a:lstStyle/>
          <a:p>
            <a:pPr algn="ctr"/>
            <a:r>
              <a:rPr lang="sr-Cyrl-RS" sz="1500" dirty="0">
                <a:solidFill>
                  <a:srgbClr val="000000"/>
                </a:solidFill>
              </a:rPr>
              <a:t>у школи </a:t>
            </a:r>
            <a:endParaRPr lang="en-GB" sz="1500" dirty="0">
              <a:solidFill>
                <a:srgbClr val="000000"/>
              </a:solidFill>
            </a:endParaRPr>
          </a:p>
        </p:txBody>
      </p:sp>
      <p:sp>
        <p:nvSpPr>
          <p:cNvPr id="19" name="TextBox 18"/>
          <p:cNvSpPr txBox="1"/>
          <p:nvPr/>
        </p:nvSpPr>
        <p:spPr>
          <a:xfrm>
            <a:off x="5059641" y="3214339"/>
            <a:ext cx="3899460" cy="553998"/>
          </a:xfrm>
          <a:prstGeom prst="rect">
            <a:avLst/>
          </a:prstGeom>
          <a:noFill/>
        </p:spPr>
        <p:txBody>
          <a:bodyPr wrap="square" rtlCol="0">
            <a:spAutoFit/>
          </a:bodyPr>
          <a:lstStyle/>
          <a:p>
            <a:pPr algn="ctr"/>
            <a:r>
              <a:rPr lang="sr-Cyrl-RS" sz="1500" dirty="0">
                <a:solidFill>
                  <a:srgbClr val="000000"/>
                </a:solidFill>
              </a:rPr>
              <a:t>у школи </a:t>
            </a:r>
            <a:r>
              <a:rPr lang="en-GB" sz="1500" dirty="0">
                <a:solidFill>
                  <a:srgbClr val="000000"/>
                </a:solidFill>
              </a:rPr>
              <a:t>(</a:t>
            </a:r>
            <a:r>
              <a:rPr lang="sr-Cyrl-RS" sz="1500" dirty="0">
                <a:solidFill>
                  <a:srgbClr val="000000"/>
                </a:solidFill>
              </a:rPr>
              <a:t>радионице</a:t>
            </a:r>
            <a:r>
              <a:rPr lang="en-GB" sz="1500" dirty="0">
                <a:solidFill>
                  <a:srgbClr val="000000"/>
                </a:solidFill>
              </a:rPr>
              <a:t>) </a:t>
            </a:r>
            <a:br>
              <a:rPr lang="en-GB" sz="1500" dirty="0">
                <a:solidFill>
                  <a:srgbClr val="000000"/>
                </a:solidFill>
              </a:rPr>
            </a:br>
            <a:r>
              <a:rPr lang="sr-Cyrl-RS" sz="1500" dirty="0">
                <a:solidFill>
                  <a:srgbClr val="000000"/>
                </a:solidFill>
              </a:rPr>
              <a:t>или у компанији </a:t>
            </a:r>
            <a:r>
              <a:rPr lang="en-GB" sz="1500" dirty="0">
                <a:solidFill>
                  <a:srgbClr val="000000"/>
                </a:solidFill>
              </a:rPr>
              <a:t>(</a:t>
            </a:r>
            <a:r>
              <a:rPr lang="sr-Cyrl-RS" sz="1500" dirty="0">
                <a:solidFill>
                  <a:srgbClr val="000000"/>
                </a:solidFill>
              </a:rPr>
              <a:t>радно место</a:t>
            </a:r>
            <a:r>
              <a:rPr lang="en-GB" sz="1500" dirty="0">
                <a:solidFill>
                  <a:srgbClr val="000000"/>
                </a:solidFill>
              </a:rPr>
              <a:t>)</a:t>
            </a:r>
          </a:p>
        </p:txBody>
      </p:sp>
      <p:sp>
        <p:nvSpPr>
          <p:cNvPr id="20" name="TextBox 19"/>
          <p:cNvSpPr txBox="1"/>
          <p:nvPr/>
        </p:nvSpPr>
        <p:spPr>
          <a:xfrm>
            <a:off x="3827213" y="3273170"/>
            <a:ext cx="976101" cy="323165"/>
          </a:xfrm>
          <a:prstGeom prst="rect">
            <a:avLst/>
          </a:prstGeom>
          <a:noFill/>
        </p:spPr>
        <p:txBody>
          <a:bodyPr wrap="none" rtlCol="0">
            <a:spAutoFit/>
          </a:bodyPr>
          <a:lstStyle/>
          <a:p>
            <a:pPr algn="ctr"/>
            <a:r>
              <a:rPr lang="sr-Cyrl-RS" sz="1500" dirty="0">
                <a:solidFill>
                  <a:srgbClr val="000000"/>
                </a:solidFill>
              </a:rPr>
              <a:t>у школи </a:t>
            </a:r>
            <a:endParaRPr lang="en-GB" sz="1500" dirty="0">
              <a:solidFill>
                <a:srgbClr val="000000"/>
              </a:solidFill>
            </a:endParaRPr>
          </a:p>
        </p:txBody>
      </p:sp>
      <p:grpSp>
        <p:nvGrpSpPr>
          <p:cNvPr id="21" name="Group 20"/>
          <p:cNvGrpSpPr/>
          <p:nvPr/>
        </p:nvGrpSpPr>
        <p:grpSpPr>
          <a:xfrm>
            <a:off x="3538336" y="1883035"/>
            <a:ext cx="1661773" cy="1275512"/>
            <a:chOff x="4947" y="1344768"/>
            <a:chExt cx="1374463" cy="1374463"/>
          </a:xfrm>
        </p:grpSpPr>
        <p:sp>
          <p:nvSpPr>
            <p:cNvPr id="22" name="Oval 21"/>
            <p:cNvSpPr/>
            <p:nvPr/>
          </p:nvSpPr>
          <p:spPr>
            <a:xfrm>
              <a:off x="4947" y="1344768"/>
              <a:ext cx="1374463" cy="1374463"/>
            </a:xfrm>
            <a:prstGeom prst="ellipse">
              <a:avLst/>
            </a:prstGeom>
            <a:solidFill>
              <a:srgbClr val="009CDA"/>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Oval 4"/>
            <p:cNvSpPr/>
            <p:nvPr/>
          </p:nvSpPr>
          <p:spPr>
            <a:xfrm>
              <a:off x="206232" y="1546053"/>
              <a:ext cx="971893" cy="97189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3335" tIns="13335" rIns="13335" bIns="13335" numCol="1" spcCol="1270" anchor="ctr" anchorCtr="0">
              <a:noAutofit/>
            </a:bodyPr>
            <a:lstStyle/>
            <a:p>
              <a:pPr algn="ctr" defTabSz="466725">
                <a:lnSpc>
                  <a:spcPct val="90000"/>
                </a:lnSpc>
                <a:spcBef>
                  <a:spcPct val="0"/>
                </a:spcBef>
                <a:spcAft>
                  <a:spcPct val="35000"/>
                </a:spcAft>
              </a:pPr>
              <a:r>
                <a:rPr lang="sr-Cyrl-RS" sz="2100" dirty="0"/>
                <a:t>Стручна теорија</a:t>
              </a:r>
              <a:endParaRPr lang="en-GB" sz="2100" dirty="0"/>
            </a:p>
          </p:txBody>
        </p:sp>
      </p:grpSp>
      <p:grpSp>
        <p:nvGrpSpPr>
          <p:cNvPr id="24" name="Group 23"/>
          <p:cNvGrpSpPr/>
          <p:nvPr/>
        </p:nvGrpSpPr>
        <p:grpSpPr>
          <a:xfrm>
            <a:off x="5937033" y="1883035"/>
            <a:ext cx="1661773" cy="1275512"/>
            <a:chOff x="4947" y="1344768"/>
            <a:chExt cx="1374463" cy="1374463"/>
          </a:xfrm>
        </p:grpSpPr>
        <p:sp>
          <p:nvSpPr>
            <p:cNvPr id="25" name="Oval 24"/>
            <p:cNvSpPr/>
            <p:nvPr/>
          </p:nvSpPr>
          <p:spPr>
            <a:xfrm>
              <a:off x="4947" y="1344768"/>
              <a:ext cx="1374463" cy="1374463"/>
            </a:xfrm>
            <a:prstGeom prst="ellipse">
              <a:avLst/>
            </a:prstGeom>
            <a:solidFill>
              <a:srgbClr val="009CDA"/>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6" name="Oval 4"/>
            <p:cNvSpPr/>
            <p:nvPr/>
          </p:nvSpPr>
          <p:spPr>
            <a:xfrm>
              <a:off x="206232" y="1546053"/>
              <a:ext cx="971893" cy="97189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3335" tIns="13335" rIns="13335" bIns="13335" numCol="1" spcCol="1270" anchor="ctr" anchorCtr="0">
              <a:noAutofit/>
            </a:bodyPr>
            <a:lstStyle/>
            <a:p>
              <a:pPr algn="ctr" defTabSz="466725">
                <a:lnSpc>
                  <a:spcPct val="90000"/>
                </a:lnSpc>
                <a:spcBef>
                  <a:spcPct val="0"/>
                </a:spcBef>
                <a:spcAft>
                  <a:spcPct val="35000"/>
                </a:spcAft>
              </a:pPr>
              <a:r>
                <a:rPr lang="sr-Cyrl-RS" sz="2100" dirty="0"/>
                <a:t>Стручна пракса</a:t>
              </a:r>
              <a:endParaRPr lang="en-GB" sz="2100" dirty="0"/>
            </a:p>
          </p:txBody>
        </p:sp>
      </p:grpSp>
      <p:sp>
        <p:nvSpPr>
          <p:cNvPr id="9" name="TextBox 8"/>
          <p:cNvSpPr txBox="1"/>
          <p:nvPr/>
        </p:nvSpPr>
        <p:spPr>
          <a:xfrm>
            <a:off x="2991880" y="1932168"/>
            <a:ext cx="492443" cy="1200329"/>
          </a:xfrm>
          <a:prstGeom prst="rect">
            <a:avLst/>
          </a:prstGeom>
          <a:noFill/>
        </p:spPr>
        <p:txBody>
          <a:bodyPr wrap="none" rtlCol="0">
            <a:spAutoFit/>
          </a:bodyPr>
          <a:lstStyle/>
          <a:p>
            <a:r>
              <a:rPr lang="en-GB" sz="7200" dirty="0">
                <a:solidFill>
                  <a:srgbClr val="B5CBE7"/>
                </a:solidFill>
              </a:rPr>
              <a:t>(</a:t>
            </a:r>
          </a:p>
        </p:txBody>
      </p:sp>
      <p:sp>
        <p:nvSpPr>
          <p:cNvPr id="28" name="TextBox 27"/>
          <p:cNvSpPr txBox="1"/>
          <p:nvPr/>
        </p:nvSpPr>
        <p:spPr>
          <a:xfrm>
            <a:off x="7668322" y="1932168"/>
            <a:ext cx="492443" cy="1200329"/>
          </a:xfrm>
          <a:prstGeom prst="rect">
            <a:avLst/>
          </a:prstGeom>
          <a:noFill/>
        </p:spPr>
        <p:txBody>
          <a:bodyPr wrap="none" rtlCol="0">
            <a:spAutoFit/>
          </a:bodyPr>
          <a:lstStyle/>
          <a:p>
            <a:r>
              <a:rPr lang="en-GB" sz="7200" dirty="0">
                <a:solidFill>
                  <a:srgbClr val="B5CBE7"/>
                </a:solidFill>
              </a:rPr>
              <a:t>)</a:t>
            </a:r>
          </a:p>
        </p:txBody>
      </p:sp>
      <p:sp>
        <p:nvSpPr>
          <p:cNvPr id="10" name="Rectangle 9"/>
          <p:cNvSpPr/>
          <p:nvPr/>
        </p:nvSpPr>
        <p:spPr>
          <a:xfrm>
            <a:off x="1053089" y="3995850"/>
            <a:ext cx="6897081" cy="830997"/>
          </a:xfrm>
          <a:prstGeom prst="rect">
            <a:avLst/>
          </a:prstGeom>
        </p:spPr>
        <p:txBody>
          <a:bodyPr wrap="none">
            <a:spAutoFit/>
          </a:bodyPr>
          <a:lstStyle/>
          <a:p>
            <a:pPr algn="ctr"/>
            <a:r>
              <a:rPr lang="sr-Cyrl-RS" sz="2400" b="1" dirty="0"/>
              <a:t>Боља повезаност стручне </a:t>
            </a:r>
            <a:r>
              <a:rPr lang="sr-Cyrl-RS" sz="2400" b="1" dirty="0">
                <a:solidFill>
                  <a:srgbClr val="009CDA"/>
                </a:solidFill>
              </a:rPr>
              <a:t>теорије и праксе </a:t>
            </a:r>
            <a:endParaRPr lang="en-GB" sz="2400" b="1" dirty="0">
              <a:solidFill>
                <a:srgbClr val="009CDA"/>
              </a:solidFill>
            </a:endParaRPr>
          </a:p>
          <a:p>
            <a:pPr algn="ctr"/>
            <a:endParaRPr lang="en-GB" sz="2400" b="1" dirty="0"/>
          </a:p>
        </p:txBody>
      </p:sp>
    </p:spTree>
    <p:extLst>
      <p:ext uri="{BB962C8B-B14F-4D97-AF65-F5344CB8AC3E}">
        <p14:creationId xmlns:p14="http://schemas.microsoft.com/office/powerpoint/2010/main" val="3611274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452582" y="3052341"/>
            <a:ext cx="4511906" cy="2048783"/>
          </a:xfrm>
          <a:prstGeom prst="rect">
            <a:avLst/>
          </a:prstGeom>
        </p:spPr>
      </p:pic>
      <p:sp>
        <p:nvSpPr>
          <p:cNvPr id="4" name="Content Placeholder 4"/>
          <p:cNvSpPr txBox="1">
            <a:spLocks/>
          </p:cNvSpPr>
          <p:nvPr/>
        </p:nvSpPr>
        <p:spPr>
          <a:xfrm>
            <a:off x="1441160" y="3822228"/>
            <a:ext cx="6420884" cy="356310"/>
          </a:xfrm>
          <a:prstGeom prst="rect">
            <a:avLst/>
          </a:prstGeom>
        </p:spPr>
        <p:txBody>
          <a:bodyPr/>
          <a:lstStyle>
            <a:lvl1pPr marL="0" indent="0" algn="l" defTabSz="1219170" rtl="0" eaLnBrk="1" latinLnBrk="0" hangingPunct="1">
              <a:lnSpc>
                <a:spcPct val="100000"/>
              </a:lnSpc>
              <a:spcBef>
                <a:spcPts val="512"/>
              </a:spcBef>
              <a:spcAft>
                <a:spcPts val="800"/>
              </a:spcAft>
              <a:buFont typeface="Arial" panose="020B0604020202020204" pitchFamily="34" charset="0"/>
              <a:buNone/>
              <a:defRPr sz="2133" b="1" kern="1200" cap="all" baseline="0">
                <a:solidFill>
                  <a:schemeClr val="bg2"/>
                </a:solidFill>
                <a:latin typeface="+mn-lt"/>
                <a:ea typeface="+mn-ea"/>
                <a:cs typeface="+mn-cs"/>
              </a:defRPr>
            </a:lvl1pPr>
            <a:lvl2pPr marL="237061" indent="-237061" algn="l" defTabSz="1219170" rtl="0" eaLnBrk="1" latinLnBrk="0" hangingPunct="1">
              <a:lnSpc>
                <a:spcPct val="100000"/>
              </a:lnSpc>
              <a:spcBef>
                <a:spcPts val="512"/>
              </a:spcBef>
              <a:spcAft>
                <a:spcPts val="800"/>
              </a:spcAft>
              <a:buClr>
                <a:schemeClr val="bg2"/>
              </a:buClr>
              <a:buFont typeface="Arial" panose="020B0604020202020204" pitchFamily="34" charset="0"/>
              <a:buChar char="•"/>
              <a:defRPr lang="en-US" sz="1867" kern="1200" dirty="0" smtClean="0">
                <a:solidFill>
                  <a:schemeClr val="tx2"/>
                </a:solidFill>
                <a:latin typeface="+mn-lt"/>
                <a:ea typeface="+mn-ea"/>
                <a:cs typeface="+mn-cs"/>
              </a:defRPr>
            </a:lvl2pPr>
            <a:lvl3pPr marL="482588" indent="-245527" algn="l" defTabSz="1219170" rtl="0" eaLnBrk="1" latinLnBrk="0" hangingPunct="1">
              <a:lnSpc>
                <a:spcPct val="100000"/>
              </a:lnSpc>
              <a:spcBef>
                <a:spcPts val="512"/>
              </a:spcBef>
              <a:spcAft>
                <a:spcPts val="800"/>
              </a:spcAft>
              <a:buClr>
                <a:schemeClr val="bg2"/>
              </a:buClr>
              <a:buFont typeface="Arial" panose="020B0604020202020204" pitchFamily="34" charset="0"/>
              <a:buChar char="•"/>
              <a:defRPr lang="en-US" sz="1600" kern="1200" dirty="0" smtClean="0">
                <a:solidFill>
                  <a:schemeClr val="tx2"/>
                </a:solidFill>
                <a:latin typeface="+mn-lt"/>
                <a:ea typeface="+mn-ea"/>
                <a:cs typeface="+mn-cs"/>
              </a:defRPr>
            </a:lvl3pPr>
            <a:lvl4pPr marL="719649" indent="-237061" algn="l" defTabSz="1219170" rtl="0" eaLnBrk="1" latinLnBrk="0" hangingPunct="1">
              <a:lnSpc>
                <a:spcPct val="100000"/>
              </a:lnSpc>
              <a:spcBef>
                <a:spcPts val="512"/>
              </a:spcBef>
              <a:spcAft>
                <a:spcPts val="800"/>
              </a:spcAft>
              <a:buClr>
                <a:schemeClr val="bg2"/>
              </a:buClr>
              <a:buFont typeface="Arial" panose="020B0604020202020204" pitchFamily="34" charset="0"/>
              <a:buChar char="•"/>
              <a:defRPr lang="en-US" sz="1467" kern="1200" dirty="0" smtClean="0">
                <a:solidFill>
                  <a:schemeClr val="tx2"/>
                </a:solidFill>
                <a:latin typeface="+mn-lt"/>
                <a:ea typeface="+mn-ea"/>
                <a:cs typeface="+mn-cs"/>
              </a:defRPr>
            </a:lvl4pPr>
            <a:lvl5pPr marL="956709" indent="-237061" algn="l" defTabSz="1219170" rtl="0" eaLnBrk="1" latinLnBrk="0" hangingPunct="1">
              <a:lnSpc>
                <a:spcPct val="100000"/>
              </a:lnSpc>
              <a:spcBef>
                <a:spcPts val="512"/>
              </a:spcBef>
              <a:spcAft>
                <a:spcPts val="800"/>
              </a:spcAft>
              <a:buClr>
                <a:schemeClr val="bg2"/>
              </a:buClr>
              <a:buFont typeface="Arial" panose="020B0604020202020204" pitchFamily="34" charset="0"/>
              <a:buChar char="•"/>
              <a:defRPr lang="en-GB" sz="1467" kern="1200" dirty="0">
                <a:solidFill>
                  <a:schemeClr val="tx2"/>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algn="ctr" defTabSz="685800"/>
            <a:endParaRPr lang="en-GB" sz="2400" dirty="0">
              <a:solidFill>
                <a:srgbClr val="355B89"/>
              </a:solidFill>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1520" y="3052343"/>
            <a:ext cx="4067944" cy="1910512"/>
          </a:xfrm>
          <a:prstGeom prst="rect">
            <a:avLst/>
          </a:prstGeom>
        </p:spPr>
      </p:pic>
      <p:sp>
        <p:nvSpPr>
          <p:cNvPr id="3" name="Rectangle 2"/>
          <p:cNvSpPr/>
          <p:nvPr/>
        </p:nvSpPr>
        <p:spPr>
          <a:xfrm>
            <a:off x="-1" y="66910"/>
            <a:ext cx="9144001" cy="2616101"/>
          </a:xfrm>
          <a:prstGeom prst="rect">
            <a:avLst/>
          </a:prstGeom>
        </p:spPr>
        <p:txBody>
          <a:bodyPr wrap="square">
            <a:spAutoFit/>
          </a:bodyPr>
          <a:lstStyle/>
          <a:p>
            <a:pPr algn="ctr"/>
            <a:r>
              <a:rPr lang="sr-Cyrl-RS" sz="2400" b="1" dirty="0">
                <a:solidFill>
                  <a:srgbClr val="355B89"/>
                </a:solidFill>
                <a:latin typeface="Arial" panose="020B0604020202020204" pitchFamily="34" charset="0"/>
                <a:cs typeface="Arial" panose="020B0604020202020204" pitchFamily="34" charset="0"/>
              </a:rPr>
              <a:t>Учење кроз рад </a:t>
            </a:r>
            <a:r>
              <a:rPr lang="en-GB" sz="2400" b="1" dirty="0">
                <a:solidFill>
                  <a:srgbClr val="355B89"/>
                </a:solidFill>
                <a:latin typeface="Arial" panose="020B0604020202020204" pitchFamily="34" charset="0"/>
                <a:cs typeface="Arial" panose="020B0604020202020204" pitchFamily="34" charset="0"/>
              </a:rPr>
              <a:t>–</a:t>
            </a:r>
            <a:r>
              <a:rPr lang="sr-Cyrl-RS" sz="2400" b="1" dirty="0">
                <a:solidFill>
                  <a:srgbClr val="355B89"/>
                </a:solidFill>
                <a:latin typeface="Arial" panose="020B0604020202020204" pitchFamily="34" charset="0"/>
                <a:cs typeface="Arial" panose="020B0604020202020204" pitchFamily="34" charset="0"/>
              </a:rPr>
              <a:t>  начин да се повећа социјална инклузија </a:t>
            </a:r>
            <a:r>
              <a:rPr lang="sr-Latn-RS" sz="2400" b="1" dirty="0">
                <a:solidFill>
                  <a:srgbClr val="355B89"/>
                </a:solidFill>
                <a:latin typeface="Arial" panose="020B0604020202020204" pitchFamily="34" charset="0"/>
                <a:cs typeface="Arial" panose="020B0604020202020204" pitchFamily="34" charset="0"/>
              </a:rPr>
              <a:t> </a:t>
            </a:r>
            <a:endParaRPr lang="en-GB" i="1" dirty="0">
              <a:solidFill>
                <a:srgbClr val="355B89"/>
              </a:solidFill>
              <a:latin typeface="Arial" panose="020B0604020202020204" pitchFamily="34" charset="0"/>
              <a:cs typeface="Arial" panose="020B0604020202020204" pitchFamily="34" charset="0"/>
            </a:endParaRPr>
          </a:p>
          <a:p>
            <a:pPr marL="257175" indent="-257175">
              <a:buFont typeface="Wingdings" panose="05000000000000000000" pitchFamily="2" charset="2"/>
              <a:buChar char="Ø"/>
            </a:pPr>
            <a:r>
              <a:rPr lang="en-GB" sz="2000" i="1" dirty="0">
                <a:solidFill>
                  <a:srgbClr val="355B89"/>
                </a:solidFill>
                <a:latin typeface="Arial" panose="020B0604020202020204" pitchFamily="34" charset="0"/>
                <a:cs typeface="Arial" panose="020B0604020202020204" pitchFamily="34" charset="0"/>
              </a:rPr>
              <a:t>„</a:t>
            </a:r>
            <a:r>
              <a:rPr lang="sr-Cyrl-RS" sz="2000" i="1" dirty="0">
                <a:solidFill>
                  <a:srgbClr val="355B89"/>
                </a:solidFill>
                <a:latin typeface="Arial" panose="020B0604020202020204" pitchFamily="34" charset="0"/>
                <a:cs typeface="Arial" panose="020B0604020202020204" pitchFamily="34" charset="0"/>
              </a:rPr>
              <a:t>Сви имају </a:t>
            </a:r>
            <a:r>
              <a:rPr lang="sr-Cyrl-RS" sz="2000" b="1" i="1" dirty="0">
                <a:solidFill>
                  <a:srgbClr val="355B89"/>
                </a:solidFill>
                <a:latin typeface="Arial" panose="020B0604020202020204" pitchFamily="34" charset="0"/>
                <a:cs typeface="Arial" panose="020B0604020202020204" pitchFamily="34" charset="0"/>
              </a:rPr>
              <a:t>право на квалитетно и инклузивно образовање, оспособљавање и целоживотно учење </a:t>
            </a:r>
            <a:r>
              <a:rPr lang="sr-Cyrl-RS" sz="2000" i="1" dirty="0">
                <a:solidFill>
                  <a:srgbClr val="355B89"/>
                </a:solidFill>
                <a:latin typeface="Arial" panose="020B0604020202020204" pitchFamily="34" charset="0"/>
                <a:cs typeface="Arial" panose="020B0604020202020204" pitchFamily="34" charset="0"/>
              </a:rPr>
              <a:t>ради очувања и стицања вештина које им омогућавају да у потпуности учествују у друштву и успешно управљају променама на тржишту рада</a:t>
            </a:r>
            <a:r>
              <a:rPr lang="en-GB" sz="2000" i="1" dirty="0">
                <a:solidFill>
                  <a:srgbClr val="355B89"/>
                </a:solidFill>
                <a:latin typeface="Arial" panose="020B0604020202020204" pitchFamily="34" charset="0"/>
                <a:cs typeface="Arial" panose="020B0604020202020204" pitchFamily="34" charset="0"/>
              </a:rPr>
              <a:t>.‟</a:t>
            </a:r>
            <a:endParaRPr lang="sr-Cyrl-RS" sz="2000" i="1" dirty="0">
              <a:solidFill>
                <a:srgbClr val="355B89"/>
              </a:solidFill>
              <a:latin typeface="Arial" panose="020B0604020202020204" pitchFamily="34" charset="0"/>
              <a:cs typeface="Arial" panose="020B0604020202020204" pitchFamily="34" charset="0"/>
            </a:endParaRPr>
          </a:p>
          <a:p>
            <a:pPr marL="257175" indent="-257175">
              <a:buFont typeface="Wingdings" panose="05000000000000000000" pitchFamily="2" charset="2"/>
              <a:buChar char="Ø"/>
            </a:pPr>
            <a:r>
              <a:rPr lang="en-GB" sz="2000" i="1" dirty="0">
                <a:solidFill>
                  <a:srgbClr val="355B89"/>
                </a:solidFill>
                <a:latin typeface="Arial" panose="020B0604020202020204" pitchFamily="34" charset="0"/>
                <a:cs typeface="Arial" panose="020B0604020202020204" pitchFamily="34" charset="0"/>
              </a:rPr>
              <a:t>„</a:t>
            </a:r>
            <a:r>
              <a:rPr lang="sr-Cyrl-RS" sz="2000" b="1" i="1" dirty="0">
                <a:solidFill>
                  <a:srgbClr val="355B89"/>
                </a:solidFill>
                <a:latin typeface="Arial" panose="020B0604020202020204" pitchFamily="34" charset="0"/>
                <a:cs typeface="Arial" panose="020B0604020202020204" pitchFamily="34" charset="0"/>
              </a:rPr>
              <a:t>Млади људи имају право на праведно континуирано образовање, праксу, оспособљавање или посао </a:t>
            </a:r>
            <a:r>
              <a:rPr lang="sr-Cyrl-RS" sz="2000" i="1" dirty="0">
                <a:solidFill>
                  <a:srgbClr val="355B89"/>
                </a:solidFill>
                <a:latin typeface="Arial" panose="020B0604020202020204" pitchFamily="34" charset="0"/>
                <a:cs typeface="Arial" panose="020B0604020202020204" pitchFamily="34" charset="0"/>
              </a:rPr>
              <a:t>у року од 4 месеца од дана губитка посла или завршетка образовања.“</a:t>
            </a:r>
            <a:endParaRPr lang="en-GB" sz="2000" i="1" dirty="0">
              <a:solidFill>
                <a:srgbClr val="355B8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72691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4E406AB4-22D1-4ABB-99CF-8A54ADA954A2}" type="slidenum">
              <a:rPr lang="en-GB" smtClean="0">
                <a:solidFill>
                  <a:srgbClr val="455560"/>
                </a:solidFill>
              </a:rPr>
              <a:pPr/>
              <a:t>7</a:t>
            </a:fld>
            <a:endParaRPr lang="en-GB" dirty="0">
              <a:solidFill>
                <a:srgbClr val="455560"/>
              </a:solidFill>
            </a:endParaRPr>
          </a:p>
        </p:txBody>
      </p:sp>
      <p:sp>
        <p:nvSpPr>
          <p:cNvPr id="4" name="Title 3"/>
          <p:cNvSpPr>
            <a:spLocks noGrp="1"/>
          </p:cNvSpPr>
          <p:nvPr>
            <p:ph type="title"/>
          </p:nvPr>
        </p:nvSpPr>
        <p:spPr>
          <a:xfrm>
            <a:off x="237536" y="51469"/>
            <a:ext cx="8582936" cy="835465"/>
          </a:xfrm>
        </p:spPr>
        <p:txBody>
          <a:bodyPr>
            <a:normAutofit/>
          </a:bodyPr>
          <a:lstStyle/>
          <a:p>
            <a:r>
              <a:rPr lang="sr-Cyrl-RS" sz="2000" dirty="0"/>
              <a:t>УЧЕЊЕ КРОЗ РАД ЈЕ ДОБИТНА КОМБИНАЦИЈА И ЗА ДРУШТВО И ЗА ПРИВРЕДУ! </a:t>
            </a:r>
            <a:endParaRPr lang="en-GB" sz="2000" dirty="0"/>
          </a:p>
        </p:txBody>
      </p:sp>
      <p:sp>
        <p:nvSpPr>
          <p:cNvPr id="6" name="Rectangle 5"/>
          <p:cNvSpPr/>
          <p:nvPr/>
        </p:nvSpPr>
        <p:spPr>
          <a:xfrm>
            <a:off x="209099" y="886935"/>
            <a:ext cx="8755389" cy="3570208"/>
          </a:xfrm>
          <a:prstGeom prst="rect">
            <a:avLst/>
          </a:prstGeom>
        </p:spPr>
        <p:txBody>
          <a:bodyPr wrap="square">
            <a:spAutoFit/>
          </a:bodyPr>
          <a:lstStyle/>
          <a:p>
            <a:pPr>
              <a:buClr>
                <a:schemeClr val="bg1"/>
              </a:buClr>
            </a:pPr>
            <a:endParaRPr lang="en-US" sz="1000" dirty="0">
              <a:solidFill>
                <a:srgbClr val="FF0000"/>
              </a:solidFill>
            </a:endParaRPr>
          </a:p>
          <a:p>
            <a:r>
              <a:rPr lang="sr-Cyrl-RS" sz="2400" b="1" dirty="0"/>
              <a:t>Појединци </a:t>
            </a:r>
            <a:endParaRPr lang="en-GB" sz="2400" dirty="0"/>
          </a:p>
          <a:p>
            <a:r>
              <a:rPr lang="en-GB" sz="2400" dirty="0"/>
              <a:t>• </a:t>
            </a:r>
            <a:r>
              <a:rPr lang="sr-Cyrl-RS" sz="2400" dirty="0"/>
              <a:t>боља запошљивост</a:t>
            </a:r>
            <a:endParaRPr lang="en-GB" sz="2400" dirty="0"/>
          </a:p>
          <a:p>
            <a:r>
              <a:rPr lang="en-GB" sz="2400" dirty="0"/>
              <a:t>• </a:t>
            </a:r>
            <a:r>
              <a:rPr lang="sr-Cyrl-RS" sz="2400" dirty="0"/>
              <a:t>бржи прелазак са образовања на рад</a:t>
            </a:r>
            <a:endParaRPr lang="en-GB" sz="2400" dirty="0"/>
          </a:p>
          <a:p>
            <a:r>
              <a:rPr lang="en-GB" sz="2400" dirty="0"/>
              <a:t>• </a:t>
            </a:r>
            <a:r>
              <a:rPr lang="sr-Cyrl-RS" sz="2400" dirty="0"/>
              <a:t>лични и стручни развој </a:t>
            </a:r>
            <a:endParaRPr lang="en-GB" sz="2400" dirty="0"/>
          </a:p>
          <a:p>
            <a:r>
              <a:rPr lang="en-GB" sz="2400" dirty="0"/>
              <a:t>• </a:t>
            </a:r>
            <a:r>
              <a:rPr lang="sr-Cyrl-RS" sz="2400" dirty="0"/>
              <a:t>бољи приступ пословима </a:t>
            </a:r>
            <a:endParaRPr lang="en-GB" sz="2400" dirty="0"/>
          </a:p>
          <a:p>
            <a:r>
              <a:rPr lang="sr-Cyrl-RS" sz="2400" b="1" dirty="0"/>
              <a:t>Друштво </a:t>
            </a:r>
            <a:endParaRPr lang="en-GB" sz="2400" dirty="0"/>
          </a:p>
          <a:p>
            <a:r>
              <a:rPr lang="en-GB" sz="2400" dirty="0"/>
              <a:t>• </a:t>
            </a:r>
            <a:r>
              <a:rPr lang="sr-Cyrl-RS" sz="2400" dirty="0"/>
              <a:t>бољи људски и друштвени капитал </a:t>
            </a:r>
          </a:p>
          <a:p>
            <a:r>
              <a:rPr lang="en-GB" sz="2400" dirty="0"/>
              <a:t>• </a:t>
            </a:r>
            <a:r>
              <a:rPr lang="sr-Cyrl-RS" sz="2400" dirty="0"/>
              <a:t>економски развој </a:t>
            </a:r>
            <a:endParaRPr lang="en-GB" sz="2400" dirty="0"/>
          </a:p>
          <a:p>
            <a:r>
              <a:rPr lang="en-GB" sz="2400" dirty="0"/>
              <a:t>• </a:t>
            </a:r>
            <a:r>
              <a:rPr lang="sr-Cyrl-RS" sz="2400" dirty="0"/>
              <a:t>запошљавање мање привилегованих група </a:t>
            </a:r>
            <a:endParaRPr lang="en-GB" sz="2400" dirty="0"/>
          </a:p>
        </p:txBody>
      </p:sp>
    </p:spTree>
    <p:extLst>
      <p:ext uri="{BB962C8B-B14F-4D97-AF65-F5344CB8AC3E}">
        <p14:creationId xmlns:p14="http://schemas.microsoft.com/office/powerpoint/2010/main" val="2327720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4E406AB4-22D1-4ABB-99CF-8A54ADA954A2}" type="slidenum">
              <a:rPr lang="en-GB" smtClean="0">
                <a:solidFill>
                  <a:srgbClr val="455560"/>
                </a:solidFill>
              </a:rPr>
              <a:pPr/>
              <a:t>8</a:t>
            </a:fld>
            <a:endParaRPr lang="en-GB" dirty="0">
              <a:solidFill>
                <a:srgbClr val="455560"/>
              </a:solidFill>
            </a:endParaRPr>
          </a:p>
        </p:txBody>
      </p:sp>
      <p:sp>
        <p:nvSpPr>
          <p:cNvPr id="4" name="Title 3"/>
          <p:cNvSpPr>
            <a:spLocks noGrp="1"/>
          </p:cNvSpPr>
          <p:nvPr>
            <p:ph type="title"/>
          </p:nvPr>
        </p:nvSpPr>
        <p:spPr>
          <a:xfrm>
            <a:off x="237536" y="267494"/>
            <a:ext cx="8582936" cy="504056"/>
          </a:xfrm>
        </p:spPr>
        <p:txBody>
          <a:bodyPr>
            <a:normAutofit fontScale="90000"/>
          </a:bodyPr>
          <a:lstStyle/>
          <a:p>
            <a:r>
              <a:rPr lang="sr-Cyrl-RS" sz="2000" dirty="0"/>
              <a:t>УЧЕЊЕ КРОЗ РАД ЈЕ ДОБИТНА КОМБИНАЦИЈА И ЗА ДРУШТВО И ЗА ПРИВРЕДУ! </a:t>
            </a:r>
            <a:endParaRPr lang="en-GB" sz="2000" dirty="0"/>
          </a:p>
        </p:txBody>
      </p:sp>
      <p:sp>
        <p:nvSpPr>
          <p:cNvPr id="6" name="Rectangle 5"/>
          <p:cNvSpPr/>
          <p:nvPr/>
        </p:nvSpPr>
        <p:spPr>
          <a:xfrm>
            <a:off x="209099" y="886935"/>
            <a:ext cx="8755389" cy="3262432"/>
          </a:xfrm>
          <a:prstGeom prst="rect">
            <a:avLst/>
          </a:prstGeom>
        </p:spPr>
        <p:txBody>
          <a:bodyPr wrap="square">
            <a:spAutoFit/>
          </a:bodyPr>
          <a:lstStyle/>
          <a:p>
            <a:pPr>
              <a:buClr>
                <a:schemeClr val="bg1"/>
              </a:buClr>
            </a:pPr>
            <a:endParaRPr lang="en-US" sz="1000" dirty="0">
              <a:solidFill>
                <a:srgbClr val="FF0000"/>
              </a:solidFill>
            </a:endParaRPr>
          </a:p>
          <a:p>
            <a:r>
              <a:rPr lang="sr-Cyrl-RS" sz="2800" b="1" dirty="0"/>
              <a:t>Послодавци</a:t>
            </a:r>
            <a:endParaRPr lang="en-GB" sz="2800" dirty="0"/>
          </a:p>
          <a:p>
            <a:r>
              <a:rPr lang="en-GB" sz="2800" dirty="0"/>
              <a:t>• </a:t>
            </a:r>
            <a:r>
              <a:rPr lang="sr-Cyrl-RS" sz="2800" dirty="0"/>
              <a:t>већа продуктивност</a:t>
            </a:r>
            <a:endParaRPr lang="en-GB" sz="2800" dirty="0"/>
          </a:p>
          <a:p>
            <a:r>
              <a:rPr lang="en-GB" sz="2800" dirty="0"/>
              <a:t>• </a:t>
            </a:r>
            <a:r>
              <a:rPr lang="sr-Cyrl-RS" sz="2800" dirty="0"/>
              <a:t>техничке и вештине специфичне за дате послове </a:t>
            </a:r>
            <a:r>
              <a:rPr lang="en-GB" sz="2800" dirty="0"/>
              <a:t>• </a:t>
            </a:r>
            <a:r>
              <a:rPr lang="sr-Cyrl-RS" sz="2800" dirty="0"/>
              <a:t>раст</a:t>
            </a:r>
            <a:endParaRPr lang="en-GB" sz="2800" dirty="0"/>
          </a:p>
          <a:p>
            <a:r>
              <a:rPr lang="en-GB" sz="2800" dirty="0"/>
              <a:t>• </a:t>
            </a:r>
            <a:r>
              <a:rPr lang="sr-Cyrl-RS" sz="2800" dirty="0"/>
              <a:t>ефикасно запошљавање</a:t>
            </a:r>
            <a:endParaRPr lang="en-GB" sz="2800" dirty="0"/>
          </a:p>
          <a:p>
            <a:r>
              <a:rPr lang="en-GB" sz="2800" dirty="0"/>
              <a:t>• </a:t>
            </a:r>
            <a:r>
              <a:rPr lang="sr-Cyrl-RS" sz="2800" dirty="0"/>
              <a:t>друштвени ангажман и разноликост на радном месту </a:t>
            </a:r>
            <a:endParaRPr lang="en-GB" sz="2800" dirty="0"/>
          </a:p>
        </p:txBody>
      </p:sp>
    </p:spTree>
    <p:extLst>
      <p:ext uri="{BB962C8B-B14F-4D97-AF65-F5344CB8AC3E}">
        <p14:creationId xmlns:p14="http://schemas.microsoft.com/office/powerpoint/2010/main" val="2124328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4E406AB4-22D1-4ABB-99CF-8A54ADA954A2}" type="slidenum">
              <a:rPr lang="en-GB" smtClean="0">
                <a:solidFill>
                  <a:srgbClr val="455560"/>
                </a:solidFill>
              </a:rPr>
              <a:pPr/>
              <a:t>9</a:t>
            </a:fld>
            <a:endParaRPr lang="en-GB" dirty="0">
              <a:solidFill>
                <a:srgbClr val="455560"/>
              </a:solidFill>
            </a:endParaRPr>
          </a:p>
        </p:txBody>
      </p:sp>
      <p:sp>
        <p:nvSpPr>
          <p:cNvPr id="4" name="Title 3"/>
          <p:cNvSpPr>
            <a:spLocks noGrp="1"/>
          </p:cNvSpPr>
          <p:nvPr>
            <p:ph type="title"/>
          </p:nvPr>
        </p:nvSpPr>
        <p:spPr>
          <a:xfrm>
            <a:off x="237536" y="339502"/>
            <a:ext cx="8726952" cy="648072"/>
          </a:xfrm>
        </p:spPr>
        <p:txBody>
          <a:bodyPr>
            <a:noAutofit/>
          </a:bodyPr>
          <a:lstStyle/>
          <a:p>
            <a:r>
              <a:rPr lang="sr-Cyrl-RS" sz="2400" dirty="0"/>
              <a:t>МЕЂУТИМ</a:t>
            </a:r>
            <a:r>
              <a:rPr lang="en-GB" sz="2400" dirty="0"/>
              <a:t>….</a:t>
            </a:r>
            <a:r>
              <a:rPr lang="sr-Cyrl-RS" sz="2400" dirty="0"/>
              <a:t>УЧЕЊЕ КРОЗ РАД подразумева ОДРЕЂЕНЕ користи, АЛИ И ТРОШКОВЕ</a:t>
            </a:r>
            <a:endParaRPr lang="en-GB" sz="2400" dirty="0"/>
          </a:p>
        </p:txBody>
      </p:sp>
      <p:sp>
        <p:nvSpPr>
          <p:cNvPr id="6" name="Rectangle 5"/>
          <p:cNvSpPr/>
          <p:nvPr/>
        </p:nvSpPr>
        <p:spPr>
          <a:xfrm>
            <a:off x="209099" y="886935"/>
            <a:ext cx="8755389" cy="3508653"/>
          </a:xfrm>
          <a:prstGeom prst="rect">
            <a:avLst/>
          </a:prstGeom>
        </p:spPr>
        <p:txBody>
          <a:bodyPr wrap="square">
            <a:spAutoFit/>
          </a:bodyPr>
          <a:lstStyle/>
          <a:p>
            <a:pPr>
              <a:buClr>
                <a:schemeClr val="bg1"/>
              </a:buClr>
            </a:pPr>
            <a:endParaRPr lang="en-US" sz="1000" dirty="0">
              <a:solidFill>
                <a:srgbClr val="FF0000"/>
              </a:solidFill>
            </a:endParaRPr>
          </a:p>
          <a:p>
            <a:pPr marL="342900" indent="-342900">
              <a:buFont typeface="Wingdings" panose="05000000000000000000" pitchFamily="2" charset="2"/>
              <a:buChar char="Ø"/>
            </a:pPr>
            <a:r>
              <a:rPr lang="sr-Cyrl-RS" sz="2000" dirty="0"/>
              <a:t>За компаније, равнотежа између трошкова и користи зависи од више фактора: врсте занимања, величине компаније, трајања праксе, подстицаја, институционалног контекста. </a:t>
            </a:r>
          </a:p>
          <a:p>
            <a:pPr marL="342900" indent="-342900">
              <a:buFont typeface="Wingdings" panose="05000000000000000000" pitchFamily="2" charset="2"/>
              <a:buChar char="Ø"/>
            </a:pPr>
            <a:r>
              <a:rPr lang="sr-Cyrl-RS" sz="2000" dirty="0"/>
              <a:t>Боље схватање трошкова и предности учења кроз рад помаже нам да одредимо начин на који ту равнотежу треба прилагодити да би послодавцима постало примаљивије да младима из осетљивих група понуде могућности за учење кроз рад.</a:t>
            </a:r>
          </a:p>
          <a:p>
            <a:r>
              <a:rPr lang="sr-Cyrl-RS" b="1" i="1" dirty="0"/>
              <a:t>Треба реално сагледати и утврдити начин на који млади из осетљивих група утичу на политичке полуге односа трошкова и користи кој</a:t>
            </a:r>
            <a:r>
              <a:rPr lang="sr-Latn-RS" b="1" i="1" dirty="0"/>
              <a:t>e</a:t>
            </a:r>
            <a:r>
              <a:rPr lang="sr-Cyrl-RS" b="1" i="1" dirty="0"/>
              <a:t> имају за циљ да поменуту равнотежу прилагоде компанијама које кроз праксу ангажују младе из осетљивих група.</a:t>
            </a:r>
            <a:endParaRPr lang="en-GB" b="1" i="1" dirty="0"/>
          </a:p>
        </p:txBody>
      </p:sp>
    </p:spTree>
    <p:extLst>
      <p:ext uri="{BB962C8B-B14F-4D97-AF65-F5344CB8AC3E}">
        <p14:creationId xmlns:p14="http://schemas.microsoft.com/office/powerpoint/2010/main" val="1029503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c2b5e03d6ff2dac033996b556dbe18189b89c2ec"/>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ETF Template - Blue">
  <a:themeElements>
    <a:clrScheme name="ETF">
      <a:dk1>
        <a:sysClr val="windowText" lastClr="000000"/>
      </a:dk1>
      <a:lt1>
        <a:sysClr val="window" lastClr="FFFFFF"/>
      </a:lt1>
      <a:dk2>
        <a:srgbClr val="455560"/>
      </a:dk2>
      <a:lt2>
        <a:srgbClr val="0092BB"/>
      </a:lt2>
      <a:accent1>
        <a:srgbClr val="66BED6"/>
      </a:accent1>
      <a:accent2>
        <a:srgbClr val="CBD300"/>
      </a:accent2>
      <a:accent3>
        <a:srgbClr val="DC006B"/>
      </a:accent3>
      <a:accent4>
        <a:srgbClr val="FFDC00"/>
      </a:accent4>
      <a:accent5>
        <a:srgbClr val="009CDA"/>
      </a:accent5>
      <a:accent6>
        <a:srgbClr val="F39900"/>
      </a:accent6>
      <a:hlink>
        <a:srgbClr val="DC006B"/>
      </a:hlink>
      <a:folHlink>
        <a:srgbClr val="750D68"/>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ETF Template - Pink">
  <a:themeElements>
    <a:clrScheme name="ETF">
      <a:dk1>
        <a:sysClr val="windowText" lastClr="000000"/>
      </a:dk1>
      <a:lt1>
        <a:sysClr val="window" lastClr="FFFFFF"/>
      </a:lt1>
      <a:dk2>
        <a:srgbClr val="455560"/>
      </a:dk2>
      <a:lt2>
        <a:srgbClr val="0092BB"/>
      </a:lt2>
      <a:accent1>
        <a:srgbClr val="66BED6"/>
      </a:accent1>
      <a:accent2>
        <a:srgbClr val="CBD300"/>
      </a:accent2>
      <a:accent3>
        <a:srgbClr val="DC006B"/>
      </a:accent3>
      <a:accent4>
        <a:srgbClr val="FFDC00"/>
      </a:accent4>
      <a:accent5>
        <a:srgbClr val="009CDA"/>
      </a:accent5>
      <a:accent6>
        <a:srgbClr val="F39900"/>
      </a:accent6>
      <a:hlink>
        <a:srgbClr val="DC006B"/>
      </a:hlink>
      <a:folHlink>
        <a:srgbClr val="750D68"/>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ETF Template - Green">
  <a:themeElements>
    <a:clrScheme name="ETF">
      <a:dk1>
        <a:sysClr val="windowText" lastClr="000000"/>
      </a:dk1>
      <a:lt1>
        <a:sysClr val="window" lastClr="FFFFFF"/>
      </a:lt1>
      <a:dk2>
        <a:srgbClr val="455560"/>
      </a:dk2>
      <a:lt2>
        <a:srgbClr val="0092BB"/>
      </a:lt2>
      <a:accent1>
        <a:srgbClr val="66BED6"/>
      </a:accent1>
      <a:accent2>
        <a:srgbClr val="CBD300"/>
      </a:accent2>
      <a:accent3>
        <a:srgbClr val="DC006B"/>
      </a:accent3>
      <a:accent4>
        <a:srgbClr val="FFDC00"/>
      </a:accent4>
      <a:accent5>
        <a:srgbClr val="009CDA"/>
      </a:accent5>
      <a:accent6>
        <a:srgbClr val="F39900"/>
      </a:accent6>
      <a:hlink>
        <a:srgbClr val="DC006B"/>
      </a:hlink>
      <a:folHlink>
        <a:srgbClr val="750D68"/>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ETF Template - Orange">
  <a:themeElements>
    <a:clrScheme name="ETF">
      <a:dk1>
        <a:sysClr val="windowText" lastClr="000000"/>
      </a:dk1>
      <a:lt1>
        <a:sysClr val="window" lastClr="FFFFFF"/>
      </a:lt1>
      <a:dk2>
        <a:srgbClr val="455560"/>
      </a:dk2>
      <a:lt2>
        <a:srgbClr val="0092BB"/>
      </a:lt2>
      <a:accent1>
        <a:srgbClr val="66BED6"/>
      </a:accent1>
      <a:accent2>
        <a:srgbClr val="CBD300"/>
      </a:accent2>
      <a:accent3>
        <a:srgbClr val="DC006B"/>
      </a:accent3>
      <a:accent4>
        <a:srgbClr val="FFDC00"/>
      </a:accent4>
      <a:accent5>
        <a:srgbClr val="009CDA"/>
      </a:accent5>
      <a:accent6>
        <a:srgbClr val="F39900"/>
      </a:accent6>
      <a:hlink>
        <a:srgbClr val="DC006B"/>
      </a:hlink>
      <a:folHlink>
        <a:srgbClr val="750D68"/>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ETF_Main_Theme">
  <a:themeElements>
    <a:clrScheme name="ETF">
      <a:dk1>
        <a:sysClr val="windowText" lastClr="000000"/>
      </a:dk1>
      <a:lt1>
        <a:sysClr val="window" lastClr="FFFFFF"/>
      </a:lt1>
      <a:dk2>
        <a:srgbClr val="455560"/>
      </a:dk2>
      <a:lt2>
        <a:srgbClr val="0092BB"/>
      </a:lt2>
      <a:accent1>
        <a:srgbClr val="66BED6"/>
      </a:accent1>
      <a:accent2>
        <a:srgbClr val="CBD300"/>
      </a:accent2>
      <a:accent3>
        <a:srgbClr val="DC006B"/>
      </a:accent3>
      <a:accent4>
        <a:srgbClr val="FFDC00"/>
      </a:accent4>
      <a:accent5>
        <a:srgbClr val="009CDA"/>
      </a:accent5>
      <a:accent6>
        <a:srgbClr val="F39900"/>
      </a:accent6>
      <a:hlink>
        <a:srgbClr val="DC006B"/>
      </a:hlink>
      <a:folHlink>
        <a:srgbClr val="750D68"/>
      </a:folHlink>
    </a:clrScheme>
    <a:fontScheme name="Custom 3">
      <a:majorFont>
        <a:latin typeface="Montreal-DemiBold"/>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69CB9D45-DEEB-48BF-B7DE-4707E84BD4DE}" vid="{4EC60F0A-6DF5-4D09-AD8D-1A305633FBED}"/>
    </a:ext>
  </a:extLst>
</a:theme>
</file>

<file path=ppt/theme/theme6.xml><?xml version="1.0" encoding="utf-8"?>
<a:theme xmlns:a="http://schemas.openxmlformats.org/drawingml/2006/main" name="1_ETF_Main_Theme">
  <a:themeElements>
    <a:clrScheme name="ETF">
      <a:dk1>
        <a:sysClr val="windowText" lastClr="000000"/>
      </a:dk1>
      <a:lt1>
        <a:sysClr val="window" lastClr="FFFFFF"/>
      </a:lt1>
      <a:dk2>
        <a:srgbClr val="455560"/>
      </a:dk2>
      <a:lt2>
        <a:srgbClr val="0092BB"/>
      </a:lt2>
      <a:accent1>
        <a:srgbClr val="66BED6"/>
      </a:accent1>
      <a:accent2>
        <a:srgbClr val="CBD300"/>
      </a:accent2>
      <a:accent3>
        <a:srgbClr val="DC006B"/>
      </a:accent3>
      <a:accent4>
        <a:srgbClr val="FFDC00"/>
      </a:accent4>
      <a:accent5>
        <a:srgbClr val="009CDA"/>
      </a:accent5>
      <a:accent6>
        <a:srgbClr val="F39900"/>
      </a:accent6>
      <a:hlink>
        <a:srgbClr val="DC006B"/>
      </a:hlink>
      <a:folHlink>
        <a:srgbClr val="750D68"/>
      </a:folHlink>
    </a:clrScheme>
    <a:fontScheme name="Custom 3">
      <a:majorFont>
        <a:latin typeface="Montreal-DemiBold"/>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69CB9D45-DEEB-48BF-B7DE-4707E84BD4DE}" vid="{4EC60F0A-6DF5-4D09-AD8D-1A305633FBED}"/>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Event-Meeting Document" ma:contentTypeID="0x01010018C77CAB493C4CC28C851D171ACDEB5D00596B2BA2685E0A45A241E5F16505E5C50047FAF0D792EE9B428895FA6962183BB2" ma:contentTypeVersion="25" ma:contentTypeDescription="" ma:contentTypeScope="" ma:versionID="632072f669a25a9a4e9acec52d33f2d9">
  <xsd:schema xmlns:xsd="http://www.w3.org/2001/XMLSchema" xmlns:xs="http://www.w3.org/2001/XMLSchema" xmlns:p="http://schemas.microsoft.com/office/2006/metadata/properties" xmlns:ns1="df6b2545-d15d-4d63-86ca-644416e434f8" xmlns:ns2="050d60c3-2824-4ecd-8f49-5c18b8d0bf5f" targetNamespace="http://schemas.microsoft.com/office/2006/metadata/properties" ma:root="true" ma:fieldsID="33a3ce2dd674a0508d02426dee15243e" ns1:_="" ns2:_="">
    <xsd:import namespace="df6b2545-d15d-4d63-86ca-644416e434f8"/>
    <xsd:import namespace="050d60c3-2824-4ecd-8f49-5c18b8d0bf5f"/>
    <xsd:element name="properties">
      <xsd:complexType>
        <xsd:sequence>
          <xsd:element name="documentManagement">
            <xsd:complexType>
              <xsd:all>
                <xsd:element ref="ns1:Event_x0020_Meeting_x0020_Document_x0020_Type"/>
                <xsd:element ref="ns2:OperationsSubArea"/>
                <xsd:element ref="ns2:ReferenceYear"/>
                <xsd:element ref="ns2:Authors" minOccurs="0"/>
                <xsd:element ref="ns2:ETFLanguage" minOccurs="0"/>
                <xsd:element ref="ns2:ReferenceNumber" minOccurs="0"/>
                <xsd:element ref="ns2:Entrepreneurial_x0020_Keywords" minOccurs="0"/>
                <xsd:element ref="ns1:Countries" minOccurs="0"/>
                <xsd:element ref="ns1:Regions" minOccurs="0"/>
                <xsd:element ref="ns2:Origin" minOccurs="0"/>
                <xsd:element ref="ns1:General_x0020_Keywords" minOccurs="0"/>
                <xsd:element ref="ns2:Status" minOccurs="0"/>
                <xsd:element ref="ns1:PA_E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6b2545-d15d-4d63-86ca-644416e434f8" elementFormDefault="qualified">
    <xsd:import namespace="http://schemas.microsoft.com/office/2006/documentManagement/types"/>
    <xsd:import namespace="http://schemas.microsoft.com/office/infopath/2007/PartnerControls"/>
    <xsd:element name="Event_x0020_Meeting_x0020_Document_x0020_Type" ma:index="0" ma:displayName="Event-Meeting Document Type" ma:format="Dropdown" ma:internalName="Event_x0020_Meeting_x0020_Document_x0020_Type" ma:readOnly="false">
      <xsd:simpleType>
        <xsd:restriction base="dms:Choice">
          <xsd:enumeration value="Agenda"/>
          <xsd:enumeration value="Article"/>
          <xsd:enumeration value="Background note"/>
          <xsd:enumeration value="Briefing for speakers"/>
          <xsd:enumeration value="Budget"/>
          <xsd:enumeration value="Concept note"/>
          <xsd:enumeration value="Event assessment"/>
          <xsd:enumeration value="Event profile"/>
          <xsd:enumeration value="Feedback report"/>
          <xsd:enumeration value="Final report"/>
          <xsd:enumeration value="Invitation"/>
          <xsd:enumeration value="Paper"/>
          <xsd:enumeration value="Participants List"/>
          <xsd:enumeration value="Presentation"/>
          <xsd:enumeration value="Press release"/>
          <xsd:enumeration value="Speech"/>
        </xsd:restriction>
      </xsd:simpleType>
    </xsd:element>
    <xsd:element name="Countries" ma:index="9" nillable="true" ma:displayName="Countries" ma:list="{9194351c-4b7d-432a-9a74-6cfaf37d5a5a}" ma:internalName="Countries" ma:readOnly="false" ma:showField="Title" ma:web="df6b2545-d15d-4d63-86ca-644416e434f8" ma:requiredMultiChoice="true">
      <xsd:complexType>
        <xsd:complexContent>
          <xsd:extension base="dms:MultiChoiceLookup">
            <xsd:sequence>
              <xsd:element name="Value" type="dms:Lookup" maxOccurs="unbounded" minOccurs="0" nillable="true"/>
            </xsd:sequence>
          </xsd:extension>
        </xsd:complexContent>
      </xsd:complexType>
    </xsd:element>
    <xsd:element name="Regions" ma:index="10" nillable="true" ma:displayName="Regions" ma:default="Not Applicable" ma:internalName="Regions" ma:readOnly="false" ma:requiredMultiChoice="true">
      <xsd:complexType>
        <xsd:complexContent>
          <xsd:extension base="dms:MultiChoice">
            <xsd:sequence>
              <xsd:element name="Value" maxOccurs="unbounded" minOccurs="0" nillable="true">
                <xsd:simpleType>
                  <xsd:restriction base="dms:Choice">
                    <xsd:enumeration value="Not Applicable"/>
                    <xsd:enumeration value="Central Asia"/>
                    <xsd:enumeration value="Eastern Europe"/>
                    <xsd:enumeration value="South Eastern Europe and Turkey (SEET)"/>
                    <xsd:enumeration value="Southern and Eastern Mediterranean (SEMED)"/>
                  </xsd:restriction>
                </xsd:simpleType>
              </xsd:element>
            </xsd:sequence>
          </xsd:extension>
        </xsd:complexContent>
      </xsd:complexType>
    </xsd:element>
    <xsd:element name="General_x0020_Keywords" ma:index="12" nillable="true" ma:displayName="General Keywords" ma:hidden="true" ma:internalName="General_x0020_Keywords" ma:readOnly="false">
      <xsd:complexType>
        <xsd:complexContent>
          <xsd:extension base="dms:MultiChoice">
            <xsd:sequence>
              <xsd:element name="Value" maxOccurs="unbounded" minOccurs="0" nillable="true">
                <xsd:simpleType>
                  <xsd:restriction base="dms:Choice">
                    <xsd:enumeration value="Administration"/>
                    <xsd:enumeration value="Audit"/>
                    <xsd:enumeration value="Budget"/>
                    <xsd:enumeration value="Communication"/>
                    <xsd:enumeration value="Corporate"/>
                    <xsd:enumeration value="Correspondence"/>
                    <xsd:enumeration value="Evaluation"/>
                    <xsd:enumeration value="Facilities"/>
                    <xsd:enumeration value="Finance"/>
                    <xsd:enumeration value="Governance"/>
                    <xsd:enumeration value="Human resources"/>
                    <xsd:enumeration value="ICT"/>
                    <xsd:enumeration value="Management"/>
                    <xsd:enumeration value="Monitoring"/>
                    <xsd:enumeration value="Operations"/>
                    <xsd:enumeration value="Organisational development"/>
                    <xsd:enumeration value="Planning"/>
                    <xsd:enumeration value="Procurement"/>
                    <xsd:enumeration value="Reporting"/>
                    <xsd:enumeration value="Staff committee"/>
                    <xsd:enumeration value="Strategy"/>
                  </xsd:restriction>
                </xsd:simpleType>
              </xsd:element>
            </xsd:sequence>
          </xsd:extension>
        </xsd:complexContent>
      </xsd:complexType>
    </xsd:element>
    <xsd:element name="PA_EL" ma:index="20" nillable="true" ma:displayName="Project Activity" ma:list="{8b232e82-f23a-4f58-9337-9e613eb3e276}" ma:internalName="PA_EL" ma:showField="Title" ma:web="df6b2545-d15d-4d63-86ca-644416e434f8">
      <xsd:simpleType>
        <xsd:restriction base="dms:Lookup"/>
      </xsd:simpleType>
    </xsd:element>
  </xsd:schema>
  <xsd:schema xmlns:xsd="http://www.w3.org/2001/XMLSchema" xmlns:xs="http://www.w3.org/2001/XMLSchema" xmlns:dms="http://schemas.microsoft.com/office/2006/documentManagement/types" xmlns:pc="http://schemas.microsoft.com/office/infopath/2007/PartnerControls" targetNamespace="050d60c3-2824-4ecd-8f49-5c18b8d0bf5f" elementFormDefault="qualified">
    <xsd:import namespace="http://schemas.microsoft.com/office/2006/documentManagement/types"/>
    <xsd:import namespace="http://schemas.microsoft.com/office/infopath/2007/PartnerControls"/>
    <xsd:element name="OperationsSubArea" ma:index="1" ma:displayName="Operations Sub Area" ma:format="Dropdown" ma:internalName="OperationsSubArea" ma:readOnly="false">
      <xsd:simpleType>
        <xsd:restriction base="dms:Choice">
          <xsd:enumeration value="Support to the EU policy and external assistance"/>
          <xsd:enumeration value="Policy analysis and system wide progress monitoring"/>
          <xsd:enumeration value="VET governance"/>
          <xsd:enumeration value="Qualifications and qualification system"/>
          <xsd:enumeration value="VET provision and quality"/>
          <xsd:enumeration value="Employment, employability and mobility"/>
          <xsd:enumeration value="Entrepreneurial learning and enterprise skills"/>
          <xsd:enumeration value="Country desks"/>
          <xsd:enumeration value="GEMM"/>
          <xsd:enumeration value="Statistics"/>
          <xsd:enumeration value="Knowledge management"/>
          <xsd:enumeration value="Capacity building"/>
          <xsd:enumeration value="Expertise development"/>
          <xsd:enumeration value="Regional activities"/>
          <xsd:enumeration value="Management and coordination"/>
          <xsd:enumeration value="Planning monitoring and reporting"/>
          <xsd:enumeration value="Finance and procurement"/>
        </xsd:restriction>
      </xsd:simpleType>
    </xsd:element>
    <xsd:element name="ReferenceYear" ma:index="4" ma:displayName="Reference Year" ma:default="2017" ma:format="Dropdown" ma:internalName="ReferenceYear">
      <xsd:simpleType>
        <xsd:restriction base="dms:Choice">
          <xsd:enumeration value="2030"/>
          <xsd:enumeration value="2029"/>
          <xsd:enumeration value="2028"/>
          <xsd:enumeration value="2027"/>
          <xsd:enumeration value="2026"/>
          <xsd:enumeration value="2025"/>
          <xsd:enumeration value="2024"/>
          <xsd:enumeration value="2023"/>
          <xsd:enumeration value="2021"/>
          <xsd:enumeration value="2020"/>
          <xsd:enumeration value="2019"/>
          <xsd:enumeration value="2018"/>
          <xsd:enumeration value="2017"/>
          <xsd:enumeration value="2016"/>
          <xsd:enumeration value="2015"/>
          <xsd:enumeration value="2014"/>
          <xsd:enumeration value="2013"/>
          <xsd:enumeration value="2012"/>
          <xsd:enumeration value="2011"/>
          <xsd:enumeration value="2010"/>
          <xsd:enumeration value="2009"/>
          <xsd:enumeration value="2008"/>
          <xsd:enumeration value="2007"/>
          <xsd:enumeration value="2006"/>
          <xsd:enumeration value="2005"/>
          <xsd:enumeration value="2004"/>
          <xsd:enumeration value="2003"/>
          <xsd:enumeration value="2002"/>
          <xsd:enumeration value="2001"/>
          <xsd:enumeration value="2000"/>
          <xsd:enumeration value="1999"/>
          <xsd:enumeration value="1998"/>
          <xsd:enumeration value="1997"/>
          <xsd:enumeration value="1996"/>
          <xsd:enumeration value="1995"/>
          <xsd:enumeration value="1994"/>
          <xsd:enumeration value="1993"/>
          <xsd:enumeration value="1992"/>
          <xsd:enumeration value="1991"/>
          <xsd:enumeration value="1990"/>
          <xsd:enumeration value="1989"/>
          <xsd:enumeration value="1988"/>
          <xsd:enumeration value="1987"/>
          <xsd:enumeration value="1986"/>
          <xsd:enumeration value="1985"/>
          <xsd:enumeration value="0000"/>
        </xsd:restriction>
      </xsd:simpleType>
    </xsd:element>
    <xsd:element name="Authors" ma:index="5" nillable="true" ma:displayName="Authors" ma:internalName="Authors">
      <xsd:simpleType>
        <xsd:restriction base="dms:Text"/>
      </xsd:simpleType>
    </xsd:element>
    <xsd:element name="ETFLanguage" ma:index="6" nillable="true" ma:displayName="Language" ma:default="English" ma:format="Dropdown" ma:internalName="ETFLanguage">
      <xsd:simpleType>
        <xsd:restriction base="dms:Choice">
          <xsd:enumeration value="English"/>
          <xsd:enumeration value="Italian"/>
          <xsd:enumeration value="French"/>
          <xsd:enumeration value="German"/>
          <xsd:enumeration value="Spanish"/>
          <xsd:enumeration value="Arabic"/>
          <xsd:enumeration value="Russian"/>
          <xsd:enumeration value="Local language"/>
        </xsd:restriction>
      </xsd:simpleType>
    </xsd:element>
    <xsd:element name="ReferenceNumber" ma:index="7" nillable="true" ma:displayName="Reference Number" ma:internalName="ReferenceNumber">
      <xsd:simpleType>
        <xsd:restriction base="dms:Text"/>
      </xsd:simpleType>
    </xsd:element>
    <xsd:element name="Entrepreneurial_x0020_Keywords" ma:index="8" nillable="true" ma:displayName="Entrepreneurial Keywords" ma:internalName="Entrepreneurial_x0020_Keywords">
      <xsd:complexType>
        <xsd:complexContent>
          <xsd:extension base="dms:MultiChoice">
            <xsd:sequence>
              <xsd:element name="Value" maxOccurs="unbounded" minOccurs="0" nillable="true">
                <xsd:simpleType>
                  <xsd:restriction base="dms:Choice">
                    <xsd:enumeration value="Entrepreneurial Learning"/>
                    <xsd:enumeration value="SBA assessment"/>
                    <xsd:enumeration value="SBA follow-up"/>
                    <xsd:enumeration value="Good practice"/>
                    <xsd:enumeration value="EU support"/>
                    <xsd:enumeration value="EL communications"/>
                    <xsd:enumeration value="Competitiveness"/>
                    <xsd:enumeration value="Employability"/>
                    <xsd:enumeration value="Key competence"/>
                    <xsd:enumeration value="Indicators"/>
                    <xsd:enumeration value="Peer learning"/>
                    <xsd:enumeration value="Skills forecasting"/>
                    <xsd:enumeration value="Women"/>
                    <xsd:enumeration value="Youth"/>
                    <xsd:enumeration value="Growth"/>
                  </xsd:restriction>
                </xsd:simpleType>
              </xsd:element>
            </xsd:sequence>
          </xsd:extension>
        </xsd:complexContent>
      </xsd:complexType>
    </xsd:element>
    <xsd:element name="Origin" ma:index="11" nillable="true" ma:displayName="Origin" ma:hidden="true" ma:internalName="Origin" ma:readOnly="false">
      <xsd:simpleType>
        <xsd:restriction base="dms:Choice">
          <xsd:enumeration value="ETF"/>
          <xsd:enumeration value="External"/>
          <xsd:enumeration value="Commission"/>
        </xsd:restriction>
      </xsd:simpleType>
    </xsd:element>
    <xsd:element name="Status" ma:index="13" nillable="true" ma:displayName="Status" ma:hidden="true" ma:internalName="Status" ma:readOnly="false">
      <xsd:simpleType>
        <xsd:restriction base="dms:Choice">
          <xsd:enumeration value="Draft"/>
          <xsd:enumeration value="Final"/>
          <xsd:enumeration value="Expired"/>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General_x0020_Keywords xmlns="df6b2545-d15d-4d63-86ca-644416e434f8">
      <Value>Communication</Value>
      <Value>Corporate</Value>
    </General_x0020_Keywords>
    <Countries xmlns="df6b2545-d15d-4d63-86ca-644416e434f8">
      <Value>231</Value>
    </Countries>
    <Regions xmlns="df6b2545-d15d-4d63-86ca-644416e434f8">
      <Value>Not Applicable</Value>
      <Value>South Eastern Europe and Turkey (SEET)</Value>
    </Regions>
    <ReferenceYear xmlns="050d60c3-2824-4ecd-8f49-5c18b8d0bf5f">2017</ReferenceYear>
    <ReferenceNumber xmlns="050d60c3-2824-4ecd-8f49-5c18b8d0bf5f" xsi:nil="true"/>
    <Authors xmlns="050d60c3-2824-4ecd-8f49-5c18b8d0bf5f">Kristien Van den Eynde; Olena Bekh</Authors>
    <ETFLanguage xmlns="050d60c3-2824-4ecd-8f49-5c18b8d0bf5f">English</ETFLanguage>
    <Origin xmlns="050d60c3-2824-4ecd-8f49-5c18b8d0bf5f">ETF</Origin>
    <Status xmlns="050d60c3-2824-4ecd-8f49-5c18b8d0bf5f">Final</Status>
    <OperationsSubArea xmlns="050d60c3-2824-4ecd-8f49-5c18b8d0bf5f">Entrepreneurial learning and enterprise skills</OperationsSubArea>
    <PA_EL xmlns="df6b2545-d15d-4d63-86ca-644416e434f8">3</PA_EL>
    <Entrepreneurial_x0020_Keywords xmlns="050d60c3-2824-4ecd-8f49-5c18b8d0bf5f">
      <Value>SBA assessment</Value>
    </Entrepreneurial_x0020_Keywords>
    <Event_x0020_Meeting_x0020_Document_x0020_Type xmlns="df6b2545-d15d-4d63-86ca-644416e434f8">Presentation</Event_x0020_Meeting_x0020_Document_x0020_Type>
  </documentManagement>
</p:properties>
</file>

<file path=customXml/itemProps1.xml><?xml version="1.0" encoding="utf-8"?>
<ds:datastoreItem xmlns:ds="http://schemas.openxmlformats.org/officeDocument/2006/customXml" ds:itemID="{D17CBC30-3833-46E8-8DCA-95DB6FD1D37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6b2545-d15d-4d63-86ca-644416e434f8"/>
    <ds:schemaRef ds:uri="050d60c3-2824-4ecd-8f49-5c18b8d0bf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0200E0E-B4DC-44DD-9E9C-E1F00EC67831}">
  <ds:schemaRefs>
    <ds:schemaRef ds:uri="http://schemas.microsoft.com/sharepoint/v3/contenttype/forms"/>
  </ds:schemaRefs>
</ds:datastoreItem>
</file>

<file path=customXml/itemProps3.xml><?xml version="1.0" encoding="utf-8"?>
<ds:datastoreItem xmlns:ds="http://schemas.openxmlformats.org/officeDocument/2006/customXml" ds:itemID="{BCEA3865-AB0B-4AE0-9B01-243498219D6D}">
  <ds:schemaRefs>
    <ds:schemaRef ds:uri="http://schemas.microsoft.com/office/2006/documentManagement/types"/>
    <ds:schemaRef ds:uri="050d60c3-2824-4ecd-8f49-5c18b8d0bf5f"/>
    <ds:schemaRef ds:uri="http://schemas.openxmlformats.org/package/2006/metadata/core-properties"/>
    <ds:schemaRef ds:uri="http://purl.org/dc/elements/1.1/"/>
    <ds:schemaRef ds:uri="http://schemas.microsoft.com/office/2006/metadata/properties"/>
    <ds:schemaRef ds:uri="http://purl.org/dc/terms/"/>
    <ds:schemaRef ds:uri="df6b2545-d15d-4d63-86ca-644416e434f8"/>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10542</TotalTime>
  <Words>1170</Words>
  <Application>Microsoft Office PowerPoint</Application>
  <PresentationFormat>On-screen Show (16:9)</PresentationFormat>
  <Paragraphs>117</Paragraphs>
  <Slides>13</Slides>
  <Notes>12</Notes>
  <HiddenSlides>0</HiddenSlides>
  <MMClips>0</MMClips>
  <ScaleCrop>false</ScaleCrop>
  <HeadingPairs>
    <vt:vector size="6" baseType="variant">
      <vt:variant>
        <vt:lpstr>Fonts Used</vt:lpstr>
      </vt:variant>
      <vt:variant>
        <vt:i4>6</vt:i4>
      </vt:variant>
      <vt:variant>
        <vt:lpstr>Theme</vt:lpstr>
      </vt:variant>
      <vt:variant>
        <vt:i4>6</vt:i4>
      </vt:variant>
      <vt:variant>
        <vt:lpstr>Slide Titles</vt:lpstr>
      </vt:variant>
      <vt:variant>
        <vt:i4>13</vt:i4>
      </vt:variant>
    </vt:vector>
  </HeadingPairs>
  <TitlesOfParts>
    <vt:vector size="25" baseType="lpstr">
      <vt:lpstr>Arial</vt:lpstr>
      <vt:lpstr>Arial Black</vt:lpstr>
      <vt:lpstr>Calibri</vt:lpstr>
      <vt:lpstr>Montreal-DemiBold</vt:lpstr>
      <vt:lpstr>MontrealTS-Medium</vt:lpstr>
      <vt:lpstr>Wingdings</vt:lpstr>
      <vt:lpstr>ETF Template - Blue</vt:lpstr>
      <vt:lpstr>ETF Template - Pink</vt:lpstr>
      <vt:lpstr>ETF Template - Green</vt:lpstr>
      <vt:lpstr>ETF Template - Orange</vt:lpstr>
      <vt:lpstr>ETF_Main_Theme</vt:lpstr>
      <vt:lpstr>1_ETF_Main_Theme</vt:lpstr>
      <vt:lpstr>        РАДНА ГРУПА: МЛАДИ ИЗ ОСЕТЉИВИХ ГРУПА  </vt:lpstr>
      <vt:lpstr>ШТА ЈЕ ЕВРОПСКА ТРЕНИНГ ФОНДАЦИЈА (ETФ)?</vt:lpstr>
      <vt:lpstr>PowerPoint Presentation</vt:lpstr>
      <vt:lpstr>КАКО ПРЕМОСТИТИ ЈАЗ ИМЕЂУ ОБРАЗОВНОГ СИСТЕМА И БУДУЋЕГ ТРЖИШТА РАДА – УЛОГА УЧЕЊА КРОЗ РАД</vt:lpstr>
      <vt:lpstr> СРЕДЊЕ СТРУЧНО ОБРАЗОВАЊЕ</vt:lpstr>
      <vt:lpstr>PowerPoint Presentation</vt:lpstr>
      <vt:lpstr>УЧЕЊЕ КРОЗ РАД ЈЕ ДОБИТНА КОМБИНАЦИЈА И ЗА ДРУШТВО И ЗА ПРИВРЕДУ! </vt:lpstr>
      <vt:lpstr>УЧЕЊЕ КРОЗ РАД ЈЕ ДОБИТНА КОМБИНАЦИЈА И ЗА ДРУШТВО И ЗА ПРИВРЕДУ! </vt:lpstr>
      <vt:lpstr>МЕЂУТИМ….УЧЕЊЕ КРОЗ РАД подразумева ОДРЕЂЕНЕ користи, АЛИ И ТРОШКОВЕ</vt:lpstr>
      <vt:lpstr>ИЗАЗОВИ ЗА МЛАДЕ ИЗ ОСЕТЉИВИХ ГРУПА</vt:lpstr>
      <vt:lpstr>ИДЕНТИФИКОВАЊЕ РАЗЛИКА У ПОСТОЈЕЋОЈ ПОНУДИ – ШТА ЈЕ МОГУЋЕ ПОБОЉШАТИ? </vt:lpstr>
      <vt:lpstr>ПОТРЕБНЕ МЕРЕ ПОДРШКЕ ЗА АНГАЖОВАЊЕ И ПРИПРЕМАЊЕ МЛАДИХ ИЗ ОСЕТЉИВИХ ГРУПА ЗА КВАЛИТЕТНО УЧЕЊЕ КРОЗ РАД</vt:lpstr>
      <vt:lpstr>   РАДУЈЕМ СЕ ПРИЛИЦИ ДА НАУЧИМ НЕШТО ОД ВАС/ИЗ ВАШЕГ РАДА/ИСКУСТВА У ИМПЛЕМЕНТАЦИЈИ ХВАЛА! </vt:lpstr>
    </vt:vector>
  </TitlesOfParts>
  <Company>Article 10</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SBA_Launch1309_KVDOBE_v.2</dc:title>
  <dc:creator>Kristien Van den Eynde</dc:creator>
  <cp:lastModifiedBy>Žaklina Veselinović</cp:lastModifiedBy>
  <cp:revision>664</cp:revision>
  <cp:lastPrinted>2018-04-16T18:04:46Z</cp:lastPrinted>
  <dcterms:created xsi:type="dcterms:W3CDTF">2012-09-13T11:45:23Z</dcterms:created>
  <dcterms:modified xsi:type="dcterms:W3CDTF">2018-06-08T13:08:55Z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0x01010018C77CAB493C4CC28C851D171ACDEB5D00596B2BA2685E0A45A241E5F16505E5C50047FAF0D792EE9B428895FA6962183BB2</vt:lpwstr>
  </property>
  <property fmtid="{D5CDD505-2E9C-101B-9397-08002B2CF9AE}" pid="3" name="Area">
    <vt:lpwstr>Communication</vt:lpwstr>
  </property>
  <property fmtid="{D5CDD505-2E9C-101B-9397-08002B2CF9AE}" pid="4" name="OPS Tags">
    <vt:lpwstr>;#Enterprise skills;#Entrepreneurial learning;#</vt:lpwstr>
  </property>
  <property fmtid="{D5CDD505-2E9C-101B-9397-08002B2CF9AE}" pid="5" name="Operations Document Type">
    <vt:lpwstr>Working paper</vt:lpwstr>
  </property>
</Properties>
</file>